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1" r:id="rId2"/>
    <p:sldId id="262" r:id="rId3"/>
    <p:sldId id="258" r:id="rId4"/>
    <p:sldId id="256" r:id="rId5"/>
    <p:sldId id="259" r:id="rId6"/>
    <p:sldId id="263" r:id="rId7"/>
    <p:sldId id="264" r:id="rId8"/>
    <p:sldId id="267" r:id="rId9"/>
    <p:sldId id="268" r:id="rId10"/>
    <p:sldId id="270" r:id="rId11"/>
    <p:sldId id="269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 autoAdjust="0"/>
    <p:restoredTop sz="94650"/>
  </p:normalViewPr>
  <p:slideViewPr>
    <p:cSldViewPr>
      <p:cViewPr varScale="1">
        <p:scale>
          <a:sx n="120" d="100"/>
          <a:sy n="120" d="100"/>
        </p:scale>
        <p:origin x="1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621A0-EC50-4EBB-B37E-853D46BE89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7B8CD8-13FD-4D2D-8F1A-77D195D13785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Recharge</a:t>
          </a:r>
          <a:endParaRPr lang="en-US" sz="1200" dirty="0">
            <a:latin typeface="Arial Rounded MT Bold" pitchFamily="34" charset="0"/>
          </a:endParaRPr>
        </a:p>
      </dgm:t>
    </dgm:pt>
    <dgm:pt modelId="{30C85F26-CF7C-4E93-AB85-5A3869968593}" type="parTrans" cxnId="{D3D2688D-D464-44F3-AB11-94C981A3ACFF}">
      <dgm:prSet/>
      <dgm:spPr/>
      <dgm:t>
        <a:bodyPr/>
        <a:lstStyle/>
        <a:p>
          <a:endParaRPr lang="en-US"/>
        </a:p>
      </dgm:t>
    </dgm:pt>
    <dgm:pt modelId="{DFBCA9C4-E4F4-4B52-9218-024DA02E9E58}" type="sibTrans" cxnId="{D3D2688D-D464-44F3-AB11-94C981A3ACFF}">
      <dgm:prSet/>
      <dgm:spPr/>
      <dgm:t>
        <a:bodyPr/>
        <a:lstStyle/>
        <a:p>
          <a:endParaRPr lang="en-US"/>
        </a:p>
      </dgm:t>
    </dgm:pt>
    <dgm:pt modelId="{3A4C8243-4BD8-4D09-908F-40E7A43B5359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View plans</a:t>
          </a:r>
          <a:endParaRPr lang="en-US" sz="1200" dirty="0">
            <a:latin typeface="Arial Rounded MT Bold" pitchFamily="34" charset="0"/>
          </a:endParaRPr>
        </a:p>
      </dgm:t>
    </dgm:pt>
    <dgm:pt modelId="{F81D6D9A-C500-42A1-A92F-44CF03A004C3}" type="parTrans" cxnId="{B5A4D792-B117-4A91-9B31-D777DA9FE7B6}">
      <dgm:prSet/>
      <dgm:spPr/>
      <dgm:t>
        <a:bodyPr/>
        <a:lstStyle/>
        <a:p>
          <a:endParaRPr lang="en-US"/>
        </a:p>
      </dgm:t>
    </dgm:pt>
    <dgm:pt modelId="{5E683451-3B7E-4253-A1E2-1DEAF0D61171}" type="sibTrans" cxnId="{B5A4D792-B117-4A91-9B31-D777DA9FE7B6}">
      <dgm:prSet/>
      <dgm:spPr/>
      <dgm:t>
        <a:bodyPr/>
        <a:lstStyle/>
        <a:p>
          <a:endParaRPr lang="en-US"/>
        </a:p>
      </dgm:t>
    </dgm:pt>
    <dgm:pt modelId="{13434CD3-CF1F-477A-A238-445C998FD2C8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Data usage</a:t>
          </a:r>
          <a:endParaRPr lang="en-US" sz="1200" dirty="0">
            <a:latin typeface="Arial Rounded MT Bold" pitchFamily="34" charset="0"/>
          </a:endParaRPr>
        </a:p>
      </dgm:t>
    </dgm:pt>
    <dgm:pt modelId="{11988FDC-A4F0-4672-8928-6EEE0D00FDCB}" type="parTrans" cxnId="{E3BD0449-8D99-4E20-A769-55F6FF4CE145}">
      <dgm:prSet/>
      <dgm:spPr/>
      <dgm:t>
        <a:bodyPr/>
        <a:lstStyle/>
        <a:p>
          <a:endParaRPr lang="en-US"/>
        </a:p>
      </dgm:t>
    </dgm:pt>
    <dgm:pt modelId="{A87A43FD-B87D-4C64-ABB5-C898048035FD}" type="sibTrans" cxnId="{E3BD0449-8D99-4E20-A769-55F6FF4CE145}">
      <dgm:prSet/>
      <dgm:spPr/>
      <dgm:t>
        <a:bodyPr/>
        <a:lstStyle/>
        <a:p>
          <a:endParaRPr lang="en-US"/>
        </a:p>
      </dgm:t>
    </dgm:pt>
    <dgm:pt modelId="{29C92BE9-4578-4EE0-B2E5-11A16E65445C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Billing invoice</a:t>
          </a:r>
          <a:endParaRPr lang="en-US" sz="1200" dirty="0">
            <a:latin typeface="Arial Rounded MT Bold" pitchFamily="34" charset="0"/>
          </a:endParaRPr>
        </a:p>
      </dgm:t>
    </dgm:pt>
    <dgm:pt modelId="{C4723DC9-9EB4-4703-B44C-A2A535C48114}" type="parTrans" cxnId="{DFB271D9-8E62-4C45-BC07-0A8DA9C3FBAF}">
      <dgm:prSet/>
      <dgm:spPr/>
      <dgm:t>
        <a:bodyPr/>
        <a:lstStyle/>
        <a:p>
          <a:endParaRPr lang="en-US"/>
        </a:p>
      </dgm:t>
    </dgm:pt>
    <dgm:pt modelId="{1289A49F-D349-422A-A456-E608AFF0E01E}" type="sibTrans" cxnId="{DFB271D9-8E62-4C45-BC07-0A8DA9C3FBAF}">
      <dgm:prSet/>
      <dgm:spPr/>
      <dgm:t>
        <a:bodyPr/>
        <a:lstStyle/>
        <a:p>
          <a:endParaRPr lang="en-US"/>
        </a:p>
      </dgm:t>
    </dgm:pt>
    <dgm:pt modelId="{5C0A2C7A-5E8D-408F-91D5-EADD13965CEC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Back to home</a:t>
          </a:r>
          <a:endParaRPr lang="en-US" sz="1200" dirty="0">
            <a:latin typeface="Arial Rounded MT Bold" pitchFamily="34" charset="0"/>
          </a:endParaRPr>
        </a:p>
      </dgm:t>
    </dgm:pt>
    <dgm:pt modelId="{B6CAC915-6A12-4AB3-B5FE-E26F39DDB18D}" type="parTrans" cxnId="{B58C29CC-E33C-4D0D-8BF9-CF92936E7969}">
      <dgm:prSet/>
      <dgm:spPr/>
      <dgm:t>
        <a:bodyPr/>
        <a:lstStyle/>
        <a:p>
          <a:endParaRPr lang="en-US"/>
        </a:p>
      </dgm:t>
    </dgm:pt>
    <dgm:pt modelId="{D5339F14-4C19-4CAE-A050-3BDD95FAE908}" type="sibTrans" cxnId="{B58C29CC-E33C-4D0D-8BF9-CF92936E7969}">
      <dgm:prSet/>
      <dgm:spPr/>
      <dgm:t>
        <a:bodyPr/>
        <a:lstStyle/>
        <a:p>
          <a:endParaRPr lang="en-US"/>
        </a:p>
      </dgm:t>
    </dgm:pt>
    <dgm:pt modelId="{3FE81DF3-B62A-49BB-825C-859286705217}" type="pres">
      <dgm:prSet presAssocID="{2AC621A0-EC50-4EBB-B37E-853D46BE8901}" presName="linear" presStyleCnt="0">
        <dgm:presLayoutVars>
          <dgm:animLvl val="lvl"/>
          <dgm:resizeHandles val="exact"/>
        </dgm:presLayoutVars>
      </dgm:prSet>
      <dgm:spPr/>
    </dgm:pt>
    <dgm:pt modelId="{F7FB7210-ED07-4306-A01E-79F31A4D4029}" type="pres">
      <dgm:prSet presAssocID="{B37B8CD8-13FD-4D2D-8F1A-77D195D137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4BBE05-D818-4948-A3CD-E3C9325245BD}" type="pres">
      <dgm:prSet presAssocID="{DFBCA9C4-E4F4-4B52-9218-024DA02E9E58}" presName="spacer" presStyleCnt="0"/>
      <dgm:spPr/>
    </dgm:pt>
    <dgm:pt modelId="{C50EF9B2-61DF-4122-AB48-B08B44F8FD0E}" type="pres">
      <dgm:prSet presAssocID="{3A4C8243-4BD8-4D09-908F-40E7A43B53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DADBA55-FAA7-49AE-937A-FF1D45F982A7}" type="pres">
      <dgm:prSet presAssocID="{5E683451-3B7E-4253-A1E2-1DEAF0D61171}" presName="spacer" presStyleCnt="0"/>
      <dgm:spPr/>
    </dgm:pt>
    <dgm:pt modelId="{AC4A73BC-138A-4061-96EB-5A7F9A38540A}" type="pres">
      <dgm:prSet presAssocID="{13434CD3-CF1F-477A-A238-445C998FD2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00CA760-1B91-4671-B442-C21DFA470AC2}" type="pres">
      <dgm:prSet presAssocID="{A87A43FD-B87D-4C64-ABB5-C898048035FD}" presName="spacer" presStyleCnt="0"/>
      <dgm:spPr/>
    </dgm:pt>
    <dgm:pt modelId="{F216F1E4-9928-4F74-BF3F-1BD8489D5246}" type="pres">
      <dgm:prSet presAssocID="{29C92BE9-4578-4EE0-B2E5-11A16E6544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1D5BAD3-14A5-4562-B6BF-7E477A524977}" type="pres">
      <dgm:prSet presAssocID="{1289A49F-D349-422A-A456-E608AFF0E01E}" presName="spacer" presStyleCnt="0"/>
      <dgm:spPr/>
    </dgm:pt>
    <dgm:pt modelId="{1EC506A9-B1DB-4018-B4AF-00E6508E6F2F}" type="pres">
      <dgm:prSet presAssocID="{5C0A2C7A-5E8D-408F-91D5-EADD13965CE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A57E0F-1B8D-497C-B751-4DC720FA1659}" type="presOf" srcId="{5C0A2C7A-5E8D-408F-91D5-EADD13965CEC}" destId="{1EC506A9-B1DB-4018-B4AF-00E6508E6F2F}" srcOrd="0" destOrd="0" presId="urn:microsoft.com/office/officeart/2005/8/layout/vList2"/>
    <dgm:cxn modelId="{747DFE28-149E-496A-931C-A8140EA73DEA}" type="presOf" srcId="{2AC621A0-EC50-4EBB-B37E-853D46BE8901}" destId="{3FE81DF3-B62A-49BB-825C-859286705217}" srcOrd="0" destOrd="0" presId="urn:microsoft.com/office/officeart/2005/8/layout/vList2"/>
    <dgm:cxn modelId="{E3BD0449-8D99-4E20-A769-55F6FF4CE145}" srcId="{2AC621A0-EC50-4EBB-B37E-853D46BE8901}" destId="{13434CD3-CF1F-477A-A238-445C998FD2C8}" srcOrd="2" destOrd="0" parTransId="{11988FDC-A4F0-4672-8928-6EEE0D00FDCB}" sibTransId="{A87A43FD-B87D-4C64-ABB5-C898048035FD}"/>
    <dgm:cxn modelId="{C87D6D4A-D6BF-44A4-A0E7-4DDBB8BDD409}" type="presOf" srcId="{29C92BE9-4578-4EE0-B2E5-11A16E65445C}" destId="{F216F1E4-9928-4F74-BF3F-1BD8489D5246}" srcOrd="0" destOrd="0" presId="urn:microsoft.com/office/officeart/2005/8/layout/vList2"/>
    <dgm:cxn modelId="{D3D2688D-D464-44F3-AB11-94C981A3ACFF}" srcId="{2AC621A0-EC50-4EBB-B37E-853D46BE8901}" destId="{B37B8CD8-13FD-4D2D-8F1A-77D195D13785}" srcOrd="0" destOrd="0" parTransId="{30C85F26-CF7C-4E93-AB85-5A3869968593}" sibTransId="{DFBCA9C4-E4F4-4B52-9218-024DA02E9E58}"/>
    <dgm:cxn modelId="{B5A4D792-B117-4A91-9B31-D777DA9FE7B6}" srcId="{2AC621A0-EC50-4EBB-B37E-853D46BE8901}" destId="{3A4C8243-4BD8-4D09-908F-40E7A43B5359}" srcOrd="1" destOrd="0" parTransId="{F81D6D9A-C500-42A1-A92F-44CF03A004C3}" sibTransId="{5E683451-3B7E-4253-A1E2-1DEAF0D61171}"/>
    <dgm:cxn modelId="{317A77A8-E091-424F-87C9-E8C28EA16C50}" type="presOf" srcId="{3A4C8243-4BD8-4D09-908F-40E7A43B5359}" destId="{C50EF9B2-61DF-4122-AB48-B08B44F8FD0E}" srcOrd="0" destOrd="0" presId="urn:microsoft.com/office/officeart/2005/8/layout/vList2"/>
    <dgm:cxn modelId="{5FD160C5-DA56-4A1A-8A01-7B96F02EE35A}" type="presOf" srcId="{B37B8CD8-13FD-4D2D-8F1A-77D195D13785}" destId="{F7FB7210-ED07-4306-A01E-79F31A4D4029}" srcOrd="0" destOrd="0" presId="urn:microsoft.com/office/officeart/2005/8/layout/vList2"/>
    <dgm:cxn modelId="{B58C29CC-E33C-4D0D-8BF9-CF92936E7969}" srcId="{2AC621A0-EC50-4EBB-B37E-853D46BE8901}" destId="{5C0A2C7A-5E8D-408F-91D5-EADD13965CEC}" srcOrd="4" destOrd="0" parTransId="{B6CAC915-6A12-4AB3-B5FE-E26F39DDB18D}" sibTransId="{D5339F14-4C19-4CAE-A050-3BDD95FAE908}"/>
    <dgm:cxn modelId="{DFB271D9-8E62-4C45-BC07-0A8DA9C3FBAF}" srcId="{2AC621A0-EC50-4EBB-B37E-853D46BE8901}" destId="{29C92BE9-4578-4EE0-B2E5-11A16E65445C}" srcOrd="3" destOrd="0" parTransId="{C4723DC9-9EB4-4703-B44C-A2A535C48114}" sibTransId="{1289A49F-D349-422A-A456-E608AFF0E01E}"/>
    <dgm:cxn modelId="{A99CE2E0-B4AE-4A8D-BC72-1F36900E9487}" type="presOf" srcId="{13434CD3-CF1F-477A-A238-445C998FD2C8}" destId="{AC4A73BC-138A-4061-96EB-5A7F9A38540A}" srcOrd="0" destOrd="0" presId="urn:microsoft.com/office/officeart/2005/8/layout/vList2"/>
    <dgm:cxn modelId="{C1F92C87-C62D-416A-B41B-02AD734164E5}" type="presParOf" srcId="{3FE81DF3-B62A-49BB-825C-859286705217}" destId="{F7FB7210-ED07-4306-A01E-79F31A4D4029}" srcOrd="0" destOrd="0" presId="urn:microsoft.com/office/officeart/2005/8/layout/vList2"/>
    <dgm:cxn modelId="{9B4DED36-9D8D-4772-AF02-FD718259A72A}" type="presParOf" srcId="{3FE81DF3-B62A-49BB-825C-859286705217}" destId="{014BBE05-D818-4948-A3CD-E3C9325245BD}" srcOrd="1" destOrd="0" presId="urn:microsoft.com/office/officeart/2005/8/layout/vList2"/>
    <dgm:cxn modelId="{9CC87CB3-0D23-463C-932F-085E4B0289EC}" type="presParOf" srcId="{3FE81DF3-B62A-49BB-825C-859286705217}" destId="{C50EF9B2-61DF-4122-AB48-B08B44F8FD0E}" srcOrd="2" destOrd="0" presId="urn:microsoft.com/office/officeart/2005/8/layout/vList2"/>
    <dgm:cxn modelId="{2AF60953-82B5-4587-8A9C-FEEA7E54784B}" type="presParOf" srcId="{3FE81DF3-B62A-49BB-825C-859286705217}" destId="{7DADBA55-FAA7-49AE-937A-FF1D45F982A7}" srcOrd="3" destOrd="0" presId="urn:microsoft.com/office/officeart/2005/8/layout/vList2"/>
    <dgm:cxn modelId="{0E60F8EB-8EE6-4A76-95E7-DCCB2BEC34E4}" type="presParOf" srcId="{3FE81DF3-B62A-49BB-825C-859286705217}" destId="{AC4A73BC-138A-4061-96EB-5A7F9A38540A}" srcOrd="4" destOrd="0" presId="urn:microsoft.com/office/officeart/2005/8/layout/vList2"/>
    <dgm:cxn modelId="{4B768A63-1DCB-4E5B-914B-92B7960ADB21}" type="presParOf" srcId="{3FE81DF3-B62A-49BB-825C-859286705217}" destId="{700CA760-1B91-4671-B442-C21DFA470AC2}" srcOrd="5" destOrd="0" presId="urn:microsoft.com/office/officeart/2005/8/layout/vList2"/>
    <dgm:cxn modelId="{38D5B8E2-8821-42D3-B5A0-3EA4CBBB41E0}" type="presParOf" srcId="{3FE81DF3-B62A-49BB-825C-859286705217}" destId="{F216F1E4-9928-4F74-BF3F-1BD8489D5246}" srcOrd="6" destOrd="0" presId="urn:microsoft.com/office/officeart/2005/8/layout/vList2"/>
    <dgm:cxn modelId="{EB189C40-4961-41C7-BB7A-805CBD53D907}" type="presParOf" srcId="{3FE81DF3-B62A-49BB-825C-859286705217}" destId="{D1D5BAD3-14A5-4562-B6BF-7E477A524977}" srcOrd="7" destOrd="0" presId="urn:microsoft.com/office/officeart/2005/8/layout/vList2"/>
    <dgm:cxn modelId="{BF832CB2-198B-47BF-86B0-9173FEB0F727}" type="presParOf" srcId="{3FE81DF3-B62A-49BB-825C-859286705217}" destId="{1EC506A9-B1DB-4018-B4AF-00E6508E6F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AC1DC2-23F8-443D-BC78-4E4F18A0EC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FEB0F0-CC86-4459-8FE7-96D1EEF76124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Recharge</a:t>
          </a:r>
          <a:endParaRPr lang="en-US" sz="1200" dirty="0">
            <a:latin typeface="Arial Rounded MT Bold" pitchFamily="34" charset="0"/>
          </a:endParaRPr>
        </a:p>
      </dgm:t>
    </dgm:pt>
    <dgm:pt modelId="{99A8E3DE-8B41-4A02-8D06-E9C620930BD9}" type="parTrans" cxnId="{4AEA372C-467B-41CE-992C-578F0D1C27EF}">
      <dgm:prSet/>
      <dgm:spPr/>
      <dgm:t>
        <a:bodyPr/>
        <a:lstStyle/>
        <a:p>
          <a:endParaRPr lang="en-US"/>
        </a:p>
      </dgm:t>
    </dgm:pt>
    <dgm:pt modelId="{6434FE9C-2B51-4AE7-A21C-D6C4D0DADB49}" type="sibTrans" cxnId="{4AEA372C-467B-41CE-992C-578F0D1C27EF}">
      <dgm:prSet/>
      <dgm:spPr/>
      <dgm:t>
        <a:bodyPr/>
        <a:lstStyle/>
        <a:p>
          <a:endParaRPr lang="en-US"/>
        </a:p>
      </dgm:t>
    </dgm:pt>
    <dgm:pt modelId="{DE0DB1F5-4113-4128-B7F3-3962905083F1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Billing</a:t>
          </a:r>
          <a:endParaRPr lang="en-US" sz="1200" dirty="0">
            <a:latin typeface="Arial Rounded MT Bold" pitchFamily="34" charset="0"/>
          </a:endParaRPr>
        </a:p>
      </dgm:t>
    </dgm:pt>
    <dgm:pt modelId="{56FEB6CE-1527-4D6E-A887-BC6E108580E9}" type="parTrans" cxnId="{22BA63A4-B8A6-4333-B287-9631188F8EA9}">
      <dgm:prSet/>
      <dgm:spPr/>
      <dgm:t>
        <a:bodyPr/>
        <a:lstStyle/>
        <a:p>
          <a:endParaRPr lang="en-US"/>
        </a:p>
      </dgm:t>
    </dgm:pt>
    <dgm:pt modelId="{3CFC0125-8B14-43B7-B0D9-9FB40DD2DCA3}" type="sibTrans" cxnId="{22BA63A4-B8A6-4333-B287-9631188F8EA9}">
      <dgm:prSet/>
      <dgm:spPr/>
      <dgm:t>
        <a:bodyPr/>
        <a:lstStyle/>
        <a:p>
          <a:endParaRPr lang="en-US"/>
        </a:p>
      </dgm:t>
    </dgm:pt>
    <dgm:pt modelId="{9CC41243-FD62-4C8F-8CBA-96B1442BA65C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Switch to post</a:t>
          </a:r>
          <a:endParaRPr lang="en-US" sz="1200" dirty="0">
            <a:latin typeface="Arial Rounded MT Bold" pitchFamily="34" charset="0"/>
          </a:endParaRPr>
        </a:p>
      </dgm:t>
    </dgm:pt>
    <dgm:pt modelId="{6BB56155-07E1-45AD-A5F0-3386A93CB873}" type="parTrans" cxnId="{39B105C6-1487-40BB-8D04-5A9A6C171560}">
      <dgm:prSet/>
      <dgm:spPr/>
      <dgm:t>
        <a:bodyPr/>
        <a:lstStyle/>
        <a:p>
          <a:endParaRPr lang="en-US"/>
        </a:p>
      </dgm:t>
    </dgm:pt>
    <dgm:pt modelId="{2DA83D88-2F60-4CE2-AAB1-D109C1E022B3}" type="sibTrans" cxnId="{39B105C6-1487-40BB-8D04-5A9A6C171560}">
      <dgm:prSet/>
      <dgm:spPr/>
      <dgm:t>
        <a:bodyPr/>
        <a:lstStyle/>
        <a:p>
          <a:endParaRPr lang="en-US"/>
        </a:p>
      </dgm:t>
    </dgm:pt>
    <dgm:pt modelId="{EA859B5F-197B-4615-B997-D805727CCA3C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View plans</a:t>
          </a:r>
          <a:endParaRPr lang="en-US" sz="1200" dirty="0">
            <a:latin typeface="Arial Rounded MT Bold" pitchFamily="34" charset="0"/>
          </a:endParaRPr>
        </a:p>
      </dgm:t>
    </dgm:pt>
    <dgm:pt modelId="{D1CD7224-E054-49D8-A5C2-192947157688}" type="parTrans" cxnId="{8E76F13F-0B14-4A47-B34C-58D2D7C35AF1}">
      <dgm:prSet/>
      <dgm:spPr/>
      <dgm:t>
        <a:bodyPr/>
        <a:lstStyle/>
        <a:p>
          <a:endParaRPr lang="en-US"/>
        </a:p>
      </dgm:t>
    </dgm:pt>
    <dgm:pt modelId="{E29DA22F-08C7-4DD1-AE00-FC67B40D6FD8}" type="sibTrans" cxnId="{8E76F13F-0B14-4A47-B34C-58D2D7C35AF1}">
      <dgm:prSet/>
      <dgm:spPr/>
      <dgm:t>
        <a:bodyPr/>
        <a:lstStyle/>
        <a:p>
          <a:endParaRPr lang="en-US"/>
        </a:p>
      </dgm:t>
    </dgm:pt>
    <dgm:pt modelId="{733537DC-F55C-4D89-B545-524D1AD345DD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Data usage</a:t>
          </a:r>
          <a:endParaRPr lang="en-US" sz="1200" dirty="0">
            <a:latin typeface="Arial Rounded MT Bold" pitchFamily="34" charset="0"/>
          </a:endParaRPr>
        </a:p>
      </dgm:t>
    </dgm:pt>
    <dgm:pt modelId="{1A412B0C-1F1C-4AE7-8CE3-23ABCFE53EFA}" type="parTrans" cxnId="{3CDA6212-EABD-43B2-93FC-19254BFC217A}">
      <dgm:prSet/>
      <dgm:spPr/>
      <dgm:t>
        <a:bodyPr/>
        <a:lstStyle/>
        <a:p>
          <a:endParaRPr lang="en-US"/>
        </a:p>
      </dgm:t>
    </dgm:pt>
    <dgm:pt modelId="{84D8C50C-E14A-4786-89EA-EC071C67B43B}" type="sibTrans" cxnId="{3CDA6212-EABD-43B2-93FC-19254BFC217A}">
      <dgm:prSet/>
      <dgm:spPr/>
      <dgm:t>
        <a:bodyPr/>
        <a:lstStyle/>
        <a:p>
          <a:endParaRPr lang="en-US"/>
        </a:p>
      </dgm:t>
    </dgm:pt>
    <dgm:pt modelId="{5396D5B4-95A4-44D8-9B54-FA8BC88A1CA9}">
      <dgm:prSet phldrT="[Text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200" dirty="0">
              <a:latin typeface="Arial Rounded MT Bold" pitchFamily="34" charset="0"/>
            </a:rPr>
            <a:t>Back to home</a:t>
          </a:r>
          <a:endParaRPr lang="en-US" sz="1200" dirty="0">
            <a:latin typeface="Arial Rounded MT Bold" pitchFamily="34" charset="0"/>
          </a:endParaRPr>
        </a:p>
      </dgm:t>
    </dgm:pt>
    <dgm:pt modelId="{EDE2ADCF-838D-4CA6-B15B-4766B089ED6F}" type="parTrans" cxnId="{AB2F982C-6F91-4595-9B5C-FC566720D7B6}">
      <dgm:prSet/>
      <dgm:spPr/>
      <dgm:t>
        <a:bodyPr/>
        <a:lstStyle/>
        <a:p>
          <a:endParaRPr lang="en-US"/>
        </a:p>
      </dgm:t>
    </dgm:pt>
    <dgm:pt modelId="{017322A3-3B4E-46E4-AA14-346ABCCBDE51}" type="sibTrans" cxnId="{AB2F982C-6F91-4595-9B5C-FC566720D7B6}">
      <dgm:prSet/>
      <dgm:spPr/>
      <dgm:t>
        <a:bodyPr/>
        <a:lstStyle/>
        <a:p>
          <a:endParaRPr lang="en-US"/>
        </a:p>
      </dgm:t>
    </dgm:pt>
    <dgm:pt modelId="{0AFD5211-2108-4FD1-A683-7C146F5B19AB}" type="pres">
      <dgm:prSet presAssocID="{27AC1DC2-23F8-443D-BC78-4E4F18A0ECDE}" presName="linear" presStyleCnt="0">
        <dgm:presLayoutVars>
          <dgm:animLvl val="lvl"/>
          <dgm:resizeHandles val="exact"/>
        </dgm:presLayoutVars>
      </dgm:prSet>
      <dgm:spPr/>
    </dgm:pt>
    <dgm:pt modelId="{7E25822C-6E47-416E-B519-66194BF11900}" type="pres">
      <dgm:prSet presAssocID="{5AFEB0F0-CC86-4459-8FE7-96D1EEF76124}" presName="parentText" presStyleLbl="node1" presStyleIdx="0" presStyleCnt="6" custLinFactNeighborX="-5000" custLinFactNeighborY="-3178">
        <dgm:presLayoutVars>
          <dgm:chMax val="0"/>
          <dgm:bulletEnabled val="1"/>
        </dgm:presLayoutVars>
      </dgm:prSet>
      <dgm:spPr/>
    </dgm:pt>
    <dgm:pt modelId="{AF9FAD67-407D-47E5-8104-C37D324FEDDE}" type="pres">
      <dgm:prSet presAssocID="{6434FE9C-2B51-4AE7-A21C-D6C4D0DADB49}" presName="spacer" presStyleCnt="0"/>
      <dgm:spPr/>
    </dgm:pt>
    <dgm:pt modelId="{1A0B124F-A3D6-4163-9A15-7B25363FF406}" type="pres">
      <dgm:prSet presAssocID="{DE0DB1F5-4113-4128-B7F3-3962905083F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85DA27-DBAC-40E0-B3DD-0E9A19BA89CC}" type="pres">
      <dgm:prSet presAssocID="{3CFC0125-8B14-43B7-B0D9-9FB40DD2DCA3}" presName="spacer" presStyleCnt="0"/>
      <dgm:spPr/>
    </dgm:pt>
    <dgm:pt modelId="{AEC43786-4CDC-4DFB-B253-2C42D4E1AB03}" type="pres">
      <dgm:prSet presAssocID="{9CC41243-FD62-4C8F-8CBA-96B1442BA65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ACF3E1F-D518-4372-9239-CFF68D433895}" type="pres">
      <dgm:prSet presAssocID="{2DA83D88-2F60-4CE2-AAB1-D109C1E022B3}" presName="spacer" presStyleCnt="0"/>
      <dgm:spPr/>
    </dgm:pt>
    <dgm:pt modelId="{0DCD4A0B-8336-4C3E-9C24-375ABCDD141A}" type="pres">
      <dgm:prSet presAssocID="{EA859B5F-197B-4615-B997-D805727CCA3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0018814-46B5-4508-B3BA-D5B23B87BB7B}" type="pres">
      <dgm:prSet presAssocID="{E29DA22F-08C7-4DD1-AE00-FC67B40D6FD8}" presName="spacer" presStyleCnt="0"/>
      <dgm:spPr/>
    </dgm:pt>
    <dgm:pt modelId="{DF560597-C47E-4AFF-BA8B-8378BECCF5C1}" type="pres">
      <dgm:prSet presAssocID="{733537DC-F55C-4D89-B545-524D1AD345DD}" presName="parentText" presStyleLbl="node1" presStyleIdx="4" presStyleCnt="6" custLinFactY="-12221" custLinFactNeighborX="50000" custLinFactNeighborY="-100000">
        <dgm:presLayoutVars>
          <dgm:chMax val="0"/>
          <dgm:bulletEnabled val="1"/>
        </dgm:presLayoutVars>
      </dgm:prSet>
      <dgm:spPr/>
    </dgm:pt>
    <dgm:pt modelId="{2A7661C1-0A13-4660-9438-81F363E3EA62}" type="pres">
      <dgm:prSet presAssocID="{84D8C50C-E14A-4786-89EA-EC071C67B43B}" presName="spacer" presStyleCnt="0"/>
      <dgm:spPr/>
    </dgm:pt>
    <dgm:pt modelId="{BC82A281-9C78-4A3C-938E-C452B930A83F}" type="pres">
      <dgm:prSet presAssocID="{5396D5B4-95A4-44D8-9B54-FA8BC88A1CA9}" presName="parentText" presStyleLbl="node1" presStyleIdx="5" presStyleCnt="6" custLinFactY="-12221" custLinFactNeighborX="50000" custLinFactNeighborY="-100000">
        <dgm:presLayoutVars>
          <dgm:chMax val="0"/>
          <dgm:bulletEnabled val="1"/>
        </dgm:presLayoutVars>
      </dgm:prSet>
      <dgm:spPr/>
    </dgm:pt>
  </dgm:ptLst>
  <dgm:cxnLst>
    <dgm:cxn modelId="{3CDA6212-EABD-43B2-93FC-19254BFC217A}" srcId="{27AC1DC2-23F8-443D-BC78-4E4F18A0ECDE}" destId="{733537DC-F55C-4D89-B545-524D1AD345DD}" srcOrd="4" destOrd="0" parTransId="{1A412B0C-1F1C-4AE7-8CE3-23ABCFE53EFA}" sibTransId="{84D8C50C-E14A-4786-89EA-EC071C67B43B}"/>
    <dgm:cxn modelId="{F1338915-57F4-472B-A260-C85E387B733E}" type="presOf" srcId="{27AC1DC2-23F8-443D-BC78-4E4F18A0ECDE}" destId="{0AFD5211-2108-4FD1-A683-7C146F5B19AB}" srcOrd="0" destOrd="0" presId="urn:microsoft.com/office/officeart/2005/8/layout/vList2"/>
    <dgm:cxn modelId="{A04C8718-5339-4DE2-8B11-CF63C830A7BB}" type="presOf" srcId="{EA859B5F-197B-4615-B997-D805727CCA3C}" destId="{0DCD4A0B-8336-4C3E-9C24-375ABCDD141A}" srcOrd="0" destOrd="0" presId="urn:microsoft.com/office/officeart/2005/8/layout/vList2"/>
    <dgm:cxn modelId="{CE77B52A-2C1F-498A-B209-0419B6201E73}" type="presOf" srcId="{5396D5B4-95A4-44D8-9B54-FA8BC88A1CA9}" destId="{BC82A281-9C78-4A3C-938E-C452B930A83F}" srcOrd="0" destOrd="0" presId="urn:microsoft.com/office/officeart/2005/8/layout/vList2"/>
    <dgm:cxn modelId="{4AEA372C-467B-41CE-992C-578F0D1C27EF}" srcId="{27AC1DC2-23F8-443D-BC78-4E4F18A0ECDE}" destId="{5AFEB0F0-CC86-4459-8FE7-96D1EEF76124}" srcOrd="0" destOrd="0" parTransId="{99A8E3DE-8B41-4A02-8D06-E9C620930BD9}" sibTransId="{6434FE9C-2B51-4AE7-A21C-D6C4D0DADB49}"/>
    <dgm:cxn modelId="{AB2F982C-6F91-4595-9B5C-FC566720D7B6}" srcId="{27AC1DC2-23F8-443D-BC78-4E4F18A0ECDE}" destId="{5396D5B4-95A4-44D8-9B54-FA8BC88A1CA9}" srcOrd="5" destOrd="0" parTransId="{EDE2ADCF-838D-4CA6-B15B-4766B089ED6F}" sibTransId="{017322A3-3B4E-46E4-AA14-346ABCCBDE51}"/>
    <dgm:cxn modelId="{8E76F13F-0B14-4A47-B34C-58D2D7C35AF1}" srcId="{27AC1DC2-23F8-443D-BC78-4E4F18A0ECDE}" destId="{EA859B5F-197B-4615-B997-D805727CCA3C}" srcOrd="3" destOrd="0" parTransId="{D1CD7224-E054-49D8-A5C2-192947157688}" sibTransId="{E29DA22F-08C7-4DD1-AE00-FC67B40D6FD8}"/>
    <dgm:cxn modelId="{CB5B1963-9743-4DCA-92E2-949593E93B13}" type="presOf" srcId="{733537DC-F55C-4D89-B545-524D1AD345DD}" destId="{DF560597-C47E-4AFF-BA8B-8378BECCF5C1}" srcOrd="0" destOrd="0" presId="urn:microsoft.com/office/officeart/2005/8/layout/vList2"/>
    <dgm:cxn modelId="{22BA63A4-B8A6-4333-B287-9631188F8EA9}" srcId="{27AC1DC2-23F8-443D-BC78-4E4F18A0ECDE}" destId="{DE0DB1F5-4113-4128-B7F3-3962905083F1}" srcOrd="1" destOrd="0" parTransId="{56FEB6CE-1527-4D6E-A887-BC6E108580E9}" sibTransId="{3CFC0125-8B14-43B7-B0D9-9FB40DD2DCA3}"/>
    <dgm:cxn modelId="{39B105C6-1487-40BB-8D04-5A9A6C171560}" srcId="{27AC1DC2-23F8-443D-BC78-4E4F18A0ECDE}" destId="{9CC41243-FD62-4C8F-8CBA-96B1442BA65C}" srcOrd="2" destOrd="0" parTransId="{6BB56155-07E1-45AD-A5F0-3386A93CB873}" sibTransId="{2DA83D88-2F60-4CE2-AAB1-D109C1E022B3}"/>
    <dgm:cxn modelId="{FEFCB3C8-5588-461C-9BEA-59DBE6BE5EBA}" type="presOf" srcId="{9CC41243-FD62-4C8F-8CBA-96B1442BA65C}" destId="{AEC43786-4CDC-4DFB-B253-2C42D4E1AB03}" srcOrd="0" destOrd="0" presId="urn:microsoft.com/office/officeart/2005/8/layout/vList2"/>
    <dgm:cxn modelId="{3F677BDC-4B1C-471A-8185-D4287346CE65}" type="presOf" srcId="{DE0DB1F5-4113-4128-B7F3-3962905083F1}" destId="{1A0B124F-A3D6-4163-9A15-7B25363FF406}" srcOrd="0" destOrd="0" presId="urn:microsoft.com/office/officeart/2005/8/layout/vList2"/>
    <dgm:cxn modelId="{390DB6F5-F3C1-466C-996C-EC5AC860EAD3}" type="presOf" srcId="{5AFEB0F0-CC86-4459-8FE7-96D1EEF76124}" destId="{7E25822C-6E47-416E-B519-66194BF11900}" srcOrd="0" destOrd="0" presId="urn:microsoft.com/office/officeart/2005/8/layout/vList2"/>
    <dgm:cxn modelId="{A94C716B-D8AE-42FF-9BC5-D1A1A4D0E0CE}" type="presParOf" srcId="{0AFD5211-2108-4FD1-A683-7C146F5B19AB}" destId="{7E25822C-6E47-416E-B519-66194BF11900}" srcOrd="0" destOrd="0" presId="urn:microsoft.com/office/officeart/2005/8/layout/vList2"/>
    <dgm:cxn modelId="{6AC303C3-1B75-47FC-A208-2CC596560F25}" type="presParOf" srcId="{0AFD5211-2108-4FD1-A683-7C146F5B19AB}" destId="{AF9FAD67-407D-47E5-8104-C37D324FEDDE}" srcOrd="1" destOrd="0" presId="urn:microsoft.com/office/officeart/2005/8/layout/vList2"/>
    <dgm:cxn modelId="{43142B99-7979-4FC1-A097-DB2EFB1075AE}" type="presParOf" srcId="{0AFD5211-2108-4FD1-A683-7C146F5B19AB}" destId="{1A0B124F-A3D6-4163-9A15-7B25363FF406}" srcOrd="2" destOrd="0" presId="urn:microsoft.com/office/officeart/2005/8/layout/vList2"/>
    <dgm:cxn modelId="{2099EBC3-5CD4-43B3-B8A4-313277E35A52}" type="presParOf" srcId="{0AFD5211-2108-4FD1-A683-7C146F5B19AB}" destId="{B385DA27-DBAC-40E0-B3DD-0E9A19BA89CC}" srcOrd="3" destOrd="0" presId="urn:microsoft.com/office/officeart/2005/8/layout/vList2"/>
    <dgm:cxn modelId="{6629BC79-B820-408B-81F3-DB22610A97D9}" type="presParOf" srcId="{0AFD5211-2108-4FD1-A683-7C146F5B19AB}" destId="{AEC43786-4CDC-4DFB-B253-2C42D4E1AB03}" srcOrd="4" destOrd="0" presId="urn:microsoft.com/office/officeart/2005/8/layout/vList2"/>
    <dgm:cxn modelId="{D6512591-9084-4E90-A5FF-6A09D2C5B412}" type="presParOf" srcId="{0AFD5211-2108-4FD1-A683-7C146F5B19AB}" destId="{EACF3E1F-D518-4372-9239-CFF68D433895}" srcOrd="5" destOrd="0" presId="urn:microsoft.com/office/officeart/2005/8/layout/vList2"/>
    <dgm:cxn modelId="{14082F95-25C8-4696-BF70-BBEA149AFD93}" type="presParOf" srcId="{0AFD5211-2108-4FD1-A683-7C146F5B19AB}" destId="{0DCD4A0B-8336-4C3E-9C24-375ABCDD141A}" srcOrd="6" destOrd="0" presId="urn:microsoft.com/office/officeart/2005/8/layout/vList2"/>
    <dgm:cxn modelId="{7DF19B5C-FC74-4CFF-A5AC-76C98841C1F1}" type="presParOf" srcId="{0AFD5211-2108-4FD1-A683-7C146F5B19AB}" destId="{90018814-46B5-4508-B3BA-D5B23B87BB7B}" srcOrd="7" destOrd="0" presId="urn:microsoft.com/office/officeart/2005/8/layout/vList2"/>
    <dgm:cxn modelId="{F30952A2-5E85-47E7-A622-36F1573F03E4}" type="presParOf" srcId="{0AFD5211-2108-4FD1-A683-7C146F5B19AB}" destId="{DF560597-C47E-4AFF-BA8B-8378BECCF5C1}" srcOrd="8" destOrd="0" presId="urn:microsoft.com/office/officeart/2005/8/layout/vList2"/>
    <dgm:cxn modelId="{87006127-4BBA-476E-8C27-C8340E81CF7B}" type="presParOf" srcId="{0AFD5211-2108-4FD1-A683-7C146F5B19AB}" destId="{2A7661C1-0A13-4660-9438-81F363E3EA62}" srcOrd="9" destOrd="0" presId="urn:microsoft.com/office/officeart/2005/8/layout/vList2"/>
    <dgm:cxn modelId="{5C52F7AB-85D0-4BC6-8DA1-2E48F15FC279}" type="presParOf" srcId="{0AFD5211-2108-4FD1-A683-7C146F5B19AB}" destId="{BC82A281-9C78-4A3C-938E-C452B930A8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EFBBA-FFBF-4D12-81AF-8F263A6B882A}" type="doc">
      <dgm:prSet loTypeId="urn:microsoft.com/office/officeart/2005/8/layout/vList2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F7678-70C9-439E-811F-8C4166CD82B1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>
              <a:latin typeface="Arial Rounded MT Bold" pitchFamily="34" charset="0"/>
            </a:rPr>
            <a:t>Recharge</a:t>
          </a:r>
          <a:endParaRPr lang="en-US" dirty="0">
            <a:latin typeface="Arial Rounded MT Bold" pitchFamily="34" charset="0"/>
          </a:endParaRPr>
        </a:p>
      </dgm:t>
    </dgm:pt>
    <dgm:pt modelId="{4EBE1128-D674-4466-A18B-A56EEA54A86C}" type="parTrans" cxnId="{81F6637D-3017-4DD5-9E46-4C95C82B5E54}">
      <dgm:prSet/>
      <dgm:spPr/>
      <dgm:t>
        <a:bodyPr/>
        <a:lstStyle/>
        <a:p>
          <a:endParaRPr lang="en-US"/>
        </a:p>
      </dgm:t>
    </dgm:pt>
    <dgm:pt modelId="{8920E2A0-8EC0-41DE-AAD4-8A9342724617}" type="sibTrans" cxnId="{81F6637D-3017-4DD5-9E46-4C95C82B5E54}">
      <dgm:prSet/>
      <dgm:spPr/>
      <dgm:t>
        <a:bodyPr/>
        <a:lstStyle/>
        <a:p>
          <a:endParaRPr lang="en-US"/>
        </a:p>
      </dgm:t>
    </dgm:pt>
    <dgm:pt modelId="{3CE16091-9ECD-4484-BEE2-91DCB3758A86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>
              <a:latin typeface="Arial Rounded MT Bold" pitchFamily="34" charset="0"/>
            </a:rPr>
            <a:t>User Information</a:t>
          </a:r>
          <a:endParaRPr lang="en-US" dirty="0">
            <a:latin typeface="Arial Rounded MT Bold" pitchFamily="34" charset="0"/>
          </a:endParaRPr>
        </a:p>
      </dgm:t>
    </dgm:pt>
    <dgm:pt modelId="{B484B790-8C0B-49F2-9D71-511C566FFE61}" type="parTrans" cxnId="{66A1F245-0265-4161-9A03-13E6AE8CDB09}">
      <dgm:prSet/>
      <dgm:spPr/>
      <dgm:t>
        <a:bodyPr/>
        <a:lstStyle/>
        <a:p>
          <a:endParaRPr lang="en-US"/>
        </a:p>
      </dgm:t>
    </dgm:pt>
    <dgm:pt modelId="{5637227D-2E56-4D19-8908-0F9D6C154E5D}" type="sibTrans" cxnId="{66A1F245-0265-4161-9A03-13E6AE8CDB09}">
      <dgm:prSet/>
      <dgm:spPr/>
      <dgm:t>
        <a:bodyPr/>
        <a:lstStyle/>
        <a:p>
          <a:endParaRPr lang="en-US"/>
        </a:p>
      </dgm:t>
    </dgm:pt>
    <dgm:pt modelId="{E3F882D9-9841-4FE1-A030-ECCE5C2F420A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>
              <a:latin typeface="Arial Rounded MT Bold" pitchFamily="34" charset="0"/>
            </a:rPr>
            <a:t> Notification</a:t>
          </a:r>
          <a:endParaRPr lang="en-US" dirty="0">
            <a:latin typeface="Arial Rounded MT Bold" pitchFamily="34" charset="0"/>
          </a:endParaRPr>
        </a:p>
      </dgm:t>
    </dgm:pt>
    <dgm:pt modelId="{44EC85A0-C149-4DAE-81E7-97C7FC5C2AE9}" type="parTrans" cxnId="{55DDE965-0C9C-4B34-BD81-271349F81CBA}">
      <dgm:prSet/>
      <dgm:spPr/>
      <dgm:t>
        <a:bodyPr/>
        <a:lstStyle/>
        <a:p>
          <a:endParaRPr lang="en-US"/>
        </a:p>
      </dgm:t>
    </dgm:pt>
    <dgm:pt modelId="{3B1887EE-2890-4C8A-86C6-30E1560646C3}" type="sibTrans" cxnId="{55DDE965-0C9C-4B34-BD81-271349F81CBA}">
      <dgm:prSet/>
      <dgm:spPr/>
      <dgm:t>
        <a:bodyPr/>
        <a:lstStyle/>
        <a:p>
          <a:endParaRPr lang="en-US"/>
        </a:p>
      </dgm:t>
    </dgm:pt>
    <dgm:pt modelId="{C0716785-88E2-43F1-A6E7-7EA1612C190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latin typeface="Arial Rounded MT Bold" pitchFamily="34" charset="0"/>
            </a:rPr>
            <a:t>Transaction History</a:t>
          </a:r>
        </a:p>
      </dgm:t>
    </dgm:pt>
    <dgm:pt modelId="{0301D13A-821B-47C0-9AA7-85D6C8365F16}" type="parTrans" cxnId="{727C4295-DDD8-4900-B4D3-49CEE149C6E3}">
      <dgm:prSet/>
      <dgm:spPr/>
      <dgm:t>
        <a:bodyPr/>
        <a:lstStyle/>
        <a:p>
          <a:endParaRPr lang="en-US"/>
        </a:p>
      </dgm:t>
    </dgm:pt>
    <dgm:pt modelId="{1AEB9145-9336-4D58-B723-0A768E55F416}" type="sibTrans" cxnId="{727C4295-DDD8-4900-B4D3-49CEE149C6E3}">
      <dgm:prSet/>
      <dgm:spPr/>
      <dgm:t>
        <a:bodyPr/>
        <a:lstStyle/>
        <a:p>
          <a:endParaRPr lang="en-US"/>
        </a:p>
      </dgm:t>
    </dgm:pt>
    <dgm:pt modelId="{390C9C1F-3ABF-4642-955E-B82C9A374D90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>
              <a:latin typeface="Arial Rounded MT Bold" pitchFamily="34" charset="0"/>
            </a:rPr>
            <a:t>Offers and plans</a:t>
          </a:r>
          <a:endParaRPr lang="en-US" dirty="0">
            <a:latin typeface="Arial Rounded MT Bold" pitchFamily="34" charset="0"/>
          </a:endParaRPr>
        </a:p>
      </dgm:t>
    </dgm:pt>
    <dgm:pt modelId="{1B1EED45-0051-499E-88C1-68D943BF5B45}" type="parTrans" cxnId="{6FA6C90F-2959-4B76-BA8A-F326CD52F996}">
      <dgm:prSet/>
      <dgm:spPr/>
      <dgm:t>
        <a:bodyPr/>
        <a:lstStyle/>
        <a:p>
          <a:endParaRPr lang="en-US"/>
        </a:p>
      </dgm:t>
    </dgm:pt>
    <dgm:pt modelId="{EA6CE4CF-F165-4184-B45A-45BE5A20F4F2}" type="sibTrans" cxnId="{6FA6C90F-2959-4B76-BA8A-F326CD52F996}">
      <dgm:prSet/>
      <dgm:spPr/>
      <dgm:t>
        <a:bodyPr/>
        <a:lstStyle/>
        <a:p>
          <a:endParaRPr lang="en-US"/>
        </a:p>
      </dgm:t>
    </dgm:pt>
    <dgm:pt modelId="{AF0BE75C-956F-4CCE-8308-7193D7CB5055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>
              <a:latin typeface="Arial Rounded MT Bold" pitchFamily="34" charset="0"/>
            </a:rPr>
            <a:t>Help and Support</a:t>
          </a:r>
          <a:endParaRPr lang="en-US" dirty="0">
            <a:latin typeface="Arial Rounded MT Bold" pitchFamily="34" charset="0"/>
          </a:endParaRPr>
        </a:p>
      </dgm:t>
    </dgm:pt>
    <dgm:pt modelId="{22C3E86B-B2AA-4DF6-B923-82A9DA5BAC10}" type="parTrans" cxnId="{287AE2AC-692C-4C4B-9B3B-3D52329748FE}">
      <dgm:prSet/>
      <dgm:spPr/>
      <dgm:t>
        <a:bodyPr/>
        <a:lstStyle/>
        <a:p>
          <a:endParaRPr lang="en-US"/>
        </a:p>
      </dgm:t>
    </dgm:pt>
    <dgm:pt modelId="{BBBAC60E-4B45-4DCD-8223-7DBAA6B8C098}" type="sibTrans" cxnId="{287AE2AC-692C-4C4B-9B3B-3D52329748FE}">
      <dgm:prSet/>
      <dgm:spPr/>
      <dgm:t>
        <a:bodyPr/>
        <a:lstStyle/>
        <a:p>
          <a:endParaRPr lang="en-US"/>
        </a:p>
      </dgm:t>
    </dgm:pt>
    <dgm:pt modelId="{94A8798C-4207-4079-9123-5CAD19681609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>
              <a:latin typeface="Arial Rounded MT Bold" pitchFamily="34" charset="0"/>
            </a:rPr>
            <a:t>Settings</a:t>
          </a:r>
          <a:endParaRPr lang="en-US" dirty="0">
            <a:latin typeface="Arial Rounded MT Bold" pitchFamily="34" charset="0"/>
          </a:endParaRPr>
        </a:p>
      </dgm:t>
    </dgm:pt>
    <dgm:pt modelId="{15FAD872-E30A-46FF-9378-BBC2906FA5B7}" type="parTrans" cxnId="{F77E9B7B-5B33-4ED4-BC1D-86F57C00EF52}">
      <dgm:prSet/>
      <dgm:spPr/>
      <dgm:t>
        <a:bodyPr/>
        <a:lstStyle/>
        <a:p>
          <a:endParaRPr lang="en-US"/>
        </a:p>
      </dgm:t>
    </dgm:pt>
    <dgm:pt modelId="{2ACADCFF-92EF-4E6C-867E-884EC47EC3E0}" type="sibTrans" cxnId="{F77E9B7B-5B33-4ED4-BC1D-86F57C00EF52}">
      <dgm:prSet/>
      <dgm:spPr/>
      <dgm:t>
        <a:bodyPr/>
        <a:lstStyle/>
        <a:p>
          <a:endParaRPr lang="en-US"/>
        </a:p>
      </dgm:t>
    </dgm:pt>
    <dgm:pt modelId="{2057A539-EB17-4716-89E8-9E7129DB0D9D}" type="pres">
      <dgm:prSet presAssocID="{84AEFBBA-FFBF-4D12-81AF-8F263A6B882A}" presName="linear" presStyleCnt="0">
        <dgm:presLayoutVars>
          <dgm:animLvl val="lvl"/>
          <dgm:resizeHandles val="exact"/>
        </dgm:presLayoutVars>
      </dgm:prSet>
      <dgm:spPr/>
    </dgm:pt>
    <dgm:pt modelId="{4F701A0F-3A93-4248-9B94-AA2AC9F31F8D}" type="pres">
      <dgm:prSet presAssocID="{975F7678-70C9-439E-811F-8C4166CD82B1}" presName="parentText" presStyleLbl="node1" presStyleIdx="0" presStyleCnt="7" custLinFactNeighborX="-7692" custLinFactNeighborY="69505">
        <dgm:presLayoutVars>
          <dgm:chMax val="0"/>
          <dgm:bulletEnabled val="1"/>
        </dgm:presLayoutVars>
      </dgm:prSet>
      <dgm:spPr/>
    </dgm:pt>
    <dgm:pt modelId="{D4FB058D-A027-4D9C-810B-5EA0E2899F9B}" type="pres">
      <dgm:prSet presAssocID="{8920E2A0-8EC0-41DE-AAD4-8A9342724617}" presName="spacer" presStyleCnt="0"/>
      <dgm:spPr/>
    </dgm:pt>
    <dgm:pt modelId="{CF053080-8572-40F7-AAAC-AC8BE2ED6E1B}" type="pres">
      <dgm:prSet presAssocID="{3CE16091-9ECD-4484-BEE2-91DCB3758A8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A7535C7-A002-4260-96F8-1D65BC896AF4}" type="pres">
      <dgm:prSet presAssocID="{5637227D-2E56-4D19-8908-0F9D6C154E5D}" presName="spacer" presStyleCnt="0"/>
      <dgm:spPr/>
    </dgm:pt>
    <dgm:pt modelId="{DDF3E549-0BD0-4375-8395-DD10EEAACBD4}" type="pres">
      <dgm:prSet presAssocID="{C0716785-88E2-43F1-A6E7-7EA1612C190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87F6BDD-3BD0-4E2F-9B81-E85F5B6A745B}" type="pres">
      <dgm:prSet presAssocID="{1AEB9145-9336-4D58-B723-0A768E55F416}" presName="spacer" presStyleCnt="0"/>
      <dgm:spPr/>
    </dgm:pt>
    <dgm:pt modelId="{F4B4ED65-4159-4469-8A9C-B116B1D8EFE9}" type="pres">
      <dgm:prSet presAssocID="{E3F882D9-9841-4FE1-A030-ECCE5C2F420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B4FD87A-5216-4B18-9B94-0CF3C8CD8425}" type="pres">
      <dgm:prSet presAssocID="{3B1887EE-2890-4C8A-86C6-30E1560646C3}" presName="spacer" presStyleCnt="0"/>
      <dgm:spPr/>
    </dgm:pt>
    <dgm:pt modelId="{48C1EB88-DF8C-48A6-BE42-BDB63C13EDD0}" type="pres">
      <dgm:prSet presAssocID="{390C9C1F-3ABF-4642-955E-B82C9A374D9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E2192A2-32CB-48E2-88E2-FA911D3C7EA0}" type="pres">
      <dgm:prSet presAssocID="{EA6CE4CF-F165-4184-B45A-45BE5A20F4F2}" presName="spacer" presStyleCnt="0"/>
      <dgm:spPr/>
    </dgm:pt>
    <dgm:pt modelId="{5435009B-8692-496A-85CA-BC9099DD4642}" type="pres">
      <dgm:prSet presAssocID="{AF0BE75C-956F-4CCE-8308-7193D7CB505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2E4F6B2-C47D-4DC9-9AD9-E9AA180E5B9B}" type="pres">
      <dgm:prSet presAssocID="{BBBAC60E-4B45-4DCD-8223-7DBAA6B8C098}" presName="spacer" presStyleCnt="0"/>
      <dgm:spPr/>
    </dgm:pt>
    <dgm:pt modelId="{F911B643-9901-4890-86B7-8F285A119F71}" type="pres">
      <dgm:prSet presAssocID="{94A8798C-4207-4079-9123-5CAD1968160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FA6C90F-2959-4B76-BA8A-F326CD52F996}" srcId="{84AEFBBA-FFBF-4D12-81AF-8F263A6B882A}" destId="{390C9C1F-3ABF-4642-955E-B82C9A374D90}" srcOrd="4" destOrd="0" parTransId="{1B1EED45-0051-499E-88C1-68D943BF5B45}" sibTransId="{EA6CE4CF-F165-4184-B45A-45BE5A20F4F2}"/>
    <dgm:cxn modelId="{9495B432-4535-4656-8B5C-853FE1342CED}" type="presOf" srcId="{3CE16091-9ECD-4484-BEE2-91DCB3758A86}" destId="{CF053080-8572-40F7-AAAC-AC8BE2ED6E1B}" srcOrd="0" destOrd="0" presId="urn:microsoft.com/office/officeart/2005/8/layout/vList2"/>
    <dgm:cxn modelId="{66A1F245-0265-4161-9A03-13E6AE8CDB09}" srcId="{84AEFBBA-FFBF-4D12-81AF-8F263A6B882A}" destId="{3CE16091-9ECD-4484-BEE2-91DCB3758A86}" srcOrd="1" destOrd="0" parTransId="{B484B790-8C0B-49F2-9D71-511C566FFE61}" sibTransId="{5637227D-2E56-4D19-8908-0F9D6C154E5D}"/>
    <dgm:cxn modelId="{55DDE965-0C9C-4B34-BD81-271349F81CBA}" srcId="{84AEFBBA-FFBF-4D12-81AF-8F263A6B882A}" destId="{E3F882D9-9841-4FE1-A030-ECCE5C2F420A}" srcOrd="3" destOrd="0" parTransId="{44EC85A0-C149-4DAE-81E7-97C7FC5C2AE9}" sibTransId="{3B1887EE-2890-4C8A-86C6-30E1560646C3}"/>
    <dgm:cxn modelId="{6BB12268-9BCE-49E4-AB3E-CD1860EA25E0}" type="presOf" srcId="{94A8798C-4207-4079-9123-5CAD19681609}" destId="{F911B643-9901-4890-86B7-8F285A119F71}" srcOrd="0" destOrd="0" presId="urn:microsoft.com/office/officeart/2005/8/layout/vList2"/>
    <dgm:cxn modelId="{42AE146D-AEC4-4DF1-919C-3D2631DCF495}" type="presOf" srcId="{84AEFBBA-FFBF-4D12-81AF-8F263A6B882A}" destId="{2057A539-EB17-4716-89E8-9E7129DB0D9D}" srcOrd="0" destOrd="0" presId="urn:microsoft.com/office/officeart/2005/8/layout/vList2"/>
    <dgm:cxn modelId="{4655CE78-8BC6-4A5C-82E8-E1BBE484A919}" type="presOf" srcId="{390C9C1F-3ABF-4642-955E-B82C9A374D90}" destId="{48C1EB88-DF8C-48A6-BE42-BDB63C13EDD0}" srcOrd="0" destOrd="0" presId="urn:microsoft.com/office/officeart/2005/8/layout/vList2"/>
    <dgm:cxn modelId="{F77E9B7B-5B33-4ED4-BC1D-86F57C00EF52}" srcId="{84AEFBBA-FFBF-4D12-81AF-8F263A6B882A}" destId="{94A8798C-4207-4079-9123-5CAD19681609}" srcOrd="6" destOrd="0" parTransId="{15FAD872-E30A-46FF-9378-BBC2906FA5B7}" sibTransId="{2ACADCFF-92EF-4E6C-867E-884EC47EC3E0}"/>
    <dgm:cxn modelId="{81F6637D-3017-4DD5-9E46-4C95C82B5E54}" srcId="{84AEFBBA-FFBF-4D12-81AF-8F263A6B882A}" destId="{975F7678-70C9-439E-811F-8C4166CD82B1}" srcOrd="0" destOrd="0" parTransId="{4EBE1128-D674-4466-A18B-A56EEA54A86C}" sibTransId="{8920E2A0-8EC0-41DE-AAD4-8A9342724617}"/>
    <dgm:cxn modelId="{727C4295-DDD8-4900-B4D3-49CEE149C6E3}" srcId="{84AEFBBA-FFBF-4D12-81AF-8F263A6B882A}" destId="{C0716785-88E2-43F1-A6E7-7EA1612C190C}" srcOrd="2" destOrd="0" parTransId="{0301D13A-821B-47C0-9AA7-85D6C8365F16}" sibTransId="{1AEB9145-9336-4D58-B723-0A768E55F416}"/>
    <dgm:cxn modelId="{E3DA7098-D7BB-4D22-9FDB-37D384ED9D75}" type="presOf" srcId="{C0716785-88E2-43F1-A6E7-7EA1612C190C}" destId="{DDF3E549-0BD0-4375-8395-DD10EEAACBD4}" srcOrd="0" destOrd="0" presId="urn:microsoft.com/office/officeart/2005/8/layout/vList2"/>
    <dgm:cxn modelId="{150C4E9E-019C-4A2D-BB97-712A08CFDD15}" type="presOf" srcId="{975F7678-70C9-439E-811F-8C4166CD82B1}" destId="{4F701A0F-3A93-4248-9B94-AA2AC9F31F8D}" srcOrd="0" destOrd="0" presId="urn:microsoft.com/office/officeart/2005/8/layout/vList2"/>
    <dgm:cxn modelId="{287AE2AC-692C-4C4B-9B3B-3D52329748FE}" srcId="{84AEFBBA-FFBF-4D12-81AF-8F263A6B882A}" destId="{AF0BE75C-956F-4CCE-8308-7193D7CB5055}" srcOrd="5" destOrd="0" parTransId="{22C3E86B-B2AA-4DF6-B923-82A9DA5BAC10}" sibTransId="{BBBAC60E-4B45-4DCD-8223-7DBAA6B8C098}"/>
    <dgm:cxn modelId="{E4D947B2-5EC9-44E9-AA56-21C23DCE66A7}" type="presOf" srcId="{AF0BE75C-956F-4CCE-8308-7193D7CB5055}" destId="{5435009B-8692-496A-85CA-BC9099DD4642}" srcOrd="0" destOrd="0" presId="urn:microsoft.com/office/officeart/2005/8/layout/vList2"/>
    <dgm:cxn modelId="{C58C07EC-B0F3-40BB-BCE3-F64B877C31B6}" type="presOf" srcId="{E3F882D9-9841-4FE1-A030-ECCE5C2F420A}" destId="{F4B4ED65-4159-4469-8A9C-B116B1D8EFE9}" srcOrd="0" destOrd="0" presId="urn:microsoft.com/office/officeart/2005/8/layout/vList2"/>
    <dgm:cxn modelId="{876078F4-5E3D-433D-A379-7B14C48B1C07}" type="presParOf" srcId="{2057A539-EB17-4716-89E8-9E7129DB0D9D}" destId="{4F701A0F-3A93-4248-9B94-AA2AC9F31F8D}" srcOrd="0" destOrd="0" presId="urn:microsoft.com/office/officeart/2005/8/layout/vList2"/>
    <dgm:cxn modelId="{A00B208A-B12B-4E37-BB45-7128CE2230DF}" type="presParOf" srcId="{2057A539-EB17-4716-89E8-9E7129DB0D9D}" destId="{D4FB058D-A027-4D9C-810B-5EA0E2899F9B}" srcOrd="1" destOrd="0" presId="urn:microsoft.com/office/officeart/2005/8/layout/vList2"/>
    <dgm:cxn modelId="{0E68B569-B66A-489F-BB0F-ADA88A342806}" type="presParOf" srcId="{2057A539-EB17-4716-89E8-9E7129DB0D9D}" destId="{CF053080-8572-40F7-AAAC-AC8BE2ED6E1B}" srcOrd="2" destOrd="0" presId="urn:microsoft.com/office/officeart/2005/8/layout/vList2"/>
    <dgm:cxn modelId="{D8412472-1AFA-4058-B807-7DCCEBC59851}" type="presParOf" srcId="{2057A539-EB17-4716-89E8-9E7129DB0D9D}" destId="{BA7535C7-A002-4260-96F8-1D65BC896AF4}" srcOrd="3" destOrd="0" presId="urn:microsoft.com/office/officeart/2005/8/layout/vList2"/>
    <dgm:cxn modelId="{52C8D1E6-61CC-4615-B898-2B53DE870E5F}" type="presParOf" srcId="{2057A539-EB17-4716-89E8-9E7129DB0D9D}" destId="{DDF3E549-0BD0-4375-8395-DD10EEAACBD4}" srcOrd="4" destOrd="0" presId="urn:microsoft.com/office/officeart/2005/8/layout/vList2"/>
    <dgm:cxn modelId="{C9F6043D-70C5-4B03-B042-93D9363F607D}" type="presParOf" srcId="{2057A539-EB17-4716-89E8-9E7129DB0D9D}" destId="{187F6BDD-3BD0-4E2F-9B81-E85F5B6A745B}" srcOrd="5" destOrd="0" presId="urn:microsoft.com/office/officeart/2005/8/layout/vList2"/>
    <dgm:cxn modelId="{01C5CFA1-80A4-422A-9DEC-FF9F8F002B16}" type="presParOf" srcId="{2057A539-EB17-4716-89E8-9E7129DB0D9D}" destId="{F4B4ED65-4159-4469-8A9C-B116B1D8EFE9}" srcOrd="6" destOrd="0" presId="urn:microsoft.com/office/officeart/2005/8/layout/vList2"/>
    <dgm:cxn modelId="{E815584D-0E6D-4841-8CED-87C09D4B8887}" type="presParOf" srcId="{2057A539-EB17-4716-89E8-9E7129DB0D9D}" destId="{FB4FD87A-5216-4B18-9B94-0CF3C8CD8425}" srcOrd="7" destOrd="0" presId="urn:microsoft.com/office/officeart/2005/8/layout/vList2"/>
    <dgm:cxn modelId="{4A42D361-0A84-491F-8BB4-C33B75D290A9}" type="presParOf" srcId="{2057A539-EB17-4716-89E8-9E7129DB0D9D}" destId="{48C1EB88-DF8C-48A6-BE42-BDB63C13EDD0}" srcOrd="8" destOrd="0" presId="urn:microsoft.com/office/officeart/2005/8/layout/vList2"/>
    <dgm:cxn modelId="{FF79F360-C106-47FE-BDC7-06AD7D1C09DD}" type="presParOf" srcId="{2057A539-EB17-4716-89E8-9E7129DB0D9D}" destId="{BE2192A2-32CB-48E2-88E2-FA911D3C7EA0}" srcOrd="9" destOrd="0" presId="urn:microsoft.com/office/officeart/2005/8/layout/vList2"/>
    <dgm:cxn modelId="{6182572B-543D-486D-B566-4ABB247715B6}" type="presParOf" srcId="{2057A539-EB17-4716-89E8-9E7129DB0D9D}" destId="{5435009B-8692-496A-85CA-BC9099DD4642}" srcOrd="10" destOrd="0" presId="urn:microsoft.com/office/officeart/2005/8/layout/vList2"/>
    <dgm:cxn modelId="{52D4E2F0-59CA-43E5-8E5D-A4E99D9F2A01}" type="presParOf" srcId="{2057A539-EB17-4716-89E8-9E7129DB0D9D}" destId="{72E4F6B2-C47D-4DC9-9AD9-E9AA180E5B9B}" srcOrd="11" destOrd="0" presId="urn:microsoft.com/office/officeart/2005/8/layout/vList2"/>
    <dgm:cxn modelId="{B27D0268-0BFE-4DD8-822A-B2322ACA02CF}" type="presParOf" srcId="{2057A539-EB17-4716-89E8-9E7129DB0D9D}" destId="{F911B643-9901-4890-86B7-8F285A119F7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B7210-ED07-4306-A01E-79F31A4D4029}">
      <dsp:nvSpPr>
        <dsp:cNvPr id="0" name=""/>
        <dsp:cNvSpPr/>
      </dsp:nvSpPr>
      <dsp:spPr>
        <a:xfrm>
          <a:off x="0" y="6631"/>
          <a:ext cx="1440160" cy="279044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Recharge</a:t>
          </a:r>
          <a:endParaRPr lang="en-US" sz="1200" kern="1200" dirty="0">
            <a:latin typeface="Arial Rounded MT Bold" pitchFamily="34" charset="0"/>
          </a:endParaRPr>
        </a:p>
      </dsp:txBody>
      <dsp:txXfrm>
        <a:off x="13622" y="20253"/>
        <a:ext cx="1412916" cy="251800"/>
      </dsp:txXfrm>
    </dsp:sp>
    <dsp:sp modelId="{C50EF9B2-61DF-4122-AB48-B08B44F8FD0E}">
      <dsp:nvSpPr>
        <dsp:cNvPr id="0" name=""/>
        <dsp:cNvSpPr/>
      </dsp:nvSpPr>
      <dsp:spPr>
        <a:xfrm>
          <a:off x="0" y="311596"/>
          <a:ext cx="1440160" cy="279044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View plans</a:t>
          </a:r>
          <a:endParaRPr lang="en-US" sz="1200" kern="1200" dirty="0">
            <a:latin typeface="Arial Rounded MT Bold" pitchFamily="34" charset="0"/>
          </a:endParaRPr>
        </a:p>
      </dsp:txBody>
      <dsp:txXfrm>
        <a:off x="13622" y="325218"/>
        <a:ext cx="1412916" cy="251800"/>
      </dsp:txXfrm>
    </dsp:sp>
    <dsp:sp modelId="{AC4A73BC-138A-4061-96EB-5A7F9A38540A}">
      <dsp:nvSpPr>
        <dsp:cNvPr id="0" name=""/>
        <dsp:cNvSpPr/>
      </dsp:nvSpPr>
      <dsp:spPr>
        <a:xfrm>
          <a:off x="0" y="616561"/>
          <a:ext cx="1440160" cy="279044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Data usage</a:t>
          </a:r>
          <a:endParaRPr lang="en-US" sz="1200" kern="1200" dirty="0">
            <a:latin typeface="Arial Rounded MT Bold" pitchFamily="34" charset="0"/>
          </a:endParaRPr>
        </a:p>
      </dsp:txBody>
      <dsp:txXfrm>
        <a:off x="13622" y="630183"/>
        <a:ext cx="1412916" cy="251800"/>
      </dsp:txXfrm>
    </dsp:sp>
    <dsp:sp modelId="{F216F1E4-9928-4F74-BF3F-1BD8489D5246}">
      <dsp:nvSpPr>
        <dsp:cNvPr id="0" name=""/>
        <dsp:cNvSpPr/>
      </dsp:nvSpPr>
      <dsp:spPr>
        <a:xfrm>
          <a:off x="0" y="921526"/>
          <a:ext cx="1440160" cy="279044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Billing invoice</a:t>
          </a:r>
          <a:endParaRPr lang="en-US" sz="1200" kern="1200" dirty="0">
            <a:latin typeface="Arial Rounded MT Bold" pitchFamily="34" charset="0"/>
          </a:endParaRPr>
        </a:p>
      </dsp:txBody>
      <dsp:txXfrm>
        <a:off x="13622" y="935148"/>
        <a:ext cx="1412916" cy="251800"/>
      </dsp:txXfrm>
    </dsp:sp>
    <dsp:sp modelId="{1EC506A9-B1DB-4018-B4AF-00E6508E6F2F}">
      <dsp:nvSpPr>
        <dsp:cNvPr id="0" name=""/>
        <dsp:cNvSpPr/>
      </dsp:nvSpPr>
      <dsp:spPr>
        <a:xfrm>
          <a:off x="0" y="1226491"/>
          <a:ext cx="1440160" cy="279044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Back to home</a:t>
          </a:r>
          <a:endParaRPr lang="en-US" sz="1200" kern="1200" dirty="0">
            <a:latin typeface="Arial Rounded MT Bold" pitchFamily="34" charset="0"/>
          </a:endParaRPr>
        </a:p>
      </dsp:txBody>
      <dsp:txXfrm>
        <a:off x="13622" y="1240113"/>
        <a:ext cx="1412916" cy="251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5822C-6E47-416E-B519-66194BF11900}">
      <dsp:nvSpPr>
        <dsp:cNvPr id="0" name=""/>
        <dsp:cNvSpPr/>
      </dsp:nvSpPr>
      <dsp:spPr>
        <a:xfrm>
          <a:off x="0" y="0"/>
          <a:ext cx="1440160" cy="230069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Recharge</a:t>
          </a:r>
          <a:endParaRPr lang="en-US" sz="1200" kern="1200" dirty="0">
            <a:latin typeface="Arial Rounded MT Bold" pitchFamily="34" charset="0"/>
          </a:endParaRPr>
        </a:p>
      </dsp:txBody>
      <dsp:txXfrm>
        <a:off x="11231" y="11231"/>
        <a:ext cx="1417698" cy="207607"/>
      </dsp:txXfrm>
    </dsp:sp>
    <dsp:sp modelId="{1A0B124F-A3D6-4163-9A15-7B25363FF406}">
      <dsp:nvSpPr>
        <dsp:cNvPr id="0" name=""/>
        <dsp:cNvSpPr/>
      </dsp:nvSpPr>
      <dsp:spPr>
        <a:xfrm>
          <a:off x="0" y="242243"/>
          <a:ext cx="1440160" cy="230069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Billing</a:t>
          </a:r>
          <a:endParaRPr lang="en-US" sz="1200" kern="1200" dirty="0">
            <a:latin typeface="Arial Rounded MT Bold" pitchFamily="34" charset="0"/>
          </a:endParaRPr>
        </a:p>
      </dsp:txBody>
      <dsp:txXfrm>
        <a:off x="11231" y="253474"/>
        <a:ext cx="1417698" cy="207607"/>
      </dsp:txXfrm>
    </dsp:sp>
    <dsp:sp modelId="{AEC43786-4CDC-4DFB-B253-2C42D4E1AB03}">
      <dsp:nvSpPr>
        <dsp:cNvPr id="0" name=""/>
        <dsp:cNvSpPr/>
      </dsp:nvSpPr>
      <dsp:spPr>
        <a:xfrm>
          <a:off x="0" y="484111"/>
          <a:ext cx="1440160" cy="230069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Switch to post</a:t>
          </a:r>
          <a:endParaRPr lang="en-US" sz="1200" kern="1200" dirty="0">
            <a:latin typeface="Arial Rounded MT Bold" pitchFamily="34" charset="0"/>
          </a:endParaRPr>
        </a:p>
      </dsp:txBody>
      <dsp:txXfrm>
        <a:off x="11231" y="495342"/>
        <a:ext cx="1417698" cy="207607"/>
      </dsp:txXfrm>
    </dsp:sp>
    <dsp:sp modelId="{0DCD4A0B-8336-4C3E-9C24-375ABCDD141A}">
      <dsp:nvSpPr>
        <dsp:cNvPr id="0" name=""/>
        <dsp:cNvSpPr/>
      </dsp:nvSpPr>
      <dsp:spPr>
        <a:xfrm>
          <a:off x="0" y="725979"/>
          <a:ext cx="1440160" cy="230069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View plans</a:t>
          </a:r>
          <a:endParaRPr lang="en-US" sz="1200" kern="1200" dirty="0">
            <a:latin typeface="Arial Rounded MT Bold" pitchFamily="34" charset="0"/>
          </a:endParaRPr>
        </a:p>
      </dsp:txBody>
      <dsp:txXfrm>
        <a:off x="11231" y="737210"/>
        <a:ext cx="1417698" cy="207607"/>
      </dsp:txXfrm>
    </dsp:sp>
    <dsp:sp modelId="{DF560597-C47E-4AFF-BA8B-8378BECCF5C1}">
      <dsp:nvSpPr>
        <dsp:cNvPr id="0" name=""/>
        <dsp:cNvSpPr/>
      </dsp:nvSpPr>
      <dsp:spPr>
        <a:xfrm>
          <a:off x="0" y="927931"/>
          <a:ext cx="1440160" cy="230069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Data usage</a:t>
          </a:r>
          <a:endParaRPr lang="en-US" sz="1200" kern="1200" dirty="0">
            <a:latin typeface="Arial Rounded MT Bold" pitchFamily="34" charset="0"/>
          </a:endParaRPr>
        </a:p>
      </dsp:txBody>
      <dsp:txXfrm>
        <a:off x="11231" y="939162"/>
        <a:ext cx="1417698" cy="207607"/>
      </dsp:txXfrm>
    </dsp:sp>
    <dsp:sp modelId="{BC82A281-9C78-4A3C-938E-C452B930A83F}">
      <dsp:nvSpPr>
        <dsp:cNvPr id="0" name=""/>
        <dsp:cNvSpPr/>
      </dsp:nvSpPr>
      <dsp:spPr>
        <a:xfrm>
          <a:off x="0" y="1169799"/>
          <a:ext cx="1440160" cy="230069"/>
        </a:xfrm>
        <a:prstGeom prst="round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rial Rounded MT Bold" pitchFamily="34" charset="0"/>
            </a:rPr>
            <a:t>Back to home</a:t>
          </a:r>
          <a:endParaRPr lang="en-US" sz="1200" kern="1200" dirty="0">
            <a:latin typeface="Arial Rounded MT Bold" pitchFamily="34" charset="0"/>
          </a:endParaRPr>
        </a:p>
      </dsp:txBody>
      <dsp:txXfrm>
        <a:off x="11231" y="1181030"/>
        <a:ext cx="1417698" cy="207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01A0F-3A93-4248-9B94-AA2AC9F31F8D}">
      <dsp:nvSpPr>
        <dsp:cNvPr id="0" name=""/>
        <dsp:cNvSpPr/>
      </dsp:nvSpPr>
      <dsp:spPr>
        <a:xfrm>
          <a:off x="0" y="463295"/>
          <a:ext cx="1296144" cy="21060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Arial Rounded MT Bold" pitchFamily="34" charset="0"/>
            </a:rPr>
            <a:t>Recharge</a:t>
          </a:r>
          <a:endParaRPr lang="en-US" sz="900" kern="1200" dirty="0">
            <a:latin typeface="Arial Rounded MT Bold" pitchFamily="34" charset="0"/>
          </a:endParaRPr>
        </a:p>
      </dsp:txBody>
      <dsp:txXfrm>
        <a:off x="10281" y="473576"/>
        <a:ext cx="1275582" cy="190038"/>
      </dsp:txXfrm>
    </dsp:sp>
    <dsp:sp modelId="{CF053080-8572-40F7-AAAC-AC8BE2ED6E1B}">
      <dsp:nvSpPr>
        <dsp:cNvPr id="0" name=""/>
        <dsp:cNvSpPr/>
      </dsp:nvSpPr>
      <dsp:spPr>
        <a:xfrm>
          <a:off x="0" y="681799"/>
          <a:ext cx="1296144" cy="21060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Arial Rounded MT Bold" pitchFamily="34" charset="0"/>
            </a:rPr>
            <a:t>User Information</a:t>
          </a:r>
          <a:endParaRPr lang="en-US" sz="900" kern="1200" dirty="0">
            <a:latin typeface="Arial Rounded MT Bold" pitchFamily="34" charset="0"/>
          </a:endParaRPr>
        </a:p>
      </dsp:txBody>
      <dsp:txXfrm>
        <a:off x="10281" y="692080"/>
        <a:ext cx="1275582" cy="190038"/>
      </dsp:txXfrm>
    </dsp:sp>
    <dsp:sp modelId="{DDF3E549-0BD0-4375-8395-DD10EEAACBD4}">
      <dsp:nvSpPr>
        <dsp:cNvPr id="0" name=""/>
        <dsp:cNvSpPr/>
      </dsp:nvSpPr>
      <dsp:spPr>
        <a:xfrm>
          <a:off x="0" y="918320"/>
          <a:ext cx="1296144" cy="21060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 Rounded MT Bold" pitchFamily="34" charset="0"/>
            </a:rPr>
            <a:t>Transaction History</a:t>
          </a:r>
        </a:p>
      </dsp:txBody>
      <dsp:txXfrm>
        <a:off x="10281" y="928601"/>
        <a:ext cx="1275582" cy="190038"/>
      </dsp:txXfrm>
    </dsp:sp>
    <dsp:sp modelId="{F4B4ED65-4159-4469-8A9C-B116B1D8EFE9}">
      <dsp:nvSpPr>
        <dsp:cNvPr id="0" name=""/>
        <dsp:cNvSpPr/>
      </dsp:nvSpPr>
      <dsp:spPr>
        <a:xfrm>
          <a:off x="0" y="1154839"/>
          <a:ext cx="1296144" cy="21060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Arial Rounded MT Bold" pitchFamily="34" charset="0"/>
            </a:rPr>
            <a:t> Notification</a:t>
          </a:r>
          <a:endParaRPr lang="en-US" sz="900" kern="1200" dirty="0">
            <a:latin typeface="Arial Rounded MT Bold" pitchFamily="34" charset="0"/>
          </a:endParaRPr>
        </a:p>
      </dsp:txBody>
      <dsp:txXfrm>
        <a:off x="10281" y="1165120"/>
        <a:ext cx="1275582" cy="190038"/>
      </dsp:txXfrm>
    </dsp:sp>
    <dsp:sp modelId="{48C1EB88-DF8C-48A6-BE42-BDB63C13EDD0}">
      <dsp:nvSpPr>
        <dsp:cNvPr id="0" name=""/>
        <dsp:cNvSpPr/>
      </dsp:nvSpPr>
      <dsp:spPr>
        <a:xfrm>
          <a:off x="0" y="1391360"/>
          <a:ext cx="1296144" cy="21060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Arial Rounded MT Bold" pitchFamily="34" charset="0"/>
            </a:rPr>
            <a:t>Offers and plans</a:t>
          </a:r>
          <a:endParaRPr lang="en-US" sz="900" kern="1200" dirty="0">
            <a:latin typeface="Arial Rounded MT Bold" pitchFamily="34" charset="0"/>
          </a:endParaRPr>
        </a:p>
      </dsp:txBody>
      <dsp:txXfrm>
        <a:off x="10281" y="1401641"/>
        <a:ext cx="1275582" cy="190038"/>
      </dsp:txXfrm>
    </dsp:sp>
    <dsp:sp modelId="{5435009B-8692-496A-85CA-BC9099DD4642}">
      <dsp:nvSpPr>
        <dsp:cNvPr id="0" name=""/>
        <dsp:cNvSpPr/>
      </dsp:nvSpPr>
      <dsp:spPr>
        <a:xfrm>
          <a:off x="0" y="1627879"/>
          <a:ext cx="1296144" cy="21060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Arial Rounded MT Bold" pitchFamily="34" charset="0"/>
            </a:rPr>
            <a:t>Help and Support</a:t>
          </a:r>
          <a:endParaRPr lang="en-US" sz="900" kern="1200" dirty="0">
            <a:latin typeface="Arial Rounded MT Bold" pitchFamily="34" charset="0"/>
          </a:endParaRPr>
        </a:p>
      </dsp:txBody>
      <dsp:txXfrm>
        <a:off x="10281" y="1638160"/>
        <a:ext cx="1275582" cy="190038"/>
      </dsp:txXfrm>
    </dsp:sp>
    <dsp:sp modelId="{F911B643-9901-4890-86B7-8F285A119F71}">
      <dsp:nvSpPr>
        <dsp:cNvPr id="0" name=""/>
        <dsp:cNvSpPr/>
      </dsp:nvSpPr>
      <dsp:spPr>
        <a:xfrm>
          <a:off x="0" y="1864400"/>
          <a:ext cx="1296144" cy="21060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Arial Rounded MT Bold" pitchFamily="34" charset="0"/>
            </a:rPr>
            <a:t>Settings</a:t>
          </a:r>
          <a:endParaRPr lang="en-US" sz="900" kern="1200" dirty="0">
            <a:latin typeface="Arial Rounded MT Bold" pitchFamily="34" charset="0"/>
          </a:endParaRPr>
        </a:p>
      </dsp:txBody>
      <dsp:txXfrm>
        <a:off x="10281" y="1874681"/>
        <a:ext cx="1275582" cy="190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B6F27-5142-42EF-861C-4F50113D1B16}" type="datetimeFigureOut">
              <a:rPr lang="en-US" smtClean="0"/>
              <a:pPr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B040-BD23-4337-BD94-F6DE4CA23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B040-BD23-4337-BD94-F6DE4CA231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152E-E289-46BF-8C07-92E6C8EF982D}" type="datetimeFigureOut">
              <a:rPr lang="en-IN" smtClean="0"/>
              <a:pPr/>
              <a:t>15/02/24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00200"/>
            <a:ext cx="9144000" cy="1524000"/>
          </a:xfrm>
          <a:prstGeom prst="rect">
            <a:avLst/>
          </a:prstGeom>
          <a:solidFill>
            <a:schemeClr val="accent6">
              <a:lumMod val="40000"/>
              <a:lumOff val="60000"/>
              <a:alpha val="62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10600" cy="160337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Business Requirement Specifications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VoizFonica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Pictures\Screenshots\Screenshot (104).png"/>
          <p:cNvPicPr>
            <a:picLocks noChangeAspect="1" noChangeArrowheads="1"/>
          </p:cNvPicPr>
          <p:nvPr/>
        </p:nvPicPr>
        <p:blipFill>
          <a:blip r:embed="rId2" cstate="print"/>
          <a:srcRect l="15744" t="12201" r="37597" b="37400"/>
          <a:stretch>
            <a:fillRect/>
          </a:stretch>
        </p:blipFill>
        <p:spPr bwMode="auto">
          <a:xfrm>
            <a:off x="395536" y="1124744"/>
            <a:ext cx="8651460" cy="547260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9552" y="4046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Use case diagram of Admin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Screenshots\Screenshot (103).png"/>
          <p:cNvPicPr>
            <a:picLocks noChangeAspect="1" noChangeArrowheads="1"/>
          </p:cNvPicPr>
          <p:nvPr/>
        </p:nvPicPr>
        <p:blipFill>
          <a:blip r:embed="rId2" cstate="print"/>
          <a:srcRect l="13382" t="6951" r="35235" b="30050"/>
          <a:stretch>
            <a:fillRect/>
          </a:stretch>
        </p:blipFill>
        <p:spPr bwMode="auto">
          <a:xfrm>
            <a:off x="179512" y="692696"/>
            <a:ext cx="8712968" cy="600894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9552" y="2606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Use case diagram of User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DB38E-C5BB-4753-ACF3-2E8E305026AC}"/>
              </a:ext>
            </a:extLst>
          </p:cNvPr>
          <p:cNvSpPr/>
          <p:nvPr/>
        </p:nvSpPr>
        <p:spPr>
          <a:xfrm>
            <a:off x="755576" y="2348880"/>
            <a:ext cx="7956376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0728"/>
            <a:ext cx="150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MAIN PAGE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7624" y="1412776"/>
          <a:ext cx="676875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VoizFonica logo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Register Button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Login button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Admin login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Information about VoizFonica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Registration of new user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Login of existing user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Login of admin</a:t>
                      </a:r>
                      <a:endParaRPr lang="en-IN" sz="1600" b="1" i="0" kern="1200" baseline="0" dirty="0">
                        <a:solidFill>
                          <a:schemeClr val="dk1"/>
                        </a:solidFill>
                        <a:latin typeface="Corbel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3140968"/>
            <a:ext cx="2644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REGISTRATION PAGE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79728"/>
              </p:ext>
            </p:extLst>
          </p:nvPr>
        </p:nvGraphicFramePr>
        <p:xfrm>
          <a:off x="1187624" y="3933056"/>
          <a:ext cx="6768752" cy="216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Customer First 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Customer Last 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Customer DOB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Customer phone no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Customer email 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Customer </a:t>
                      </a:r>
                      <a:r>
                        <a:rPr lang="en-IN" sz="1600" b="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Aadhar</a:t>
                      </a:r>
                      <a:r>
                        <a:rPr lang="en-IN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Customer Address.</a:t>
                      </a:r>
                      <a:endParaRPr lang="en-US" sz="1600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>
                          <a:latin typeface="Times New Roman" pitchFamily="18" charset="0"/>
                          <a:cs typeface="Times New Roman" pitchFamily="18" charset="0"/>
                        </a:rPr>
                        <a:t>Email as user id (verification)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Password (At least 8 characters)</a:t>
                      </a:r>
                      <a:endParaRPr lang="en-IN" sz="1400" b="1" i="0" kern="1200" dirty="0">
                        <a:solidFill>
                          <a:schemeClr val="dk1"/>
                        </a:solidFill>
                        <a:latin typeface="Corbel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33265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VOIZFONICA</a:t>
            </a:r>
          </a:p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</a:t>
            </a:r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260648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VOIZFONICA</a:t>
            </a:r>
          </a:p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</a:t>
            </a:r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59632" y="1124744"/>
          <a:ext cx="6768752" cy="15198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82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User id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and Password 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Forgot Password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Admin login</a:t>
                      </a:r>
                    </a:p>
                    <a:p>
                      <a:pPr algn="just"/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Validate user and admin  login  credentials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Modify user password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Redirect to User/Admin Home Page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27584" y="692696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31640" y="3573016"/>
          <a:ext cx="6768752" cy="3139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52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Dashboard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Pre-paid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Post-paid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Dongle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Add new plan</a:t>
                      </a: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User settings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Select plans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Offers</a:t>
                      </a: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Recharge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    -Payment method ( UPI, Cards)               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Generate Billing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Invoice 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Transaction History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FAQ’s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Help and support</a:t>
                      </a:r>
                    </a:p>
                    <a:p>
                      <a:pPr marL="342900" indent="-342900">
                        <a:buFont typeface="Wingdings" pitchFamily="2" charset="2"/>
                        <a:buChar char="q"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Adding a new service</a:t>
                      </a: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plan to the existing user.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5576" y="3140968"/>
            <a:ext cx="227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USER HOME PAGE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5557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568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VOIZFONICA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92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ADMIN HOME PAGE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47664" y="1124744"/>
          <a:ext cx="6768752" cy="2662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Create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Update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Add</a:t>
                      </a: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User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Delete User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Display User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Creation</a:t>
                      </a: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of new plans, offers and features.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Updating the new plans, offers and features.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Deleting the existing plans, offers and features.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Adding new users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Deleting existing users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Display the users.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75656" y="4293096"/>
          <a:ext cx="6768752" cy="22896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0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90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 plans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Recharge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Offers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Billing</a:t>
                      </a: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Invoice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usage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 to home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endParaRPr lang="en-IN" sz="1600" b="0" i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 all the plans applicable to that number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Recharge the number with particular plan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Offers available to that number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Generating Invoice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Display the data usage</a:t>
                      </a:r>
                      <a:endParaRPr lang="en-US" sz="1600" b="0" i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-324544" y="38610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POST PAID PAGE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56818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VOIZFONICA</a:t>
            </a:r>
          </a:p>
          <a:p>
            <a:pPr algn="ctr"/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59632" y="1052736"/>
          <a:ext cx="6984776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0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90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 plans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Recharge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Offers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Billing</a:t>
                      </a: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Invoice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usage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Switch to post-paid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 to home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endParaRPr lang="en-IN" sz="1600" b="0" i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 all the plans applicable to that number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Recharge the number with particular plan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Offers available to that number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Generating Invoice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Display the data usage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Particular number will be switched to post paid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-396552" y="6206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PRE PAID PAGE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03648" y="4149080"/>
          <a:ext cx="7200800" cy="22896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0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90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 plans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Recharge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Offers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Billing</a:t>
                      </a: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Invoice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usage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 to home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endParaRPr lang="en-IN" sz="1600" b="0" i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 all the plans applicable to that number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Recharge the number with particular plan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Offers available to that number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Generating Invoice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q"/>
                      </a:pPr>
                      <a:r>
                        <a:rPr lang="en-IN" sz="16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Display the data usage</a:t>
                      </a:r>
                      <a:endParaRPr lang="en-US" sz="1600" b="0" i="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-324544" y="37890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DONGLE PAGE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48" y="6525344"/>
            <a:ext cx="7200800" cy="2160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 and validation with real time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314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491880" y="1484784"/>
            <a:ext cx="1872208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User Login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47864" y="2420888"/>
            <a:ext cx="2088232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User Home Page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19672" y="3501008"/>
            <a:ext cx="1440160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Dashboard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91880" y="3573016"/>
            <a:ext cx="1152128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Pre-Paid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32240" y="3573016"/>
            <a:ext cx="1512168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Dongle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76056" y="3573016"/>
            <a:ext cx="1296144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Post-Paid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79912" y="6453336"/>
            <a:ext cx="1152128" cy="3154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Logout</a:t>
            </a:r>
            <a:endParaRPr lang="en-US" dirty="0">
              <a:latin typeface="Arial Rounded MT Bold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27984" y="1988840"/>
            <a:ext cx="0" cy="43204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95936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80312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52120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483768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427984" y="2924944"/>
            <a:ext cx="0" cy="288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0" y="116632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VOIZFONICA</a:t>
            </a:r>
          </a:p>
          <a:p>
            <a:pPr algn="ctr"/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0" y="7647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FLOW OF THE WEBSITE USER SIDE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84168" y="1484784"/>
            <a:ext cx="1872208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Register</a:t>
            </a:r>
            <a:endParaRPr lang="en-US" dirty="0">
              <a:latin typeface="Arial Rounded MT Bold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436096" y="17008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483768" y="3212976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Diagram 87"/>
          <p:cNvGraphicFramePr/>
          <p:nvPr/>
        </p:nvGraphicFramePr>
        <p:xfrm>
          <a:off x="5868144" y="4509120"/>
          <a:ext cx="144016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9" name="Diagram 88"/>
          <p:cNvGraphicFramePr/>
          <p:nvPr/>
        </p:nvGraphicFramePr>
        <p:xfrm>
          <a:off x="3491880" y="4581128"/>
          <a:ext cx="144016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0" name="Diagram 89"/>
          <p:cNvGraphicFramePr/>
          <p:nvPr>
            <p:extLst>
              <p:ext uri="{D42A27DB-BD31-4B8C-83A1-F6EECF244321}">
                <p14:modId xmlns:p14="http://schemas.microsoft.com/office/powerpoint/2010/main" val="3836318035"/>
              </p:ext>
            </p:extLst>
          </p:nvPr>
        </p:nvGraphicFramePr>
        <p:xfrm>
          <a:off x="1547664" y="4077072"/>
          <a:ext cx="1296144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5724128" y="436510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724128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7380312" y="41490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627784" y="630932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627784" y="61653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588224" y="60212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211960" y="60212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123728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588224" y="436510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067944" y="41490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51520" y="3501008"/>
            <a:ext cx="1152128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Add new plan</a:t>
            </a:r>
            <a:endParaRPr lang="en-US" dirty="0">
              <a:latin typeface="Arial Rounded MT Bold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827584" y="3212976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27584" y="32129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827584" y="630932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" idx="2"/>
          </p:cNvCxnSpPr>
          <p:nvPr/>
        </p:nvCxnSpPr>
        <p:spPr>
          <a:xfrm>
            <a:off x="827584" y="40770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1340768"/>
            <a:ext cx="1872208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Admin Login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7864" y="2420888"/>
            <a:ext cx="2088232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Admin Home Page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3501008"/>
            <a:ext cx="1080120" cy="5040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Create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3501008"/>
            <a:ext cx="1224136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Update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3501008"/>
            <a:ext cx="936104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Delete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8224" y="3501008"/>
            <a:ext cx="1080120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Display Users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1920" y="3501008"/>
            <a:ext cx="1224136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Add users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0072" y="3501008"/>
            <a:ext cx="1224136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Delete users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7904" y="5229200"/>
            <a:ext cx="1872208" cy="50405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Logout</a:t>
            </a:r>
            <a:endParaRPr lang="en-US" dirty="0">
              <a:latin typeface="Arial Rounded MT Bold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55976" y="1916832"/>
            <a:ext cx="0" cy="43204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23728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27984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20272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72400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403648" y="3212976"/>
            <a:ext cx="64807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24128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31840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427984" y="2924944"/>
            <a:ext cx="0" cy="288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31640" y="4725144"/>
            <a:ext cx="669674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31640" y="4005064"/>
            <a:ext cx="0" cy="72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555776" y="4077072"/>
            <a:ext cx="0" cy="6480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79912" y="4077072"/>
            <a:ext cx="0" cy="6480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04048" y="4077072"/>
            <a:ext cx="0" cy="6480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300192" y="4077072"/>
            <a:ext cx="0" cy="6480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028384" y="4077072"/>
            <a:ext cx="0" cy="6480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0"/>
          </p:cNvCxnSpPr>
          <p:nvPr/>
        </p:nvCxnSpPr>
        <p:spPr>
          <a:xfrm>
            <a:off x="4644008" y="4725144"/>
            <a:ext cx="0" cy="5040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116632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VOIZFONICA</a:t>
            </a:r>
          </a:p>
          <a:p>
            <a:pPr algn="ctr"/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7647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FLOW OF THE WEBSITE ADMIN SIDE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75848" y="3501008"/>
            <a:ext cx="1368152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View Feedback</a:t>
            </a:r>
            <a:endParaRPr lang="en-US" dirty="0">
              <a:latin typeface="Arial Rounded MT Bold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827584" y="3212976"/>
            <a:ext cx="7920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27584" y="3212976"/>
            <a:ext cx="0" cy="2160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812360" y="3212976"/>
            <a:ext cx="3600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Pictures\Screenshots\Screenshot (66).png"/>
          <p:cNvPicPr/>
          <p:nvPr/>
        </p:nvPicPr>
        <p:blipFill>
          <a:blip r:embed="rId2" cstate="print"/>
          <a:srcRect l="19487" t="9511" r="39095" b="12467"/>
          <a:stretch>
            <a:fillRect/>
          </a:stretch>
        </p:blipFill>
        <p:spPr bwMode="auto">
          <a:xfrm>
            <a:off x="1619672" y="908720"/>
            <a:ext cx="6520383" cy="5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9552" y="4046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Class diagram of Admin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ictures\Screenshots\Screenshot (102).png"/>
          <p:cNvPicPr>
            <a:picLocks noChangeAspect="1" noChangeArrowheads="1"/>
          </p:cNvPicPr>
          <p:nvPr/>
        </p:nvPicPr>
        <p:blipFill>
          <a:blip r:embed="rId2" cstate="print"/>
          <a:srcRect l="16335" t="12201" r="30510" b="26900"/>
          <a:stretch>
            <a:fillRect/>
          </a:stretch>
        </p:blipFill>
        <p:spPr bwMode="auto">
          <a:xfrm>
            <a:off x="467543" y="836712"/>
            <a:ext cx="7933295" cy="511256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9552" y="4046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Class diagram of User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564</TotalTime>
  <Words>446</Words>
  <Application>Microsoft Macintosh PowerPoint</Application>
  <PresentationFormat>On-screen Show (4:3)</PresentationFormat>
  <Paragraphs>164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Rounded MT Bold</vt:lpstr>
      <vt:lpstr>Calibri</vt:lpstr>
      <vt:lpstr>Comic Sans MS</vt:lpstr>
      <vt:lpstr>Corbel</vt:lpstr>
      <vt:lpstr>Times New Roman</vt:lpstr>
      <vt:lpstr>Wingdings</vt:lpstr>
      <vt:lpstr>Office Theme</vt:lpstr>
      <vt:lpstr>Business Requirement Specifications   VoizFonica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Srinidhi Goud (Student)</cp:lastModifiedBy>
  <cp:revision>38</cp:revision>
  <dcterms:created xsi:type="dcterms:W3CDTF">2013-10-16T15:58:44Z</dcterms:created>
  <dcterms:modified xsi:type="dcterms:W3CDTF">2024-02-15T19:49:22Z</dcterms:modified>
</cp:coreProperties>
</file>