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1" d="100"/>
          <a:sy n="101" d="100"/>
        </p:scale>
        <p:origin x="119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yannidhi gyannidhi" userId="1a7c026355c60766" providerId="LiveId" clId="{241907D0-3FB0-4BAA-B9E6-B2A2A37A77C0}"/>
    <pc:docChg chg="modSld">
      <pc:chgData name="gyannidhi gyannidhi" userId="1a7c026355c60766" providerId="LiveId" clId="{241907D0-3FB0-4BAA-B9E6-B2A2A37A77C0}" dt="2025-07-24T10:39:27.363" v="7" actId="14100"/>
      <pc:docMkLst>
        <pc:docMk/>
      </pc:docMkLst>
      <pc:sldChg chg="modSp mod">
        <pc:chgData name="gyannidhi gyannidhi" userId="1a7c026355c60766" providerId="LiveId" clId="{241907D0-3FB0-4BAA-B9E6-B2A2A37A77C0}" dt="2025-07-24T10:30:34.749" v="3" actId="1076"/>
        <pc:sldMkLst>
          <pc:docMk/>
          <pc:sldMk cId="0" sldId="257"/>
        </pc:sldMkLst>
        <pc:picChg chg="mod">
          <ac:chgData name="gyannidhi gyannidhi" userId="1a7c026355c60766" providerId="LiveId" clId="{241907D0-3FB0-4BAA-B9E6-B2A2A37A77C0}" dt="2025-07-24T10:30:34.749" v="3" actId="1076"/>
          <ac:picMkLst>
            <pc:docMk/>
            <pc:sldMk cId="0" sldId="257"/>
            <ac:picMk id="4" creationId="{00000000-0000-0000-0000-000000000000}"/>
          </ac:picMkLst>
        </pc:picChg>
      </pc:sldChg>
      <pc:sldChg chg="modSp mod">
        <pc:chgData name="gyannidhi gyannidhi" userId="1a7c026355c60766" providerId="LiveId" clId="{241907D0-3FB0-4BAA-B9E6-B2A2A37A77C0}" dt="2025-07-24T10:39:27.363" v="7" actId="14100"/>
        <pc:sldMkLst>
          <pc:docMk/>
          <pc:sldMk cId="0" sldId="259"/>
        </pc:sldMkLst>
        <pc:spChg chg="mod">
          <ac:chgData name="gyannidhi gyannidhi" userId="1a7c026355c60766" providerId="LiveId" clId="{241907D0-3FB0-4BAA-B9E6-B2A2A37A77C0}" dt="2025-07-24T10:39:27.363" v="7" actId="14100"/>
          <ac:spMkLst>
            <pc:docMk/>
            <pc:sldMk cId="0" sldId="259"/>
            <ac:spMk id="3" creationId="{00000000-0000-0000-0000-000000000000}"/>
          </ac:spMkLst>
        </pc:spChg>
        <pc:picChg chg="mod">
          <ac:chgData name="gyannidhi gyannidhi" userId="1a7c026355c60766" providerId="LiveId" clId="{241907D0-3FB0-4BAA-B9E6-B2A2A37A77C0}" dt="2025-07-24T10:37:37.614" v="4" actId="14100"/>
          <ac:picMkLst>
            <pc:docMk/>
            <pc:sldMk cId="0" sldId="259"/>
            <ac:picMk id="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554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Hi everyone, welcome! In this module, we’ll explore the essential elements of reading technical drawings — a foundational skill for any hardware or electronics engineer. You’ll learn how to interpret the title block, understand various symbols, and grasp projection views commonly used in mechanical and electronic schematics. Let’s dive into these fundamental components that bridge the gap between design and real-world execution.</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Let’s begin with the title block — the ‘ID card’ of any technical drawing. The title and part number help identify what the drawing represents. Revisions indicate version history, so you know if you’re using the latest design. Drafter and approver names show accountability, and dates give traceability. Don’t skip this block — it sets the stage for what you’re viewing.</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Symbols are the visual shorthand of engineering. For electronics, they represent everything from resistors and capacitors to connectors and ground points. Familiarize yourself with the standard IEEE or IEC symbols used in your company. Accurate interpretation is key to ensuring components are installed and connected correctly.</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Projection views allow you to see a 3D object in 2D space. 1st angle and 3rd angle are two main conventions — make sure to check the drawing symbol to know which one is used. These views show all sides, including hidden details and cutaway sections. Understanding these helps you visualize the part as it will appear physically.</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Here’s a sample title block to help connect the theory to practice. You can see all the fields we discussed earlier — from the title to revision to drafter and approver. This table helps you practice identifying what each field means, so next time you see a real drawing, you’ll feel right at home.</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a:defRPr sz="2200">
                <a:latin typeface="Calibri"/>
              </a:defRPr>
            </a:pPr>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defRPr sz="2200">
                <a:latin typeface="Calibri"/>
              </a:defRPr>
            </a:pPr>
            <a:r>
              <a:rPr lang="en-US"/>
              <a:t>Click to edit Master subtitle style</a:t>
            </a:r>
          </a:p>
        </p:txBody>
      </p:sp>
      <p:sp>
        <p:nvSpPr>
          <p:cNvPr id="4" name="Date Placeholder 3"/>
          <p:cNvSpPr>
            <a:spLocks noGrp="1"/>
          </p:cNvSpPr>
          <p:nvPr>
            <p:ph type="dt" sz="half" idx="10"/>
          </p:nvPr>
        </p:nvSpPr>
        <p:spPr/>
        <p:txBody>
          <a:bodyPr/>
          <a:lstStyle/>
          <a:p>
            <a:pPr>
              <a:defRPr sz="2200">
                <a:latin typeface="Calibri"/>
              </a:defRPr>
            </a:pPr>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pPr>
              <a:defRPr sz="2200">
                <a:latin typeface="Calibri"/>
              </a:defRPr>
            </a:pPr>
            <a:endParaRPr lang="en-US"/>
          </a:p>
        </p:txBody>
      </p:sp>
      <p:sp>
        <p:nvSpPr>
          <p:cNvPr id="6" name="Slide Number Placeholder 5"/>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200">
                <a:latin typeface="Calibri"/>
              </a:defRPr>
            </a:pPr>
            <a:r>
              <a:rPr lang="en-US"/>
              <a:t>Click to edit Master title style</a:t>
            </a:r>
          </a:p>
        </p:txBody>
      </p:sp>
      <p:sp>
        <p:nvSpPr>
          <p:cNvPr id="3" name="Vertical Text Placeholder 2"/>
          <p:cNvSpPr>
            <a:spLocks noGrp="1"/>
          </p:cNvSpPr>
          <p:nvPr>
            <p:ph type="body" orient="vert" idx="1"/>
          </p:nvPr>
        </p:nvSpPr>
        <p:spPr/>
        <p:txBody>
          <a:bodyPr vert="eaVert"/>
          <a:lstStyle/>
          <a:p>
            <a:pPr lvl="0">
              <a:defRPr sz="2200">
                <a:latin typeface="Calibri"/>
              </a:defRPr>
            </a:pPr>
            <a:r>
              <a:rPr lang="en-US"/>
              <a:t>Click to edit Master text styles</a:t>
            </a:r>
          </a:p>
          <a:p>
            <a:pPr lvl="1">
              <a:defRPr sz="2200">
                <a:latin typeface="Calibri"/>
              </a:defRPr>
            </a:pPr>
            <a:r>
              <a:rPr lang="en-US"/>
              <a:t>Second level</a:t>
            </a:r>
          </a:p>
          <a:p>
            <a:pPr lvl="2">
              <a:defRPr sz="2200">
                <a:latin typeface="Calibri"/>
              </a:defRPr>
            </a:pPr>
            <a:r>
              <a:rPr lang="en-US"/>
              <a:t>Third level</a:t>
            </a:r>
          </a:p>
          <a:p>
            <a:pPr lvl="3">
              <a:defRPr sz="2200">
                <a:latin typeface="Calibri"/>
              </a:defRPr>
            </a:pPr>
            <a:r>
              <a:rPr lang="en-US"/>
              <a:t>Fourth level</a:t>
            </a:r>
          </a:p>
          <a:p>
            <a:pPr lvl="4">
              <a:defRPr sz="2200">
                <a:latin typeface="Calibri"/>
              </a:defRPr>
            </a:pPr>
            <a:r>
              <a:rPr lang="en-US"/>
              <a:t>Fifth level</a:t>
            </a:r>
          </a:p>
        </p:txBody>
      </p:sp>
      <p:sp>
        <p:nvSpPr>
          <p:cNvPr id="4" name="Date Placeholder 3"/>
          <p:cNvSpPr>
            <a:spLocks noGrp="1"/>
          </p:cNvSpPr>
          <p:nvPr>
            <p:ph type="dt" sz="half" idx="10"/>
          </p:nvPr>
        </p:nvSpPr>
        <p:spPr/>
        <p:txBody>
          <a:bodyPr/>
          <a:lstStyle/>
          <a:p>
            <a:pPr>
              <a:defRPr sz="2200">
                <a:latin typeface="Calibri"/>
              </a:defRPr>
            </a:pPr>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pPr>
              <a:defRPr sz="2200">
                <a:latin typeface="Calibri"/>
              </a:defRPr>
            </a:pPr>
            <a:endParaRPr lang="en-US"/>
          </a:p>
        </p:txBody>
      </p:sp>
      <p:sp>
        <p:nvSpPr>
          <p:cNvPr id="6" name="Slide Number Placeholder 5"/>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pPr>
              <a:defRPr sz="2200">
                <a:latin typeface="Calibri"/>
              </a:defRPr>
            </a:pPr>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defRPr sz="2200">
                <a:latin typeface="Calibri"/>
              </a:defRPr>
            </a:pPr>
            <a:r>
              <a:rPr lang="en-US"/>
              <a:t>Click to edit Master text styles</a:t>
            </a:r>
          </a:p>
          <a:p>
            <a:pPr lvl="1">
              <a:defRPr sz="2200">
                <a:latin typeface="Calibri"/>
              </a:defRPr>
            </a:pPr>
            <a:r>
              <a:rPr lang="en-US"/>
              <a:t>Second level</a:t>
            </a:r>
          </a:p>
          <a:p>
            <a:pPr lvl="2">
              <a:defRPr sz="2200">
                <a:latin typeface="Calibri"/>
              </a:defRPr>
            </a:pPr>
            <a:r>
              <a:rPr lang="en-US"/>
              <a:t>Third level</a:t>
            </a:r>
          </a:p>
          <a:p>
            <a:pPr lvl="3">
              <a:defRPr sz="2200">
                <a:latin typeface="Calibri"/>
              </a:defRPr>
            </a:pPr>
            <a:r>
              <a:rPr lang="en-US"/>
              <a:t>Fourth level</a:t>
            </a:r>
          </a:p>
          <a:p>
            <a:pPr lvl="4">
              <a:defRPr sz="2200">
                <a:latin typeface="Calibri"/>
              </a:defRPr>
            </a:pPr>
            <a:r>
              <a:rPr lang="en-US"/>
              <a:t>Fifth level</a:t>
            </a:r>
          </a:p>
        </p:txBody>
      </p:sp>
      <p:sp>
        <p:nvSpPr>
          <p:cNvPr id="4" name="Date Placeholder 3"/>
          <p:cNvSpPr>
            <a:spLocks noGrp="1"/>
          </p:cNvSpPr>
          <p:nvPr>
            <p:ph type="dt" sz="half" idx="10"/>
          </p:nvPr>
        </p:nvSpPr>
        <p:spPr/>
        <p:txBody>
          <a:bodyPr/>
          <a:lstStyle/>
          <a:p>
            <a:pPr>
              <a:defRPr sz="2200">
                <a:latin typeface="Calibri"/>
              </a:defRPr>
            </a:pPr>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pPr>
              <a:defRPr sz="2200">
                <a:latin typeface="Calibri"/>
              </a:defRPr>
            </a:pPr>
            <a:endParaRPr lang="en-US"/>
          </a:p>
        </p:txBody>
      </p:sp>
      <p:sp>
        <p:nvSpPr>
          <p:cNvPr id="6" name="Slide Number Placeholder 5"/>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200">
                <a:latin typeface="Calibri"/>
              </a:defRPr>
            </a:pPr>
            <a:r>
              <a:rPr lang="en-US"/>
              <a:t>Click to edit Master title style</a:t>
            </a:r>
          </a:p>
        </p:txBody>
      </p:sp>
      <p:sp>
        <p:nvSpPr>
          <p:cNvPr id="3" name="Content Placeholder 2"/>
          <p:cNvSpPr>
            <a:spLocks noGrp="1"/>
          </p:cNvSpPr>
          <p:nvPr>
            <p:ph idx="1"/>
          </p:nvPr>
        </p:nvSpPr>
        <p:spPr/>
        <p:txBody>
          <a:bodyPr/>
          <a:lstStyle/>
          <a:p>
            <a:pPr lvl="0">
              <a:defRPr sz="2200">
                <a:latin typeface="Calibri"/>
              </a:defRPr>
            </a:pPr>
            <a:r>
              <a:rPr lang="en-US"/>
              <a:t>Click to edit Master text styles</a:t>
            </a:r>
          </a:p>
          <a:p>
            <a:pPr lvl="1">
              <a:defRPr sz="2200">
                <a:latin typeface="Calibri"/>
              </a:defRPr>
            </a:pPr>
            <a:r>
              <a:rPr lang="en-US"/>
              <a:t>Second level</a:t>
            </a:r>
          </a:p>
          <a:p>
            <a:pPr lvl="2">
              <a:defRPr sz="2200">
                <a:latin typeface="Calibri"/>
              </a:defRPr>
            </a:pPr>
            <a:r>
              <a:rPr lang="en-US"/>
              <a:t>Third level</a:t>
            </a:r>
          </a:p>
          <a:p>
            <a:pPr lvl="3">
              <a:defRPr sz="2200">
                <a:latin typeface="Calibri"/>
              </a:defRPr>
            </a:pPr>
            <a:r>
              <a:rPr lang="en-US"/>
              <a:t>Fourth level</a:t>
            </a:r>
          </a:p>
          <a:p>
            <a:pPr lvl="4">
              <a:defRPr sz="2200">
                <a:latin typeface="Calibri"/>
              </a:defRPr>
            </a:pPr>
            <a:r>
              <a:rPr lang="en-US"/>
              <a:t>Fifth level</a:t>
            </a:r>
          </a:p>
        </p:txBody>
      </p:sp>
      <p:sp>
        <p:nvSpPr>
          <p:cNvPr id="4" name="Date Placeholder 3"/>
          <p:cNvSpPr>
            <a:spLocks noGrp="1"/>
          </p:cNvSpPr>
          <p:nvPr>
            <p:ph type="dt" sz="half" idx="10"/>
          </p:nvPr>
        </p:nvSpPr>
        <p:spPr/>
        <p:txBody>
          <a:bodyPr/>
          <a:lstStyle/>
          <a:p>
            <a:pPr>
              <a:defRPr sz="2200">
                <a:latin typeface="Calibri"/>
              </a:defRPr>
            </a:pPr>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pPr>
              <a:defRPr sz="2200">
                <a:latin typeface="Calibri"/>
              </a:defRPr>
            </a:pPr>
            <a:endParaRPr lang="en-US"/>
          </a:p>
        </p:txBody>
      </p:sp>
      <p:sp>
        <p:nvSpPr>
          <p:cNvPr id="6" name="Slide Number Placeholder 5"/>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a:defRPr sz="2200">
                <a:latin typeface="Calibri"/>
              </a:defRPr>
            </a:pPr>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sz="2200">
                <a:latin typeface="Calibri"/>
              </a:defRPr>
            </a:pPr>
            <a:r>
              <a:rPr lang="en-US"/>
              <a:t>Click to edit Master text styles</a:t>
            </a:r>
          </a:p>
        </p:txBody>
      </p:sp>
      <p:sp>
        <p:nvSpPr>
          <p:cNvPr id="4" name="Date Placeholder 3"/>
          <p:cNvSpPr>
            <a:spLocks noGrp="1"/>
          </p:cNvSpPr>
          <p:nvPr>
            <p:ph type="dt" sz="half" idx="10"/>
          </p:nvPr>
        </p:nvSpPr>
        <p:spPr/>
        <p:txBody>
          <a:bodyPr/>
          <a:lstStyle/>
          <a:p>
            <a:pPr>
              <a:defRPr sz="2200">
                <a:latin typeface="Calibri"/>
              </a:defRPr>
            </a:pPr>
            <a:fld id="{5BCAD085-E8A6-8845-BD4E-CB4CCA059FC4}" type="datetimeFigureOut">
              <a:rPr lang="en-US" smtClean="0"/>
              <a:t>7/24/2025</a:t>
            </a:fld>
            <a:endParaRPr lang="en-US"/>
          </a:p>
        </p:txBody>
      </p:sp>
      <p:sp>
        <p:nvSpPr>
          <p:cNvPr id="5" name="Footer Placeholder 4"/>
          <p:cNvSpPr>
            <a:spLocks noGrp="1"/>
          </p:cNvSpPr>
          <p:nvPr>
            <p:ph type="ftr" sz="quarter" idx="11"/>
          </p:nvPr>
        </p:nvSpPr>
        <p:spPr/>
        <p:txBody>
          <a:bodyPr/>
          <a:lstStyle/>
          <a:p>
            <a:pPr>
              <a:defRPr sz="2200">
                <a:latin typeface="Calibri"/>
              </a:defRPr>
            </a:pPr>
            <a:endParaRPr lang="en-US"/>
          </a:p>
        </p:txBody>
      </p:sp>
      <p:sp>
        <p:nvSpPr>
          <p:cNvPr id="6" name="Slide Number Placeholder 5"/>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200">
                <a:latin typeface="Calibri"/>
              </a:defRPr>
            </a:pPr>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sz="2200">
                <a:latin typeface="Calibri"/>
              </a:defRPr>
            </a:pPr>
            <a:r>
              <a:rPr lang="en-US"/>
              <a:t>Click to edit Master text styles</a:t>
            </a:r>
          </a:p>
          <a:p>
            <a:pPr lvl="1">
              <a:defRPr sz="2200">
                <a:latin typeface="Calibri"/>
              </a:defRPr>
            </a:pPr>
            <a:r>
              <a:rPr lang="en-US"/>
              <a:t>Second level</a:t>
            </a:r>
          </a:p>
          <a:p>
            <a:pPr lvl="2">
              <a:defRPr sz="2200">
                <a:latin typeface="Calibri"/>
              </a:defRPr>
            </a:pPr>
            <a:r>
              <a:rPr lang="en-US"/>
              <a:t>Third level</a:t>
            </a:r>
          </a:p>
          <a:p>
            <a:pPr lvl="3">
              <a:defRPr sz="2200">
                <a:latin typeface="Calibri"/>
              </a:defRPr>
            </a:pPr>
            <a:r>
              <a:rPr lang="en-US"/>
              <a:t>Fourth level</a:t>
            </a:r>
          </a:p>
          <a:p>
            <a:pPr lvl="4">
              <a:defRPr sz="2200">
                <a:latin typeface="Calibri"/>
              </a:defRPr>
            </a:pPr>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defRPr sz="2200">
                <a:latin typeface="Calibri"/>
              </a:defRPr>
            </a:pPr>
            <a:r>
              <a:rPr lang="en-US"/>
              <a:t>Click to edit Master text styles</a:t>
            </a:r>
          </a:p>
          <a:p>
            <a:pPr lvl="1">
              <a:defRPr sz="2200">
                <a:latin typeface="Calibri"/>
              </a:defRPr>
            </a:pPr>
            <a:r>
              <a:rPr lang="en-US"/>
              <a:t>Second level</a:t>
            </a:r>
          </a:p>
          <a:p>
            <a:pPr lvl="2">
              <a:defRPr sz="2200">
                <a:latin typeface="Calibri"/>
              </a:defRPr>
            </a:pPr>
            <a:r>
              <a:rPr lang="en-US"/>
              <a:t>Third level</a:t>
            </a:r>
          </a:p>
          <a:p>
            <a:pPr lvl="3">
              <a:defRPr sz="2200">
                <a:latin typeface="Calibri"/>
              </a:defRPr>
            </a:pPr>
            <a:r>
              <a:rPr lang="en-US"/>
              <a:t>Fourth level</a:t>
            </a:r>
          </a:p>
          <a:p>
            <a:pPr lvl="4">
              <a:defRPr sz="2200">
                <a:latin typeface="Calibri"/>
              </a:defRPr>
            </a:pPr>
            <a:r>
              <a:rPr lang="en-US"/>
              <a:t>Fifth level</a:t>
            </a:r>
          </a:p>
        </p:txBody>
      </p:sp>
      <p:sp>
        <p:nvSpPr>
          <p:cNvPr id="5" name="Date Placeholder 4"/>
          <p:cNvSpPr>
            <a:spLocks noGrp="1"/>
          </p:cNvSpPr>
          <p:nvPr>
            <p:ph type="dt" sz="half" idx="10"/>
          </p:nvPr>
        </p:nvSpPr>
        <p:spPr/>
        <p:txBody>
          <a:bodyPr/>
          <a:lstStyle/>
          <a:p>
            <a:pPr>
              <a:defRPr sz="2200">
                <a:latin typeface="Calibri"/>
              </a:defRPr>
            </a:pPr>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pPr>
              <a:defRPr sz="2200">
                <a:latin typeface="Calibri"/>
              </a:defRPr>
            </a:pPr>
            <a:endParaRPr lang="en-US"/>
          </a:p>
        </p:txBody>
      </p:sp>
      <p:sp>
        <p:nvSpPr>
          <p:cNvPr id="7" name="Slide Number Placeholder 6"/>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pPr>
              <a:defRPr sz="2200">
                <a:latin typeface="Calibri"/>
              </a:defRPr>
            </a:pPr>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sz="2200">
                <a:latin typeface="Calibri"/>
              </a:defRPr>
            </a:pPr>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sz="2200">
                <a:latin typeface="Calibri"/>
              </a:defRPr>
            </a:pPr>
            <a:r>
              <a:rPr lang="en-US"/>
              <a:t>Click to edit Master text styles</a:t>
            </a:r>
          </a:p>
          <a:p>
            <a:pPr lvl="1">
              <a:defRPr sz="2200">
                <a:latin typeface="Calibri"/>
              </a:defRPr>
            </a:pPr>
            <a:r>
              <a:rPr lang="en-US"/>
              <a:t>Second level</a:t>
            </a:r>
          </a:p>
          <a:p>
            <a:pPr lvl="2">
              <a:defRPr sz="2200">
                <a:latin typeface="Calibri"/>
              </a:defRPr>
            </a:pPr>
            <a:r>
              <a:rPr lang="en-US"/>
              <a:t>Third level</a:t>
            </a:r>
          </a:p>
          <a:p>
            <a:pPr lvl="3">
              <a:defRPr sz="2200">
                <a:latin typeface="Calibri"/>
              </a:defRPr>
            </a:pPr>
            <a:r>
              <a:rPr lang="en-US"/>
              <a:t>Fourth level</a:t>
            </a:r>
          </a:p>
          <a:p>
            <a:pPr lvl="4">
              <a:defRPr sz="2200">
                <a:latin typeface="Calibri"/>
              </a:defRPr>
            </a:pPr>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sz="2200">
                <a:latin typeface="Calibri"/>
              </a:defRPr>
            </a:pPr>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defRPr sz="2200">
                <a:latin typeface="Calibri"/>
              </a:defRPr>
            </a:pPr>
            <a:r>
              <a:rPr lang="en-US"/>
              <a:t>Click to edit Master text styles</a:t>
            </a:r>
          </a:p>
          <a:p>
            <a:pPr lvl="1">
              <a:defRPr sz="2200">
                <a:latin typeface="Calibri"/>
              </a:defRPr>
            </a:pPr>
            <a:r>
              <a:rPr lang="en-US"/>
              <a:t>Second level</a:t>
            </a:r>
          </a:p>
          <a:p>
            <a:pPr lvl="2">
              <a:defRPr sz="2200">
                <a:latin typeface="Calibri"/>
              </a:defRPr>
            </a:pPr>
            <a:r>
              <a:rPr lang="en-US"/>
              <a:t>Third level</a:t>
            </a:r>
          </a:p>
          <a:p>
            <a:pPr lvl="3">
              <a:defRPr sz="2200">
                <a:latin typeface="Calibri"/>
              </a:defRPr>
            </a:pPr>
            <a:r>
              <a:rPr lang="en-US"/>
              <a:t>Fourth level</a:t>
            </a:r>
          </a:p>
          <a:p>
            <a:pPr lvl="4">
              <a:defRPr sz="2200">
                <a:latin typeface="Calibri"/>
              </a:defRPr>
            </a:pPr>
            <a:r>
              <a:rPr lang="en-US"/>
              <a:t>Fifth level</a:t>
            </a:r>
          </a:p>
        </p:txBody>
      </p:sp>
      <p:sp>
        <p:nvSpPr>
          <p:cNvPr id="7" name="Date Placeholder 6"/>
          <p:cNvSpPr>
            <a:spLocks noGrp="1"/>
          </p:cNvSpPr>
          <p:nvPr>
            <p:ph type="dt" sz="half" idx="10"/>
          </p:nvPr>
        </p:nvSpPr>
        <p:spPr/>
        <p:txBody>
          <a:bodyPr/>
          <a:lstStyle/>
          <a:p>
            <a:pPr>
              <a:defRPr sz="2200">
                <a:latin typeface="Calibri"/>
              </a:defRPr>
            </a:pPr>
            <a:fld id="{5BCAD085-E8A6-8845-BD4E-CB4CCA059FC4}" type="datetimeFigureOut">
              <a:rPr lang="en-US" smtClean="0"/>
              <a:t>7/24/2025</a:t>
            </a:fld>
            <a:endParaRPr lang="en-US"/>
          </a:p>
        </p:txBody>
      </p:sp>
      <p:sp>
        <p:nvSpPr>
          <p:cNvPr id="8" name="Footer Placeholder 7"/>
          <p:cNvSpPr>
            <a:spLocks noGrp="1"/>
          </p:cNvSpPr>
          <p:nvPr>
            <p:ph type="ftr" sz="quarter" idx="11"/>
          </p:nvPr>
        </p:nvSpPr>
        <p:spPr/>
        <p:txBody>
          <a:bodyPr/>
          <a:lstStyle/>
          <a:p>
            <a:pPr>
              <a:defRPr sz="2200">
                <a:latin typeface="Calibri"/>
              </a:defRPr>
            </a:pPr>
            <a:endParaRPr lang="en-US"/>
          </a:p>
        </p:txBody>
      </p:sp>
      <p:sp>
        <p:nvSpPr>
          <p:cNvPr id="9" name="Slide Number Placeholder 8"/>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2200">
                <a:latin typeface="Calibri"/>
              </a:defRPr>
            </a:pPr>
            <a:r>
              <a:rPr lang="en-US"/>
              <a:t>Click to edit Master title style</a:t>
            </a:r>
          </a:p>
        </p:txBody>
      </p:sp>
      <p:sp>
        <p:nvSpPr>
          <p:cNvPr id="3" name="Date Placeholder 2"/>
          <p:cNvSpPr>
            <a:spLocks noGrp="1"/>
          </p:cNvSpPr>
          <p:nvPr>
            <p:ph type="dt" sz="half" idx="10"/>
          </p:nvPr>
        </p:nvSpPr>
        <p:spPr/>
        <p:txBody>
          <a:bodyPr/>
          <a:lstStyle/>
          <a:p>
            <a:pPr>
              <a:defRPr sz="2200">
                <a:latin typeface="Calibri"/>
              </a:defRPr>
            </a:pPr>
            <a:fld id="{5BCAD085-E8A6-8845-BD4E-CB4CCA059FC4}" type="datetimeFigureOut">
              <a:rPr lang="en-US" smtClean="0"/>
              <a:t>7/24/2025</a:t>
            </a:fld>
            <a:endParaRPr lang="en-US"/>
          </a:p>
        </p:txBody>
      </p:sp>
      <p:sp>
        <p:nvSpPr>
          <p:cNvPr id="4" name="Footer Placeholder 3"/>
          <p:cNvSpPr>
            <a:spLocks noGrp="1"/>
          </p:cNvSpPr>
          <p:nvPr>
            <p:ph type="ftr" sz="quarter" idx="11"/>
          </p:nvPr>
        </p:nvSpPr>
        <p:spPr/>
        <p:txBody>
          <a:bodyPr/>
          <a:lstStyle/>
          <a:p>
            <a:pPr>
              <a:defRPr sz="2200">
                <a:latin typeface="Calibri"/>
              </a:defRPr>
            </a:pPr>
            <a:endParaRPr lang="en-US"/>
          </a:p>
        </p:txBody>
      </p:sp>
      <p:sp>
        <p:nvSpPr>
          <p:cNvPr id="5" name="Slide Number Placeholder 4"/>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sz="2200">
                <a:latin typeface="Calibri"/>
              </a:defRPr>
            </a:pPr>
            <a:fld id="{5BCAD085-E8A6-8845-BD4E-CB4CCA059FC4}" type="datetimeFigureOut">
              <a:rPr lang="en-US" smtClean="0"/>
              <a:t>7/24/2025</a:t>
            </a:fld>
            <a:endParaRPr lang="en-US"/>
          </a:p>
        </p:txBody>
      </p:sp>
      <p:sp>
        <p:nvSpPr>
          <p:cNvPr id="3" name="Footer Placeholder 2"/>
          <p:cNvSpPr>
            <a:spLocks noGrp="1"/>
          </p:cNvSpPr>
          <p:nvPr>
            <p:ph type="ftr" sz="quarter" idx="11"/>
          </p:nvPr>
        </p:nvSpPr>
        <p:spPr/>
        <p:txBody>
          <a:bodyPr/>
          <a:lstStyle/>
          <a:p>
            <a:pPr>
              <a:defRPr sz="2200">
                <a:latin typeface="Calibri"/>
              </a:defRPr>
            </a:pPr>
            <a:endParaRPr lang="en-US"/>
          </a:p>
        </p:txBody>
      </p:sp>
      <p:sp>
        <p:nvSpPr>
          <p:cNvPr id="4" name="Slide Number Placeholder 3"/>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a:defRPr sz="2200">
                <a:latin typeface="Calibri"/>
              </a:defRPr>
            </a:pPr>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sz="2200">
                <a:latin typeface="Calibri"/>
              </a:defRPr>
            </a:pPr>
            <a:r>
              <a:rPr lang="en-US"/>
              <a:t>Click to edit Master text styles</a:t>
            </a:r>
          </a:p>
          <a:p>
            <a:pPr lvl="1">
              <a:defRPr sz="2200">
                <a:latin typeface="Calibri"/>
              </a:defRPr>
            </a:pPr>
            <a:r>
              <a:rPr lang="en-US"/>
              <a:t>Second level</a:t>
            </a:r>
          </a:p>
          <a:p>
            <a:pPr lvl="2">
              <a:defRPr sz="2200">
                <a:latin typeface="Calibri"/>
              </a:defRPr>
            </a:pPr>
            <a:r>
              <a:rPr lang="en-US"/>
              <a:t>Third level</a:t>
            </a:r>
          </a:p>
          <a:p>
            <a:pPr lvl="3">
              <a:defRPr sz="2200">
                <a:latin typeface="Calibri"/>
              </a:defRPr>
            </a:pPr>
            <a:r>
              <a:rPr lang="en-US"/>
              <a:t>Fourth level</a:t>
            </a:r>
          </a:p>
          <a:p>
            <a:pPr lvl="4">
              <a:defRPr sz="2200">
                <a:latin typeface="Calibri"/>
              </a:defRPr>
            </a:pPr>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sz="2200">
                <a:latin typeface="Calibri"/>
              </a:defRPr>
            </a:pPr>
            <a:r>
              <a:rPr lang="en-US"/>
              <a:t>Click to edit Master text styles</a:t>
            </a:r>
          </a:p>
        </p:txBody>
      </p:sp>
      <p:sp>
        <p:nvSpPr>
          <p:cNvPr id="5" name="Date Placeholder 4"/>
          <p:cNvSpPr>
            <a:spLocks noGrp="1"/>
          </p:cNvSpPr>
          <p:nvPr>
            <p:ph type="dt" sz="half" idx="10"/>
          </p:nvPr>
        </p:nvSpPr>
        <p:spPr/>
        <p:txBody>
          <a:bodyPr/>
          <a:lstStyle/>
          <a:p>
            <a:pPr>
              <a:defRPr sz="2200">
                <a:latin typeface="Calibri"/>
              </a:defRPr>
            </a:pPr>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pPr>
              <a:defRPr sz="2200">
                <a:latin typeface="Calibri"/>
              </a:defRPr>
            </a:pPr>
            <a:endParaRPr lang="en-US"/>
          </a:p>
        </p:txBody>
      </p:sp>
      <p:sp>
        <p:nvSpPr>
          <p:cNvPr id="7" name="Slide Number Placeholder 6"/>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a:defRPr sz="2200">
                <a:latin typeface="Calibri"/>
              </a:defRPr>
            </a:pPr>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sz="2200">
                <a:latin typeface="Calibri"/>
              </a:defRPr>
            </a:pP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sz="2200">
                <a:latin typeface="Calibri"/>
              </a:defRPr>
            </a:pPr>
            <a:r>
              <a:rPr lang="en-US"/>
              <a:t>Click to edit Master text styles</a:t>
            </a:r>
          </a:p>
        </p:txBody>
      </p:sp>
      <p:sp>
        <p:nvSpPr>
          <p:cNvPr id="5" name="Date Placeholder 4"/>
          <p:cNvSpPr>
            <a:spLocks noGrp="1"/>
          </p:cNvSpPr>
          <p:nvPr>
            <p:ph type="dt" sz="half" idx="10"/>
          </p:nvPr>
        </p:nvSpPr>
        <p:spPr/>
        <p:txBody>
          <a:bodyPr/>
          <a:lstStyle/>
          <a:p>
            <a:pPr>
              <a:defRPr sz="2200">
                <a:latin typeface="Calibri"/>
              </a:defRPr>
            </a:pPr>
            <a:fld id="{5BCAD085-E8A6-8845-BD4E-CB4CCA059FC4}" type="datetimeFigureOut">
              <a:rPr lang="en-US" smtClean="0"/>
              <a:t>7/24/2025</a:t>
            </a:fld>
            <a:endParaRPr lang="en-US"/>
          </a:p>
        </p:txBody>
      </p:sp>
      <p:sp>
        <p:nvSpPr>
          <p:cNvPr id="6" name="Footer Placeholder 5"/>
          <p:cNvSpPr>
            <a:spLocks noGrp="1"/>
          </p:cNvSpPr>
          <p:nvPr>
            <p:ph type="ftr" sz="quarter" idx="11"/>
          </p:nvPr>
        </p:nvSpPr>
        <p:spPr/>
        <p:txBody>
          <a:bodyPr/>
          <a:lstStyle/>
          <a:p>
            <a:pPr>
              <a:defRPr sz="2200">
                <a:latin typeface="Calibri"/>
              </a:defRPr>
            </a:pPr>
            <a:endParaRPr lang="en-US"/>
          </a:p>
        </p:txBody>
      </p:sp>
      <p:sp>
        <p:nvSpPr>
          <p:cNvPr id="7" name="Slide Number Placeholder 6"/>
          <p:cNvSpPr>
            <a:spLocks noGrp="1"/>
          </p:cNvSpPr>
          <p:nvPr>
            <p:ph type="sldNum" sz="quarter" idx="12"/>
          </p:nvPr>
        </p:nvSpPr>
        <p:spPr/>
        <p:txBody>
          <a:bodyPr/>
          <a:lstStyle/>
          <a:p>
            <a:pPr>
              <a:defRPr sz="2200">
                <a:latin typeface="Calibri"/>
              </a:defRPr>
            </a:pPr>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Reading Technical Drawings</a:t>
            </a:r>
          </a:p>
        </p:txBody>
      </p:sp>
      <p:sp>
        <p:nvSpPr>
          <p:cNvPr id="3" name="Subtitle 2"/>
          <p:cNvSpPr>
            <a:spLocks noGrp="1"/>
          </p:cNvSpPr>
          <p:nvPr>
            <p:ph type="subTitle" idx="1"/>
          </p:nvPr>
        </p:nvSpPr>
        <p:spPr/>
        <p:txBody>
          <a:bodyPr/>
          <a:lstStyle/>
          <a:p>
            <a:r>
              <a:t>Understand Title Block, Symbols, and Projections</a:t>
            </a:r>
          </a:p>
        </p:txBody>
      </p:sp>
      <p:pic>
        <p:nvPicPr>
          <p:cNvPr id="4" name="Picture 3" descr="watermark.jpg"/>
          <p:cNvPicPr>
            <a:picLocks noChangeAspect="1"/>
          </p:cNvPicPr>
          <p:nvPr/>
        </p:nvPicPr>
        <p:blipFill>
          <a:blip r:embed="rId3"/>
          <a:stretch>
            <a:fillRect/>
          </a:stretch>
        </p:blipFill>
        <p:spPr>
          <a:xfrm>
            <a:off x="7329830" y="-10972"/>
            <a:ext cx="1814169" cy="7845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Title Block - What to Look For</a:t>
            </a:r>
          </a:p>
        </p:txBody>
      </p:sp>
      <p:sp>
        <p:nvSpPr>
          <p:cNvPr id="3" name="Content Placeholder 2"/>
          <p:cNvSpPr>
            <a:spLocks noGrp="1"/>
          </p:cNvSpPr>
          <p:nvPr>
            <p:ph idx="1"/>
          </p:nvPr>
        </p:nvSpPr>
        <p:spPr>
          <a:xfrm>
            <a:off x="457200" y="1900800"/>
            <a:ext cx="5806800" cy="3052800"/>
          </a:xfrm>
        </p:spPr>
        <p:txBody>
          <a:bodyPr wrap="square" lIns="90000" tIns="46800" rIns="90000" bIns="46800" anchor="t">
            <a:normAutofit/>
          </a:bodyPr>
          <a:lstStyle/>
          <a:p>
            <a:pPr>
              <a:spcBef>
                <a:spcPts val="0"/>
              </a:spcBef>
              <a:spcAft>
                <a:spcPts val="0"/>
              </a:spcAft>
              <a:defRPr sz="2200">
                <a:latin typeface="Arial"/>
              </a:defRPr>
            </a:pPr>
            <a:r>
              <a:t>Drawing title and part number</a:t>
            </a:r>
          </a:p>
          <a:p>
            <a:pPr>
              <a:spcBef>
                <a:spcPts val="0"/>
              </a:spcBef>
              <a:spcAft>
                <a:spcPts val="0"/>
              </a:spcAft>
              <a:defRPr sz="2200">
                <a:latin typeface="Arial"/>
              </a:defRPr>
            </a:pPr>
            <a:r>
              <a:t>Revision level and drawing number</a:t>
            </a:r>
          </a:p>
          <a:p>
            <a:pPr>
              <a:spcBef>
                <a:spcPts val="0"/>
              </a:spcBef>
              <a:spcAft>
                <a:spcPts val="0"/>
              </a:spcAft>
              <a:defRPr sz="2200">
                <a:latin typeface="Arial"/>
              </a:defRPr>
            </a:pPr>
            <a:r>
              <a:t>Company name and logo</a:t>
            </a:r>
          </a:p>
          <a:p>
            <a:pPr>
              <a:spcBef>
                <a:spcPts val="0"/>
              </a:spcBef>
              <a:spcAft>
                <a:spcPts val="0"/>
              </a:spcAft>
              <a:defRPr sz="2200">
                <a:latin typeface="Arial"/>
              </a:defRPr>
            </a:pPr>
            <a:r>
              <a:t>Drafter and approver names</a:t>
            </a:r>
          </a:p>
          <a:p>
            <a:pPr>
              <a:spcBef>
                <a:spcPts val="0"/>
              </a:spcBef>
              <a:spcAft>
                <a:spcPts val="0"/>
              </a:spcAft>
              <a:defRPr sz="2200">
                <a:latin typeface="Arial"/>
              </a:defRPr>
            </a:pPr>
            <a:r>
              <a:t>Date of creation and revisions</a:t>
            </a:r>
          </a:p>
        </p:txBody>
      </p:sp>
      <p:pic>
        <p:nvPicPr>
          <p:cNvPr id="4" name="Picture 3" descr="watermark.jpg"/>
          <p:cNvPicPr>
            <a:picLocks noChangeAspect="1"/>
          </p:cNvPicPr>
          <p:nvPr/>
        </p:nvPicPr>
        <p:blipFill>
          <a:blip r:embed="rId3"/>
          <a:stretch>
            <a:fillRect/>
          </a:stretch>
        </p:blipFill>
        <p:spPr>
          <a:xfrm>
            <a:off x="7696200" y="0"/>
            <a:ext cx="1447799" cy="6261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Symbols in Electronic Drawings</a:t>
            </a:r>
          </a:p>
        </p:txBody>
      </p:sp>
      <p:sp>
        <p:nvSpPr>
          <p:cNvPr id="3" name="Content Placeholder 2"/>
          <p:cNvSpPr>
            <a:spLocks noGrp="1"/>
          </p:cNvSpPr>
          <p:nvPr>
            <p:ph idx="1"/>
          </p:nvPr>
        </p:nvSpPr>
        <p:spPr>
          <a:xfrm>
            <a:off x="457200" y="1900800"/>
            <a:ext cx="5806800" cy="3052800"/>
          </a:xfrm>
        </p:spPr>
        <p:txBody>
          <a:bodyPr wrap="square" lIns="90000" tIns="46800" rIns="90000" bIns="46800" anchor="t">
            <a:normAutofit/>
          </a:bodyPr>
          <a:lstStyle/>
          <a:p>
            <a:pPr>
              <a:spcBef>
                <a:spcPts val="0"/>
              </a:spcBef>
              <a:spcAft>
                <a:spcPts val="0"/>
              </a:spcAft>
              <a:defRPr sz="2200">
                <a:latin typeface="Arial"/>
              </a:defRPr>
            </a:pPr>
            <a:r>
              <a:rPr dirty="0"/>
              <a:t>Ground, power, and signal references</a:t>
            </a:r>
          </a:p>
          <a:p>
            <a:pPr>
              <a:spcBef>
                <a:spcPts val="0"/>
              </a:spcBef>
              <a:spcAft>
                <a:spcPts val="0"/>
              </a:spcAft>
              <a:defRPr sz="2200">
                <a:latin typeface="Arial"/>
              </a:defRPr>
            </a:pPr>
            <a:r>
              <a:rPr dirty="0"/>
              <a:t>Connectors, terminals, and jumpers</a:t>
            </a:r>
          </a:p>
          <a:p>
            <a:pPr>
              <a:spcBef>
                <a:spcPts val="0"/>
              </a:spcBef>
              <a:spcAft>
                <a:spcPts val="0"/>
              </a:spcAft>
              <a:defRPr sz="2200">
                <a:latin typeface="Arial"/>
              </a:defRPr>
            </a:pPr>
            <a:r>
              <a:rPr dirty="0"/>
              <a:t>Switches, fuses, and relays</a:t>
            </a:r>
          </a:p>
          <a:p>
            <a:pPr>
              <a:spcBef>
                <a:spcPts val="0"/>
              </a:spcBef>
              <a:spcAft>
                <a:spcPts val="0"/>
              </a:spcAft>
              <a:defRPr sz="2200">
                <a:latin typeface="Arial"/>
              </a:defRPr>
            </a:pPr>
            <a:r>
              <a:rPr dirty="0"/>
              <a:t>Diodes, resistors, and capacitors</a:t>
            </a:r>
          </a:p>
          <a:p>
            <a:pPr>
              <a:spcBef>
                <a:spcPts val="0"/>
              </a:spcBef>
              <a:spcAft>
                <a:spcPts val="0"/>
              </a:spcAft>
              <a:defRPr sz="2200">
                <a:latin typeface="Arial"/>
              </a:defRPr>
            </a:pPr>
            <a:r>
              <a:rPr dirty="0"/>
              <a:t>Standardized as per IEEE/IEC norms</a:t>
            </a:r>
          </a:p>
        </p:txBody>
      </p:sp>
      <p:pic>
        <p:nvPicPr>
          <p:cNvPr id="4" name="Picture 3" descr="watermark.jpg"/>
          <p:cNvPicPr>
            <a:picLocks noChangeAspect="1"/>
          </p:cNvPicPr>
          <p:nvPr/>
        </p:nvPicPr>
        <p:blipFill>
          <a:blip r:embed="rId3"/>
          <a:stretch>
            <a:fillRect/>
          </a:stretch>
        </p:blipFill>
        <p:spPr>
          <a:xfrm>
            <a:off x="7329830" y="-10972"/>
            <a:ext cx="1814169" cy="7845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Understanding Projection Views</a:t>
            </a:r>
          </a:p>
        </p:txBody>
      </p:sp>
      <p:sp>
        <p:nvSpPr>
          <p:cNvPr id="3" name="Content Placeholder 2"/>
          <p:cNvSpPr>
            <a:spLocks noGrp="1"/>
          </p:cNvSpPr>
          <p:nvPr>
            <p:ph idx="1"/>
          </p:nvPr>
        </p:nvSpPr>
        <p:spPr>
          <a:xfrm>
            <a:off x="457199" y="1900799"/>
            <a:ext cx="7839075" cy="2909325"/>
          </a:xfrm>
        </p:spPr>
        <p:txBody>
          <a:bodyPr wrap="square" lIns="90000" tIns="46800" rIns="90000" bIns="46800" anchor="t">
            <a:normAutofit/>
          </a:bodyPr>
          <a:lstStyle/>
          <a:p>
            <a:pPr>
              <a:spcBef>
                <a:spcPts val="0"/>
              </a:spcBef>
              <a:spcAft>
                <a:spcPts val="0"/>
              </a:spcAft>
              <a:defRPr sz="2200">
                <a:latin typeface="Arial"/>
              </a:defRPr>
            </a:pPr>
            <a:r>
              <a:rPr dirty="0"/>
              <a:t>1st angle vs 3rd angle projections</a:t>
            </a:r>
          </a:p>
          <a:p>
            <a:pPr>
              <a:spcBef>
                <a:spcPts val="0"/>
              </a:spcBef>
              <a:spcAft>
                <a:spcPts val="0"/>
              </a:spcAft>
              <a:defRPr sz="2200">
                <a:latin typeface="Arial"/>
              </a:defRPr>
            </a:pPr>
            <a:r>
              <a:rPr dirty="0"/>
              <a:t>Top, front, and side views</a:t>
            </a:r>
          </a:p>
          <a:p>
            <a:pPr>
              <a:spcBef>
                <a:spcPts val="0"/>
              </a:spcBef>
              <a:spcAft>
                <a:spcPts val="0"/>
              </a:spcAft>
              <a:defRPr sz="2200">
                <a:latin typeface="Arial"/>
              </a:defRPr>
            </a:pPr>
            <a:r>
              <a:rPr dirty="0"/>
              <a:t>Hidden lines and section views</a:t>
            </a:r>
          </a:p>
          <a:p>
            <a:pPr>
              <a:spcBef>
                <a:spcPts val="0"/>
              </a:spcBef>
              <a:spcAft>
                <a:spcPts val="0"/>
              </a:spcAft>
              <a:defRPr sz="2200">
                <a:latin typeface="Arial"/>
              </a:defRPr>
            </a:pPr>
            <a:r>
              <a:rPr dirty="0"/>
              <a:t>Dimensioning and tolerances</a:t>
            </a:r>
          </a:p>
          <a:p>
            <a:pPr>
              <a:spcBef>
                <a:spcPts val="0"/>
              </a:spcBef>
              <a:spcAft>
                <a:spcPts val="0"/>
              </a:spcAft>
              <a:defRPr sz="2200">
                <a:latin typeface="Arial"/>
              </a:defRPr>
            </a:pPr>
            <a:r>
              <a:rPr dirty="0"/>
              <a:t>View alignment conventions</a:t>
            </a:r>
          </a:p>
        </p:txBody>
      </p:sp>
      <p:pic>
        <p:nvPicPr>
          <p:cNvPr id="4" name="Picture 3" descr="watermark.jpg"/>
          <p:cNvPicPr>
            <a:picLocks noChangeAspect="1"/>
          </p:cNvPicPr>
          <p:nvPr/>
        </p:nvPicPr>
        <p:blipFill>
          <a:blip r:embed="rId3"/>
          <a:stretch>
            <a:fillRect/>
          </a:stretch>
        </p:blipFill>
        <p:spPr>
          <a:xfrm>
            <a:off x="7591425" y="-10971"/>
            <a:ext cx="1552574" cy="67142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Sample Title Block Breakdown</a:t>
            </a:r>
          </a:p>
        </p:txBody>
      </p:sp>
      <p:sp>
        <p:nvSpPr>
          <p:cNvPr id="3" name="Content Placeholder 2"/>
          <p:cNvSpPr>
            <a:spLocks noGrp="1"/>
          </p:cNvSpPr>
          <p:nvPr>
            <p:ph idx="1"/>
          </p:nvPr>
        </p:nvSpPr>
        <p:spPr>
          <a:xfrm>
            <a:off x="457200" y="1900800"/>
            <a:ext cx="5806800" cy="3052800"/>
          </a:xfrm>
        </p:spPr>
        <p:txBody>
          <a:bodyPr wrap="square" lIns="90000" tIns="46800" rIns="90000" bIns="46800" anchor="t">
            <a:normAutofit/>
          </a:bodyPr>
          <a:lstStyle/>
          <a:p>
            <a:endParaRPr/>
          </a:p>
        </p:txBody>
      </p:sp>
      <p:pic>
        <p:nvPicPr>
          <p:cNvPr id="4" name="Picture 3" descr="watermark.jpg"/>
          <p:cNvPicPr>
            <a:picLocks noChangeAspect="1"/>
          </p:cNvPicPr>
          <p:nvPr/>
        </p:nvPicPr>
        <p:blipFill>
          <a:blip r:embed="rId3"/>
          <a:stretch>
            <a:fillRect/>
          </a:stretch>
        </p:blipFill>
        <p:spPr>
          <a:xfrm>
            <a:off x="7329830" y="-10972"/>
            <a:ext cx="1814169" cy="784555"/>
          </a:xfrm>
          <a:prstGeom prst="rect">
            <a:avLst/>
          </a:prstGeom>
        </p:spPr>
      </p:pic>
      <p:graphicFrame>
        <p:nvGraphicFramePr>
          <p:cNvPr id="5" name="Table 4"/>
          <p:cNvGraphicFramePr>
            <a:graphicFrameLocks noGrp="1"/>
          </p:cNvGraphicFramePr>
          <p:nvPr/>
        </p:nvGraphicFramePr>
        <p:xfrm>
          <a:off x="457200" y="1618488"/>
          <a:ext cx="8229600" cy="30175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431074">
                <a:tc>
                  <a:txBody>
                    <a:bodyPr/>
                    <a:lstStyle/>
                    <a:p>
                      <a:r>
                        <a:rPr b="1">
                          <a:solidFill>
                            <a:srgbClr val="FFFFFF"/>
                          </a:solidFill>
                        </a:rPr>
                        <a:t>Field</a:t>
                      </a:r>
                    </a:p>
                  </a:txBody>
                  <a:tcPr>
                    <a:solidFill>
                      <a:srgbClr val="4472C4"/>
                    </a:solidFill>
                  </a:tcPr>
                </a:tc>
                <a:tc>
                  <a:txBody>
                    <a:bodyPr/>
                    <a:lstStyle/>
                    <a:p>
                      <a:r>
                        <a:rPr b="1">
                          <a:solidFill>
                            <a:srgbClr val="FFFFFF"/>
                          </a:solidFill>
                        </a:rPr>
                        <a:t>Example Value</a:t>
                      </a:r>
                    </a:p>
                  </a:txBody>
                  <a:tcPr>
                    <a:solidFill>
                      <a:srgbClr val="4472C4"/>
                    </a:solidFill>
                  </a:tcPr>
                </a:tc>
                <a:tc>
                  <a:txBody>
                    <a:bodyPr/>
                    <a:lstStyle/>
                    <a:p>
                      <a:r>
                        <a:rPr b="1">
                          <a:solidFill>
                            <a:srgbClr val="FFFFFF"/>
                          </a:solidFill>
                        </a:rPr>
                        <a:t>Description</a:t>
                      </a:r>
                    </a:p>
                  </a:txBody>
                  <a:tcPr>
                    <a:solidFill>
                      <a:srgbClr val="4472C4"/>
                    </a:solidFill>
                  </a:tcPr>
                </a:tc>
                <a:extLst>
                  <a:ext uri="{0D108BD9-81ED-4DB2-BD59-A6C34878D82A}">
                    <a16:rowId xmlns:a16="http://schemas.microsoft.com/office/drawing/2014/main" val="10000"/>
                  </a:ext>
                </a:extLst>
              </a:tr>
              <a:tr h="431074">
                <a:tc>
                  <a:txBody>
                    <a:bodyPr/>
                    <a:lstStyle/>
                    <a:p>
                      <a:r>
                        <a:t>Drawing Title</a:t>
                      </a:r>
                    </a:p>
                  </a:txBody>
                  <a:tcPr/>
                </a:tc>
                <a:tc>
                  <a:txBody>
                    <a:bodyPr/>
                    <a:lstStyle/>
                    <a:p>
                      <a:r>
                        <a:t>Power Harness Assy</a:t>
                      </a:r>
                    </a:p>
                  </a:txBody>
                  <a:tcPr/>
                </a:tc>
                <a:tc>
                  <a:txBody>
                    <a:bodyPr/>
                    <a:lstStyle/>
                    <a:p>
                      <a:r>
                        <a:t>Name of the part or assembly</a:t>
                      </a:r>
                    </a:p>
                  </a:txBody>
                  <a:tcPr/>
                </a:tc>
                <a:extLst>
                  <a:ext uri="{0D108BD9-81ED-4DB2-BD59-A6C34878D82A}">
                    <a16:rowId xmlns:a16="http://schemas.microsoft.com/office/drawing/2014/main" val="10001"/>
                  </a:ext>
                </a:extLst>
              </a:tr>
              <a:tr h="431074">
                <a:tc>
                  <a:txBody>
                    <a:bodyPr/>
                    <a:lstStyle/>
                    <a:p>
                      <a:r>
                        <a:t>Drawing Number</a:t>
                      </a:r>
                    </a:p>
                  </a:txBody>
                  <a:tcPr/>
                </a:tc>
                <a:tc>
                  <a:txBody>
                    <a:bodyPr/>
                    <a:lstStyle/>
                    <a:p>
                      <a:r>
                        <a:t>PH-00123</a:t>
                      </a:r>
                    </a:p>
                  </a:txBody>
                  <a:tcPr/>
                </a:tc>
                <a:tc>
                  <a:txBody>
                    <a:bodyPr/>
                    <a:lstStyle/>
                    <a:p>
                      <a:r>
                        <a:t>Unique identifier for the drawing</a:t>
                      </a:r>
                    </a:p>
                  </a:txBody>
                  <a:tcPr/>
                </a:tc>
                <a:extLst>
                  <a:ext uri="{0D108BD9-81ED-4DB2-BD59-A6C34878D82A}">
                    <a16:rowId xmlns:a16="http://schemas.microsoft.com/office/drawing/2014/main" val="10002"/>
                  </a:ext>
                </a:extLst>
              </a:tr>
              <a:tr h="431074">
                <a:tc>
                  <a:txBody>
                    <a:bodyPr/>
                    <a:lstStyle/>
                    <a:p>
                      <a:r>
                        <a:t>Revision</a:t>
                      </a:r>
                    </a:p>
                  </a:txBody>
                  <a:tcPr/>
                </a:tc>
                <a:tc>
                  <a:txBody>
                    <a:bodyPr/>
                    <a:lstStyle/>
                    <a:p>
                      <a:r>
                        <a:t>Rev C</a:t>
                      </a:r>
                    </a:p>
                  </a:txBody>
                  <a:tcPr/>
                </a:tc>
                <a:tc>
                  <a:txBody>
                    <a:bodyPr/>
                    <a:lstStyle/>
                    <a:p>
                      <a:r>
                        <a:t>Current revision level</a:t>
                      </a:r>
                    </a:p>
                  </a:txBody>
                  <a:tcPr/>
                </a:tc>
                <a:extLst>
                  <a:ext uri="{0D108BD9-81ED-4DB2-BD59-A6C34878D82A}">
                    <a16:rowId xmlns:a16="http://schemas.microsoft.com/office/drawing/2014/main" val="10003"/>
                  </a:ext>
                </a:extLst>
              </a:tr>
              <a:tr h="431074">
                <a:tc>
                  <a:txBody>
                    <a:bodyPr/>
                    <a:lstStyle/>
                    <a:p>
                      <a:r>
                        <a:t>Drawn By</a:t>
                      </a:r>
                    </a:p>
                  </a:txBody>
                  <a:tcPr/>
                </a:tc>
                <a:tc>
                  <a:txBody>
                    <a:bodyPr/>
                    <a:lstStyle/>
                    <a:p>
                      <a:r>
                        <a:t>R. Verma</a:t>
                      </a:r>
                    </a:p>
                  </a:txBody>
                  <a:tcPr/>
                </a:tc>
                <a:tc>
                  <a:txBody>
                    <a:bodyPr/>
                    <a:lstStyle/>
                    <a:p>
                      <a:r>
                        <a:t>Person who created the drawing</a:t>
                      </a:r>
                    </a:p>
                  </a:txBody>
                  <a:tcPr/>
                </a:tc>
                <a:extLst>
                  <a:ext uri="{0D108BD9-81ED-4DB2-BD59-A6C34878D82A}">
                    <a16:rowId xmlns:a16="http://schemas.microsoft.com/office/drawing/2014/main" val="10004"/>
                  </a:ext>
                </a:extLst>
              </a:tr>
              <a:tr h="431074">
                <a:tc>
                  <a:txBody>
                    <a:bodyPr/>
                    <a:lstStyle/>
                    <a:p>
                      <a:r>
                        <a:t>Approved By</a:t>
                      </a:r>
                    </a:p>
                  </a:txBody>
                  <a:tcPr/>
                </a:tc>
                <a:tc>
                  <a:txBody>
                    <a:bodyPr/>
                    <a:lstStyle/>
                    <a:p>
                      <a:r>
                        <a:t>S. Menon</a:t>
                      </a:r>
                    </a:p>
                  </a:txBody>
                  <a:tcPr/>
                </a:tc>
                <a:tc>
                  <a:txBody>
                    <a:bodyPr/>
                    <a:lstStyle/>
                    <a:p>
                      <a:r>
                        <a:t>Engineer who approved the drawing</a:t>
                      </a:r>
                    </a:p>
                  </a:txBody>
                  <a:tcPr/>
                </a:tc>
                <a:extLst>
                  <a:ext uri="{0D108BD9-81ED-4DB2-BD59-A6C34878D82A}">
                    <a16:rowId xmlns:a16="http://schemas.microsoft.com/office/drawing/2014/main" val="10005"/>
                  </a:ext>
                </a:extLst>
              </a:tr>
              <a:tr h="431076">
                <a:tc>
                  <a:txBody>
                    <a:bodyPr/>
                    <a:lstStyle/>
                    <a:p>
                      <a:r>
                        <a:t>Date</a:t>
                      </a:r>
                    </a:p>
                  </a:txBody>
                  <a:tcPr/>
                </a:tc>
                <a:tc>
                  <a:txBody>
                    <a:bodyPr/>
                    <a:lstStyle/>
                    <a:p>
                      <a:r>
                        <a:t>2025-07-01</a:t>
                      </a:r>
                    </a:p>
                  </a:txBody>
                  <a:tcPr/>
                </a:tc>
                <a:tc>
                  <a:txBody>
                    <a:bodyPr/>
                    <a:lstStyle/>
                    <a:p>
                      <a:r>
                        <a:t>Latest revision or creation date</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TotalTime>
  <Words>478</Words>
  <Application>Microsoft Office PowerPoint</Application>
  <PresentationFormat>On-screen Show (4:3)</PresentationFormat>
  <Paragraphs>47</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Reading Technical Drawings</vt:lpstr>
      <vt:lpstr>Title Block - What to Look For</vt:lpstr>
      <vt:lpstr>Key Symbols in Electronic Drawings</vt:lpstr>
      <vt:lpstr>Understanding Projection Views</vt:lpstr>
      <vt:lpstr>Sample Title Block Breakdown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gyannidhi gyannidhi</cp:lastModifiedBy>
  <cp:revision>1</cp:revision>
  <dcterms:created xsi:type="dcterms:W3CDTF">2013-01-27T09:14:16Z</dcterms:created>
  <dcterms:modified xsi:type="dcterms:W3CDTF">2025-07-24T10:39:28Z</dcterms:modified>
  <cp:category/>
</cp:coreProperties>
</file>