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Simple Sales Dashboard – Online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35496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 8 | Tableau </a:t>
            </a:r>
            <a:r>
              <a:rPr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0557" y="5377070"/>
            <a:ext cx="16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K.B.SRINIDHI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$4.30 million in sales, 2014 was the largest year. November 2014 was the peak month at $509K.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$2.82 million in total sales, the Central region produced the highest profit ($311,000).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$4.74 million in sales and $664K in profit, technology is the most lucrative and best-selling category.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$1.34 million, Q4 2014 was the best quarter overall. The Tables subcategory experienced a loss of approximately $-64083.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Sales Performance dashboard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2025-08-15 12374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9" y="1208916"/>
            <a:ext cx="7828367" cy="53424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Mini Guide – Steps in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Tableau and import online_sales.xlsx.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DATETRUNC('month',[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order_date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 to create 'Order Month'.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visuals: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Sales over Months in a Line Chart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Sales by Region in a Bar Chart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Sales by Category in a Doughnut Chart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a Region/Category filter.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Export after assembling into a dashboard.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132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Simple Sales Dashboard – Online Sales</vt:lpstr>
      <vt:lpstr>Key Insights</vt:lpstr>
      <vt:lpstr>Sales Performance dashboard</vt:lpstr>
      <vt:lpstr>Mini Guide – Steps in Tableau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Sales Dashboard – Online Sales</dc:title>
  <dc:subject/>
  <dc:creator/>
  <cp:keywords/>
  <dc:description>generated using python-pptx</dc:description>
  <cp:lastModifiedBy>kolapalli srinidhi</cp:lastModifiedBy>
  <cp:revision>4</cp:revision>
  <dcterms:created xsi:type="dcterms:W3CDTF">2013-01-27T09:14:16Z</dcterms:created>
  <dcterms:modified xsi:type="dcterms:W3CDTF">2025-08-15T07:20:32Z</dcterms:modified>
  <cp:category/>
</cp:coreProperties>
</file>