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5B3F-E2AC-4F83-A317-0C1BD1D1CC33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33F9AC6-9704-4E92-99ED-7C1B6AF3C21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555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5B3F-E2AC-4F83-A317-0C1BD1D1CC33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F9AC6-9704-4E92-99ED-7C1B6AF3C21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868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5B3F-E2AC-4F83-A317-0C1BD1D1CC33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F9AC6-9704-4E92-99ED-7C1B6AF3C21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796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5B3F-E2AC-4F83-A317-0C1BD1D1CC33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F9AC6-9704-4E92-99ED-7C1B6AF3C21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703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5B3F-E2AC-4F83-A317-0C1BD1D1CC33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F9AC6-9704-4E92-99ED-7C1B6AF3C21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51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5B3F-E2AC-4F83-A317-0C1BD1D1CC33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F9AC6-9704-4E92-99ED-7C1B6AF3C21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515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5B3F-E2AC-4F83-A317-0C1BD1D1CC33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F9AC6-9704-4E92-99ED-7C1B6AF3C21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24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5B3F-E2AC-4F83-A317-0C1BD1D1CC33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F9AC6-9704-4E92-99ED-7C1B6AF3C21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122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5B3F-E2AC-4F83-A317-0C1BD1D1CC33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F9AC6-9704-4E92-99ED-7C1B6AF3C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83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5B3F-E2AC-4F83-A317-0C1BD1D1CC33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F9AC6-9704-4E92-99ED-7C1B6AF3C21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99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0AE5B3F-E2AC-4F83-A317-0C1BD1D1CC33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F9AC6-9704-4E92-99ED-7C1B6AF3C21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07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E5B3F-E2AC-4F83-A317-0C1BD1D1CC33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33F9AC6-9704-4E92-99ED-7C1B6AF3C21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146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513A4-9F1F-6EA8-F5BE-ABAD061D57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Project 1: </a:t>
            </a:r>
            <a:r>
              <a:rPr lang="en-US" dirty="0"/>
              <a:t>Sales Data Analysis and Dashboard (Excel/Power BI)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289B3-3172-6925-A449-AE19B142DF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Problem Statement: Analyze a company’s historical sales data to identify key revenue drivers, seasonal trends, and suggest actionable improvements. Visualize insights through interactive dashboards.</a:t>
            </a:r>
          </a:p>
        </p:txBody>
      </p:sp>
    </p:spTree>
    <p:extLst>
      <p:ext uri="{BB962C8B-B14F-4D97-AF65-F5344CB8AC3E}">
        <p14:creationId xmlns:p14="http://schemas.microsoft.com/office/powerpoint/2010/main" val="608870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003DB-5FFA-F237-674E-F80C6C8BB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 – Data Collection, Cleaning &amp; Preprocessing in 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2388C-E4C7-0B97-CE00-E5FB5978AA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Step 1: Collect Sample Sales Data</a:t>
            </a:r>
          </a:p>
          <a:p>
            <a:r>
              <a:rPr lang="en-US" dirty="0"/>
              <a:t>Step 2: Clean the Data </a:t>
            </a:r>
          </a:p>
          <a:p>
            <a:r>
              <a:rPr lang="en-US" dirty="0"/>
              <a:t>Step 3: Preprocess &amp; Categorize</a:t>
            </a:r>
          </a:p>
          <a:p>
            <a:r>
              <a:rPr lang="en-US" dirty="0"/>
              <a:t>Step 4: PivotTable Analysis in Excel</a:t>
            </a:r>
          </a:p>
        </p:txBody>
      </p:sp>
    </p:spTree>
    <p:extLst>
      <p:ext uri="{BB962C8B-B14F-4D97-AF65-F5344CB8AC3E}">
        <p14:creationId xmlns:p14="http://schemas.microsoft.com/office/powerpoint/2010/main" val="3976098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F28B9-12F9-C448-EF27-5F24695BB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2 – KPI Identification and Basic Visualization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089DC-15ED-BAFD-7FCE-AF2C8AC67F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Define KPIs</a:t>
            </a:r>
          </a:p>
          <a:p>
            <a:r>
              <a:rPr lang="en-US" dirty="0"/>
              <a:t>Visualize in Excel </a:t>
            </a:r>
          </a:p>
          <a:p>
            <a:r>
              <a:rPr lang="en-US" dirty="0"/>
              <a:t>Start Power BI </a:t>
            </a:r>
          </a:p>
        </p:txBody>
      </p:sp>
    </p:spTree>
    <p:extLst>
      <p:ext uri="{BB962C8B-B14F-4D97-AF65-F5344CB8AC3E}">
        <p14:creationId xmlns:p14="http://schemas.microsoft.com/office/powerpoint/2010/main" val="1201335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E0511-02F5-62DC-7F95-20EC005F7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3 – Build Interactive Power BI Dashboard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3EF19-45DC-EBF4-93CA-B40A269BF5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Build Visuals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16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CF62EA-1C66-F836-2F2D-9EFAFD1E5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065" y="668594"/>
            <a:ext cx="8304292" cy="528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272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275A03-875E-84AC-1626-A09EB5265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013" y="206477"/>
            <a:ext cx="9458632" cy="538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368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5D071F-61F4-4BBF-A048-D1487D6D1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471" y="796413"/>
            <a:ext cx="8878529" cy="426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49732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Words>106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Project 1: Sales Data Analysis and Dashboard (Excel/Power BI)</vt:lpstr>
      <vt:lpstr>Week 1 – Data Collection, Cleaning &amp; Preprocessing in Excel</vt:lpstr>
      <vt:lpstr>Week 2 – KPI Identification and Basic Visualization </vt:lpstr>
      <vt:lpstr>Week 3 – Build Interactive Power BI Dashboard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SIVA KUMAR T</dc:creator>
  <cp:lastModifiedBy>SIVA KUMAR T</cp:lastModifiedBy>
  <cp:revision>6</cp:revision>
  <dcterms:created xsi:type="dcterms:W3CDTF">2025-07-26T10:32:42Z</dcterms:created>
  <dcterms:modified xsi:type="dcterms:W3CDTF">2025-07-26T12:55:38Z</dcterms:modified>
</cp:coreProperties>
</file>