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4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4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2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8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0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9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5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7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1A01-B8E0-4FC4-BC4B-44D5EF0FD0A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20F89E-0FA6-44F4-BFF1-0B28EED41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2B7C-CCF2-B157-0E3E-4124C1977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Segmentation Using Clustering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7F7-6448-7F94-70FD-E140D1128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 Statement: Use K-Means clustering to segment customers based on behavioral and demographic data to enable targeted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97262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3AF7-E15B-37EC-0748-F8EEEE9B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3177546"/>
          </a:xfrm>
        </p:spPr>
        <p:txBody>
          <a:bodyPr>
            <a:normAutofit/>
          </a:bodyPr>
          <a:lstStyle/>
          <a:p>
            <a:r>
              <a:rPr lang="en-US" dirty="0"/>
              <a:t>Week 1 –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I.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Collect and clean customer dataset. 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Ii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Perform EDA (Exploratory Data Analysis). 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Iii. Normalize and scale data</a:t>
            </a:r>
          </a:p>
        </p:txBody>
      </p:sp>
    </p:spTree>
    <p:extLst>
      <p:ext uri="{BB962C8B-B14F-4D97-AF65-F5344CB8AC3E}">
        <p14:creationId xmlns:p14="http://schemas.microsoft.com/office/powerpoint/2010/main" val="24720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90A8-6E76-6121-EF8C-BCA225C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Apply K-Means clustering. 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Ii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Determine optimal clusters using Elbow 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iii.Method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Silhouette Score. 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Iv.  Visualize clusters using scatter plots and PCA.</a:t>
            </a:r>
          </a:p>
        </p:txBody>
      </p:sp>
    </p:spTree>
    <p:extLst>
      <p:ext uri="{BB962C8B-B14F-4D97-AF65-F5344CB8AC3E}">
        <p14:creationId xmlns:p14="http://schemas.microsoft.com/office/powerpoint/2010/main" val="240076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3FD8-44FA-20D2-3CAC-36935FB2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Profile each cluster (common traits, spending behavior, etc.). 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Ii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Recommend marketing strategies for each group. 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Iii. Draft cluster summary report. </a:t>
            </a:r>
          </a:p>
        </p:txBody>
      </p:sp>
    </p:spTree>
    <p:extLst>
      <p:ext uri="{BB962C8B-B14F-4D97-AF65-F5344CB8AC3E}">
        <p14:creationId xmlns:p14="http://schemas.microsoft.com/office/powerpoint/2010/main" val="72938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3329-8C03-C737-2C93-03BDF18E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Finalize report with supporting charts and tables. 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Prepare a short presentation with findings. </a:t>
            </a:r>
          </a:p>
        </p:txBody>
      </p:sp>
    </p:spTree>
    <p:extLst>
      <p:ext uri="{BB962C8B-B14F-4D97-AF65-F5344CB8AC3E}">
        <p14:creationId xmlns:p14="http://schemas.microsoft.com/office/powerpoint/2010/main" val="407964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73B5F-C215-DC32-1A03-7940D949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94" y="216310"/>
            <a:ext cx="8278761" cy="57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9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D155E-62EC-65F6-D559-3D3B59E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74" y="290694"/>
            <a:ext cx="5614218" cy="5574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FCCB4-4841-BCB4-271F-BB36E4D26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" y="290695"/>
            <a:ext cx="6031546" cy="54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31C1F-B68F-E6DB-4F18-267C1E63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13" y="122147"/>
            <a:ext cx="7855973" cy="589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3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C53D1-0976-8728-0306-A73657CF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135251"/>
            <a:ext cx="8396749" cy="59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212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158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Gill Sans MT</vt:lpstr>
      <vt:lpstr>Gallery</vt:lpstr>
      <vt:lpstr>Customer Segmentation Using Clustering (Python)</vt:lpstr>
      <vt:lpstr>Week 1 –    I. Collect and clean customer dataset.  Ii. Perform EDA (Exploratory Data Analysis).  Iii. Normalize and scale data</vt:lpstr>
      <vt:lpstr>Week 2 –   i. Apply K-Means clustering.  Ii. Determine optimal clusters using Elbow  iii.Method and Silhouette Score.  Iv.  Visualize clusters using scatter plots and PCA.</vt:lpstr>
      <vt:lpstr>Week 3 –    i. Profile each cluster (common traits, spending behavior, etc.).  Ii. Recommend marketing strategies for each group.  Iii. Draft cluster summary report. </vt:lpstr>
      <vt:lpstr>Week 4 –    Finalize report with supporting charts and tables.  Prepare a short presentation with findings.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KUMAR T</dc:creator>
  <cp:lastModifiedBy>SIVA KUMAR T</cp:lastModifiedBy>
  <cp:revision>9</cp:revision>
  <dcterms:created xsi:type="dcterms:W3CDTF">2025-08-28T13:45:51Z</dcterms:created>
  <dcterms:modified xsi:type="dcterms:W3CDTF">2025-08-28T14:14:48Z</dcterms:modified>
</cp:coreProperties>
</file>