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62210-9BAA-4402-9E96-821A380EF629}" v="179" dt="2022-04-05T14:27:17.605"/>
    <p1510:client id="{1A3AAFC6-0D76-4189-35CF-B18B24298519}" v="299" dt="2022-04-05T16:33:58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921257"/>
          </a:xfrm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Java Basics</a:t>
            </a:r>
            <a:endParaRPr lang="en-US" sz="6000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B7D7C-9C11-D350-3B61-620C4FF7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76" y="630936"/>
            <a:ext cx="10041854" cy="792594"/>
          </a:xfrm>
        </p:spPr>
        <p:txBody>
          <a:bodyPr anchor="b">
            <a:normAutofit fontScale="90000"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Varargs </a:t>
            </a:r>
            <a:endParaRPr lang="en-US" b="1" dirty="0">
              <a:solidFill>
                <a:schemeClr val="tx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4DCF-0B47-FF78-247A-3F203506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37" y="982405"/>
            <a:ext cx="9509891" cy="506940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Varargs is a short name for variable arguments. In Java, an argument of a method can accept arbitrary number of values. This argument that can accept variable number of values is called varargs.</a:t>
            </a:r>
          </a:p>
          <a:p>
            <a:r>
              <a:rPr lang="en-US" sz="2400" b="1" dirty="0">
                <a:latin typeface="Times New Roman"/>
              </a:rPr>
              <a:t>SYNTAX: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/>
                <a:ea typeface="+mn-lt"/>
                <a:cs typeface="+mn-lt"/>
              </a:rPr>
              <a:t>return_type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method_name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(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data_type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... 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variableName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){} </a:t>
            </a:r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57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09EFE5-F7D3-ADF9-DF64-82085968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49" y="630936"/>
            <a:ext cx="9898081" cy="1008254"/>
          </a:xfrm>
        </p:spPr>
        <p:txBody>
          <a:bodyPr anchor="b">
            <a:normAutofit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AutoBoxing</a:t>
            </a:r>
            <a:endParaRPr lang="en-US" sz="3600" b="1" dirty="0">
              <a:solidFill>
                <a:schemeClr val="tx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B91B-064B-53C3-13FD-6A51A548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44" y="1428103"/>
            <a:ext cx="9322984" cy="462370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Autoboxing is the process by which a primitive type is automatically encapsulated (boxed) into its equivalent type wrappers whenever an object of the type is needed. </a:t>
            </a:r>
            <a:endParaRPr lang="en-US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69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0374-DA93-C1E8-2566-4243C63C9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/>
                <a:cs typeface="Calibri Light"/>
              </a:rPr>
              <a:t>THANK YOU</a:t>
            </a:r>
            <a:endParaRPr lang="en-US" sz="6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D79-4B8B-3447-089C-96245A4A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Contents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03BA-9DA1-94DC-F382-E832B2FD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8696"/>
            <a:ext cx="6281873" cy="6657602"/>
          </a:xfrm>
        </p:spPr>
        <p:txBody>
          <a:bodyPr/>
          <a:lstStyle/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Class &amp; Object</a:t>
            </a:r>
            <a:endParaRPr lang="en-US" dirty="0"/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Object Life Cycle</a:t>
            </a:r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Method in Java</a:t>
            </a:r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Constructors</a:t>
            </a:r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Main program in Java</a:t>
            </a:r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Packages</a:t>
            </a:r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Heap Memory</a:t>
            </a:r>
          </a:p>
          <a:p>
            <a:pPr>
              <a:buChar char="q"/>
            </a:pPr>
            <a:r>
              <a:rPr lang="en-US" sz="2400" dirty="0">
                <a:latin typeface="Times New Roman"/>
                <a:cs typeface="Times New Roman"/>
              </a:rPr>
              <a:t>Varargs </a:t>
            </a:r>
          </a:p>
          <a:p>
            <a:pPr>
              <a:buChar char="q"/>
            </a:pPr>
            <a:r>
              <a:rPr lang="en-US" sz="2400" dirty="0" err="1">
                <a:latin typeface="Times New Roman"/>
                <a:cs typeface="Times New Roman"/>
              </a:rPr>
              <a:t>AutoBoxing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08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E5D160-F866-AA78-FE97-73567E14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21" y="630936"/>
            <a:ext cx="6346873" cy="677575"/>
          </a:xfrm>
        </p:spPr>
        <p:txBody>
          <a:bodyPr anchor="b">
            <a:noAutofit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cs typeface="Calibri Light"/>
              </a:rPr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DDB3-D8D9-D766-DFBA-54B8208C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85" y="1241198"/>
            <a:ext cx="9984343" cy="48106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Class is nothing but a blueprint or a structure that is used to create an object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class should always start with an uppercase first letter, and that the name of the java file should match the class name.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Object has some </a:t>
            </a:r>
            <a:r>
              <a:rPr lang="en-US" sz="2400" dirty="0" err="1">
                <a:latin typeface="Times New Roman"/>
                <a:cs typeface="Times New Roman"/>
              </a:rPr>
              <a:t>behaviour</a:t>
            </a:r>
            <a:r>
              <a:rPr lang="en-US" sz="2400" dirty="0">
                <a:latin typeface="Times New Roman"/>
                <a:cs typeface="Times New Roman"/>
              </a:rPr>
              <a:t> and does something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Objects have states and behaviors.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An object is an instance of a class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har char="Ø"/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01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F688F1-6E00-E37C-0FB8-2BE0C4D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94" y="630936"/>
            <a:ext cx="9926836" cy="878858"/>
          </a:xfrm>
        </p:spPr>
        <p:txBody>
          <a:bodyPr anchor="b">
            <a:noAutofit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Object Life Cycle</a:t>
            </a:r>
            <a:endParaRPr lang="en-US" b="1" dirty="0">
              <a:solidFill>
                <a:schemeClr val="tx1"/>
              </a:solidFill>
              <a:cs typeface="Calibri Light" panose="020F0302020204030204"/>
            </a:endParaRPr>
          </a:p>
        </p:txBody>
      </p:sp>
      <p:pic>
        <p:nvPicPr>
          <p:cNvPr id="4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84D00142-2EF9-9F53-F276-D5452B098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895" y="1209166"/>
            <a:ext cx="10559436" cy="5305995"/>
          </a:xfrm>
        </p:spPr>
      </p:pic>
    </p:spTree>
    <p:extLst>
      <p:ext uri="{BB962C8B-B14F-4D97-AF65-F5344CB8AC3E}">
        <p14:creationId xmlns:p14="http://schemas.microsoft.com/office/powerpoint/2010/main" val="130351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CA3D48-DEA7-3578-DE50-1EAB9FDA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8" y="630936"/>
            <a:ext cx="10056232" cy="878858"/>
          </a:xfrm>
        </p:spPr>
        <p:txBody>
          <a:bodyPr anchor="b">
            <a:normAutofit fontScale="90000"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Method in Java</a:t>
            </a:r>
            <a:endParaRPr lang="en-US" b="1" dirty="0">
              <a:solidFill>
                <a:schemeClr val="tx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3032-09C4-6D97-46B5-E5B75037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98" y="-383444"/>
            <a:ext cx="10056230" cy="64352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A method is a block of code or collection of statements or a set of code grouped together to perform a certain task or operation</a:t>
            </a:r>
            <a:endParaRPr lang="en-US" dirty="0"/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465F4B3-E40A-7D08-C11F-20411823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8" y="3311730"/>
            <a:ext cx="9313651" cy="3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76AFD-7204-B769-ED44-6A25FA0E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04" y="630936"/>
            <a:ext cx="9869326" cy="1037009"/>
          </a:xfrm>
        </p:spPr>
        <p:txBody>
          <a:bodyPr anchor="b">
            <a:normAutofit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Calibri"/>
                <a:cs typeface="Times New Roman"/>
              </a:rPr>
              <a:t>Constructors</a:t>
            </a:r>
            <a:endParaRPr lang="en-US" b="1" dirty="0">
              <a:solidFill>
                <a:schemeClr val="tx1"/>
              </a:solidFill>
              <a:latin typeface="Calibri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D91-684B-D6DD-F712-882875A8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04" y="-714122"/>
            <a:ext cx="9869324" cy="676593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 constructor is a block of codes similar to the method. It is called when an instance of the </a:t>
            </a:r>
            <a:r>
              <a:rPr lang="en-US" sz="2400" dirty="0">
                <a:latin typeface="Times New Roman"/>
                <a:ea typeface="+mn-lt"/>
                <a:cs typeface="+mn-lt"/>
                <a:hlinkClick r:id="rId2"/>
              </a:rPr>
              <a:t>class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is created.</a:t>
            </a:r>
          </a:p>
          <a:p>
            <a:endParaRPr lang="en-US" sz="2400" dirty="0">
              <a:latin typeface="Times New Roman"/>
            </a:endParaRPr>
          </a:p>
        </p:txBody>
      </p:sp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24CDE76E-BFDE-2718-D61D-3E67D20C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66" y="2925649"/>
            <a:ext cx="5819954" cy="37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BCAAE-1BE7-B078-DE85-C273D56D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13" y="630936"/>
            <a:ext cx="9811817" cy="950744"/>
          </a:xfrm>
        </p:spPr>
        <p:txBody>
          <a:bodyPr anchor="b">
            <a:normAutofit fontScale="90000"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Main program in Java </a:t>
            </a:r>
            <a:endParaRPr lang="en-US" b="1" dirty="0">
              <a:solidFill>
                <a:schemeClr val="tx1"/>
              </a:solidFill>
              <a:cs typeface="Calibri Light" panose="020F03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33F7BA-BC90-4D13-3B92-9A052046C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05" y="1825701"/>
            <a:ext cx="10586766" cy="4403603"/>
          </a:xfrm>
        </p:spPr>
      </p:pic>
    </p:spTree>
    <p:extLst>
      <p:ext uri="{BB962C8B-B14F-4D97-AF65-F5344CB8AC3E}">
        <p14:creationId xmlns:p14="http://schemas.microsoft.com/office/powerpoint/2010/main" val="110715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30A00-8E8E-F993-081B-58919B59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04" y="630936"/>
            <a:ext cx="9869326" cy="864480"/>
          </a:xfrm>
        </p:spPr>
        <p:txBody>
          <a:bodyPr anchor="b">
            <a:normAutofit fontScale="90000"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Calibri"/>
                <a:cs typeface="Times New Roman"/>
              </a:rPr>
              <a:t>Packages</a:t>
            </a:r>
            <a:endParaRPr lang="en-US" dirty="0">
              <a:solidFill>
                <a:schemeClr val="tx1"/>
              </a:solidFill>
              <a:latin typeface="Calibri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BAD6-D97E-5697-30B5-25E5FD6F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7" y="-843519"/>
            <a:ext cx="9725551" cy="6895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 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java package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is a group of similar types of classes, interfaces and sub-packages.</a:t>
            </a:r>
          </a:p>
          <a:p>
            <a:endParaRPr lang="en-US" sz="2400" dirty="0">
              <a:latin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DF667F0-9BF3-8035-D66A-FD1F35B6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9596"/>
            <a:ext cx="9069237" cy="40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9B7E0F-4E72-A741-E6C2-04BA4A1A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55" y="630936"/>
            <a:ext cx="9711175" cy="950744"/>
          </a:xfrm>
        </p:spPr>
        <p:txBody>
          <a:bodyPr anchor="b">
            <a:normAutofit fontScale="90000"/>
          </a:bodyPr>
          <a:lstStyle/>
          <a:p>
            <a:pPr marL="571500" indent="-571500" algn="l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 Light"/>
              </a:rPr>
              <a:t>Heap Memory</a:t>
            </a:r>
            <a:endParaRPr lang="en-US" b="1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4EEFD78-A723-BB9B-A6E6-D4C3BD2BD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279" y="1442480"/>
            <a:ext cx="10893082" cy="5299441"/>
          </a:xfrm>
        </p:spPr>
      </p:pic>
    </p:spTree>
    <p:extLst>
      <p:ext uri="{BB962C8B-B14F-4D97-AF65-F5344CB8AC3E}">
        <p14:creationId xmlns:p14="http://schemas.microsoft.com/office/powerpoint/2010/main" val="5113244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Atlas</vt:lpstr>
      <vt:lpstr>Java Basics</vt:lpstr>
      <vt:lpstr>Contents </vt:lpstr>
      <vt:lpstr>Class &amp; Object</vt:lpstr>
      <vt:lpstr>Object Life Cycle</vt:lpstr>
      <vt:lpstr>Method in Java</vt:lpstr>
      <vt:lpstr>Constructors</vt:lpstr>
      <vt:lpstr>Main program in Java </vt:lpstr>
      <vt:lpstr>Packages</vt:lpstr>
      <vt:lpstr>Heap Memory</vt:lpstr>
      <vt:lpstr>Varargs </vt:lpstr>
      <vt:lpstr>AutoBoxing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235</cp:revision>
  <dcterms:created xsi:type="dcterms:W3CDTF">2022-04-05T13:32:23Z</dcterms:created>
  <dcterms:modified xsi:type="dcterms:W3CDTF">2022-04-05T16:37:58Z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