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774AF-EF4C-461D-8385-9CA04F266C4C}" v="655" dt="2021-12-16T11:09:26.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kanth Hajar" userId="S::khajar@evoketechnologies.com::244f1ced-4531-489b-bed8-ca4f35c2253c" providerId="AD" clId="Web-{21D774AF-EF4C-461D-8385-9CA04F266C4C}"/>
    <pc:docChg chg="addSld delSld modSld">
      <pc:chgData name="Krishnakanth Hajar" userId="S::khajar@evoketechnologies.com::244f1ced-4531-489b-bed8-ca4f35c2253c" providerId="AD" clId="Web-{21D774AF-EF4C-461D-8385-9CA04F266C4C}" dt="2021-12-16T11:09:26.311" v="637"/>
      <pc:docMkLst>
        <pc:docMk/>
      </pc:docMkLst>
      <pc:sldChg chg="delSp modSp">
        <pc:chgData name="Krishnakanth Hajar" userId="S::khajar@evoketechnologies.com::244f1ced-4531-489b-bed8-ca4f35c2253c" providerId="AD" clId="Web-{21D774AF-EF4C-461D-8385-9CA04F266C4C}" dt="2021-12-16T10:18:49.165" v="633" actId="20577"/>
        <pc:sldMkLst>
          <pc:docMk/>
          <pc:sldMk cId="109857222" sldId="256"/>
        </pc:sldMkLst>
        <pc:spChg chg="mod">
          <ac:chgData name="Krishnakanth Hajar" userId="S::khajar@evoketechnologies.com::244f1ced-4531-489b-bed8-ca4f35c2253c" providerId="AD" clId="Web-{21D774AF-EF4C-461D-8385-9CA04F266C4C}" dt="2021-12-16T10:18:49.165" v="633" actId="20577"/>
          <ac:spMkLst>
            <pc:docMk/>
            <pc:sldMk cId="109857222" sldId="256"/>
            <ac:spMk id="2" creationId="{00000000-0000-0000-0000-000000000000}"/>
          </ac:spMkLst>
        </pc:spChg>
        <pc:spChg chg="del">
          <ac:chgData name="Krishnakanth Hajar" userId="S::khajar@evoketechnologies.com::244f1ced-4531-489b-bed8-ca4f35c2253c" providerId="AD" clId="Web-{21D774AF-EF4C-461D-8385-9CA04F266C4C}" dt="2021-12-15T15:05:03.164" v="27"/>
          <ac:spMkLst>
            <pc:docMk/>
            <pc:sldMk cId="109857222" sldId="256"/>
            <ac:spMk id="3" creationId="{00000000-0000-0000-0000-000000000000}"/>
          </ac:spMkLst>
        </pc:spChg>
      </pc:sldChg>
      <pc:sldChg chg="addSp delSp modSp new">
        <pc:chgData name="Krishnakanth Hajar" userId="S::khajar@evoketechnologies.com::244f1ced-4531-489b-bed8-ca4f35c2253c" providerId="AD" clId="Web-{21D774AF-EF4C-461D-8385-9CA04F266C4C}" dt="2021-12-16T10:18:00.850" v="632" actId="20577"/>
        <pc:sldMkLst>
          <pc:docMk/>
          <pc:sldMk cId="2329804246" sldId="257"/>
        </pc:sldMkLst>
        <pc:spChg chg="mod">
          <ac:chgData name="Krishnakanth Hajar" userId="S::khajar@evoketechnologies.com::244f1ced-4531-489b-bed8-ca4f35c2253c" providerId="AD" clId="Web-{21D774AF-EF4C-461D-8385-9CA04F266C4C}" dt="2021-12-15T15:07:33.839" v="97" actId="20577"/>
          <ac:spMkLst>
            <pc:docMk/>
            <pc:sldMk cId="2329804246" sldId="257"/>
            <ac:spMk id="2" creationId="{A462AB1B-A12A-4DB8-8BC3-82FFDED9E7C4}"/>
          </ac:spMkLst>
        </pc:spChg>
        <pc:spChg chg="mod">
          <ac:chgData name="Krishnakanth Hajar" userId="S::khajar@evoketechnologies.com::244f1ced-4531-489b-bed8-ca4f35c2253c" providerId="AD" clId="Web-{21D774AF-EF4C-461D-8385-9CA04F266C4C}" dt="2021-12-16T10:18:00.850" v="632" actId="20577"/>
          <ac:spMkLst>
            <pc:docMk/>
            <pc:sldMk cId="2329804246" sldId="257"/>
            <ac:spMk id="3" creationId="{BB8E33C9-EA45-4A4C-9A9F-4E6C6BB4DA2A}"/>
          </ac:spMkLst>
        </pc:spChg>
        <pc:spChg chg="add del">
          <ac:chgData name="Krishnakanth Hajar" userId="S::khajar@evoketechnologies.com::244f1ced-4531-489b-bed8-ca4f35c2253c" providerId="AD" clId="Web-{21D774AF-EF4C-461D-8385-9CA04F266C4C}" dt="2021-12-16T10:17:55.287" v="631"/>
          <ac:spMkLst>
            <pc:docMk/>
            <pc:sldMk cId="2329804246" sldId="257"/>
            <ac:spMk id="4" creationId="{89699E2C-2B5C-44E1-A3A9-02E22707749A}"/>
          </ac:spMkLst>
        </pc:spChg>
      </pc:sldChg>
      <pc:sldChg chg="modSp new">
        <pc:chgData name="Krishnakanth Hajar" userId="S::khajar@evoketechnologies.com::244f1ced-4531-489b-bed8-ca4f35c2253c" providerId="AD" clId="Web-{21D774AF-EF4C-461D-8385-9CA04F266C4C}" dt="2021-12-15T16:01:50.253" v="319" actId="20577"/>
        <pc:sldMkLst>
          <pc:docMk/>
          <pc:sldMk cId="3761143287" sldId="258"/>
        </pc:sldMkLst>
        <pc:spChg chg="mod">
          <ac:chgData name="Krishnakanth Hajar" userId="S::khajar@evoketechnologies.com::244f1ced-4531-489b-bed8-ca4f35c2253c" providerId="AD" clId="Web-{21D774AF-EF4C-461D-8385-9CA04F266C4C}" dt="2021-12-15T15:08:04.543" v="103" actId="20577"/>
          <ac:spMkLst>
            <pc:docMk/>
            <pc:sldMk cId="3761143287" sldId="258"/>
            <ac:spMk id="2" creationId="{BA262220-FE9D-4749-8131-B563135E701A}"/>
          </ac:spMkLst>
        </pc:spChg>
        <pc:spChg chg="mod">
          <ac:chgData name="Krishnakanth Hajar" userId="S::khajar@evoketechnologies.com::244f1ced-4531-489b-bed8-ca4f35c2253c" providerId="AD" clId="Web-{21D774AF-EF4C-461D-8385-9CA04F266C4C}" dt="2021-12-15T16:01:50.253" v="319" actId="20577"/>
          <ac:spMkLst>
            <pc:docMk/>
            <pc:sldMk cId="3761143287" sldId="258"/>
            <ac:spMk id="3" creationId="{7AE64A00-B73D-4630-8B21-3CC89ECA5675}"/>
          </ac:spMkLst>
        </pc:spChg>
      </pc:sldChg>
      <pc:sldChg chg="delSp modSp new">
        <pc:chgData name="Krishnakanth Hajar" userId="S::khajar@evoketechnologies.com::244f1ced-4531-489b-bed8-ca4f35c2253c" providerId="AD" clId="Web-{21D774AF-EF4C-461D-8385-9CA04F266C4C}" dt="2021-12-15T15:14:23.676" v="121" actId="20577"/>
        <pc:sldMkLst>
          <pc:docMk/>
          <pc:sldMk cId="2513077562" sldId="259"/>
        </pc:sldMkLst>
        <pc:spChg chg="del">
          <ac:chgData name="Krishnakanth Hajar" userId="S::khajar@evoketechnologies.com::244f1ced-4531-489b-bed8-ca4f35c2253c" providerId="AD" clId="Web-{21D774AF-EF4C-461D-8385-9CA04F266C4C}" dt="2021-12-15T15:13:15.065" v="114"/>
          <ac:spMkLst>
            <pc:docMk/>
            <pc:sldMk cId="2513077562" sldId="259"/>
            <ac:spMk id="2" creationId="{7358C714-CB46-49F7-8043-15B5AE3BBF98}"/>
          </ac:spMkLst>
        </pc:spChg>
        <pc:spChg chg="mod">
          <ac:chgData name="Krishnakanth Hajar" userId="S::khajar@evoketechnologies.com::244f1ced-4531-489b-bed8-ca4f35c2253c" providerId="AD" clId="Web-{21D774AF-EF4C-461D-8385-9CA04F266C4C}" dt="2021-12-15T15:14:23.676" v="121" actId="20577"/>
          <ac:spMkLst>
            <pc:docMk/>
            <pc:sldMk cId="2513077562" sldId="259"/>
            <ac:spMk id="3" creationId="{85E2A461-70AF-4E6C-95E8-00D3ED541AA0}"/>
          </ac:spMkLst>
        </pc:spChg>
      </pc:sldChg>
      <pc:sldChg chg="modSp new">
        <pc:chgData name="Krishnakanth Hajar" userId="S::khajar@evoketechnologies.com::244f1ced-4531-489b-bed8-ca4f35c2253c" providerId="AD" clId="Web-{21D774AF-EF4C-461D-8385-9CA04F266C4C}" dt="2021-12-15T15:16:50.507" v="130" actId="20577"/>
        <pc:sldMkLst>
          <pc:docMk/>
          <pc:sldMk cId="2562229141" sldId="260"/>
        </pc:sldMkLst>
        <pc:spChg chg="mod">
          <ac:chgData name="Krishnakanth Hajar" userId="S::khajar@evoketechnologies.com::244f1ced-4531-489b-bed8-ca4f35c2253c" providerId="AD" clId="Web-{21D774AF-EF4C-461D-8385-9CA04F266C4C}" dt="2021-12-15T15:14:38.270" v="124" actId="20577"/>
          <ac:spMkLst>
            <pc:docMk/>
            <pc:sldMk cId="2562229141" sldId="260"/>
            <ac:spMk id="2" creationId="{F1C8BB95-F89C-4308-BC99-A4DFE6B93932}"/>
          </ac:spMkLst>
        </pc:spChg>
        <pc:spChg chg="mod">
          <ac:chgData name="Krishnakanth Hajar" userId="S::khajar@evoketechnologies.com::244f1ced-4531-489b-bed8-ca4f35c2253c" providerId="AD" clId="Web-{21D774AF-EF4C-461D-8385-9CA04F266C4C}" dt="2021-12-15T15:16:50.507" v="130" actId="20577"/>
          <ac:spMkLst>
            <pc:docMk/>
            <pc:sldMk cId="2562229141" sldId="260"/>
            <ac:spMk id="3" creationId="{AE4810EF-6697-4B5F-B8F7-395923E01103}"/>
          </ac:spMkLst>
        </pc:spChg>
      </pc:sldChg>
      <pc:sldChg chg="delSp modSp new">
        <pc:chgData name="Krishnakanth Hajar" userId="S::khajar@evoketechnologies.com::244f1ced-4531-489b-bed8-ca4f35c2253c" providerId="AD" clId="Web-{21D774AF-EF4C-461D-8385-9CA04F266C4C}" dt="2021-12-15T15:18:35.634" v="150" actId="20577"/>
        <pc:sldMkLst>
          <pc:docMk/>
          <pc:sldMk cId="170813584" sldId="261"/>
        </pc:sldMkLst>
        <pc:spChg chg="del mod">
          <ac:chgData name="Krishnakanth Hajar" userId="S::khajar@evoketechnologies.com::244f1ced-4531-489b-bed8-ca4f35c2253c" providerId="AD" clId="Web-{21D774AF-EF4C-461D-8385-9CA04F266C4C}" dt="2021-12-15T15:17:26.711" v="137"/>
          <ac:spMkLst>
            <pc:docMk/>
            <pc:sldMk cId="170813584" sldId="261"/>
            <ac:spMk id="2" creationId="{7EC3C5ED-62AF-45BD-9297-89B020168164}"/>
          </ac:spMkLst>
        </pc:spChg>
        <pc:spChg chg="mod">
          <ac:chgData name="Krishnakanth Hajar" userId="S::khajar@evoketechnologies.com::244f1ced-4531-489b-bed8-ca4f35c2253c" providerId="AD" clId="Web-{21D774AF-EF4C-461D-8385-9CA04F266C4C}" dt="2021-12-15T15:18:35.634" v="150" actId="20577"/>
          <ac:spMkLst>
            <pc:docMk/>
            <pc:sldMk cId="170813584" sldId="261"/>
            <ac:spMk id="3" creationId="{E5BA0F9C-2727-4322-9099-F0BEB29750AD}"/>
          </ac:spMkLst>
        </pc:spChg>
      </pc:sldChg>
      <pc:sldChg chg="delSp modSp new">
        <pc:chgData name="Krishnakanth Hajar" userId="S::khajar@evoketechnologies.com::244f1ced-4531-489b-bed8-ca4f35c2253c" providerId="AD" clId="Web-{21D774AF-EF4C-461D-8385-9CA04F266C4C}" dt="2021-12-15T15:20:01.886" v="163" actId="20577"/>
        <pc:sldMkLst>
          <pc:docMk/>
          <pc:sldMk cId="327382755" sldId="262"/>
        </pc:sldMkLst>
        <pc:spChg chg="del">
          <ac:chgData name="Krishnakanth Hajar" userId="S::khajar@evoketechnologies.com::244f1ced-4531-489b-bed8-ca4f35c2253c" providerId="AD" clId="Web-{21D774AF-EF4C-461D-8385-9CA04F266C4C}" dt="2021-12-15T15:19:30.104" v="154"/>
          <ac:spMkLst>
            <pc:docMk/>
            <pc:sldMk cId="327382755" sldId="262"/>
            <ac:spMk id="2" creationId="{CF725649-A64C-4A7A-B0CB-8518EBA978E4}"/>
          </ac:spMkLst>
        </pc:spChg>
        <pc:spChg chg="mod">
          <ac:chgData name="Krishnakanth Hajar" userId="S::khajar@evoketechnologies.com::244f1ced-4531-489b-bed8-ca4f35c2253c" providerId="AD" clId="Web-{21D774AF-EF4C-461D-8385-9CA04F266C4C}" dt="2021-12-15T15:20:01.886" v="163" actId="20577"/>
          <ac:spMkLst>
            <pc:docMk/>
            <pc:sldMk cId="327382755" sldId="262"/>
            <ac:spMk id="3" creationId="{77BB26B6-811E-4E44-80B6-AF7C8EB0D316}"/>
          </ac:spMkLst>
        </pc:spChg>
      </pc:sldChg>
      <pc:sldChg chg="delSp modSp new">
        <pc:chgData name="Krishnakanth Hajar" userId="S::khajar@evoketechnologies.com::244f1ced-4531-489b-bed8-ca4f35c2253c" providerId="AD" clId="Web-{21D774AF-EF4C-461D-8385-9CA04F266C4C}" dt="2021-12-15T16:49:00.695" v="534" actId="20577"/>
        <pc:sldMkLst>
          <pc:docMk/>
          <pc:sldMk cId="3556615435" sldId="263"/>
        </pc:sldMkLst>
        <pc:spChg chg="del">
          <ac:chgData name="Krishnakanth Hajar" userId="S::khajar@evoketechnologies.com::244f1ced-4531-489b-bed8-ca4f35c2253c" providerId="AD" clId="Web-{21D774AF-EF4C-461D-8385-9CA04F266C4C}" dt="2021-12-15T15:20:32.152" v="167"/>
          <ac:spMkLst>
            <pc:docMk/>
            <pc:sldMk cId="3556615435" sldId="263"/>
            <ac:spMk id="2" creationId="{8CC8A71F-478A-44E2-B12C-5AE7AEACDB56}"/>
          </ac:spMkLst>
        </pc:spChg>
        <pc:spChg chg="mod">
          <ac:chgData name="Krishnakanth Hajar" userId="S::khajar@evoketechnologies.com::244f1ced-4531-489b-bed8-ca4f35c2253c" providerId="AD" clId="Web-{21D774AF-EF4C-461D-8385-9CA04F266C4C}" dt="2021-12-15T16:49:00.695" v="534" actId="20577"/>
          <ac:spMkLst>
            <pc:docMk/>
            <pc:sldMk cId="3556615435" sldId="263"/>
            <ac:spMk id="3" creationId="{54AC83CC-8FA8-425F-BF55-1B69E97E2EC7}"/>
          </ac:spMkLst>
        </pc:spChg>
      </pc:sldChg>
      <pc:sldChg chg="modSp new">
        <pc:chgData name="Krishnakanth Hajar" userId="S::khajar@evoketechnologies.com::244f1ced-4531-489b-bed8-ca4f35c2253c" providerId="AD" clId="Web-{21D774AF-EF4C-461D-8385-9CA04F266C4C}" dt="2021-12-16T10:23:00.349" v="635" actId="20577"/>
        <pc:sldMkLst>
          <pc:docMk/>
          <pc:sldMk cId="3161070463" sldId="264"/>
        </pc:sldMkLst>
        <pc:spChg chg="mod">
          <ac:chgData name="Krishnakanth Hajar" userId="S::khajar@evoketechnologies.com::244f1ced-4531-489b-bed8-ca4f35c2253c" providerId="AD" clId="Web-{21D774AF-EF4C-461D-8385-9CA04F266C4C}" dt="2021-12-15T15:22:39.561" v="177" actId="20577"/>
          <ac:spMkLst>
            <pc:docMk/>
            <pc:sldMk cId="3161070463" sldId="264"/>
            <ac:spMk id="2" creationId="{938B4678-893F-47F2-923B-950A4953A940}"/>
          </ac:spMkLst>
        </pc:spChg>
        <pc:spChg chg="mod">
          <ac:chgData name="Krishnakanth Hajar" userId="S::khajar@evoketechnologies.com::244f1ced-4531-489b-bed8-ca4f35c2253c" providerId="AD" clId="Web-{21D774AF-EF4C-461D-8385-9CA04F266C4C}" dt="2021-12-16T10:23:00.349" v="635" actId="20577"/>
          <ac:spMkLst>
            <pc:docMk/>
            <pc:sldMk cId="3161070463" sldId="264"/>
            <ac:spMk id="3" creationId="{8D40E329-2638-4FA1-8E3C-846F0E79AA84}"/>
          </ac:spMkLst>
        </pc:spChg>
      </pc:sldChg>
      <pc:sldChg chg="addSp delSp modSp new del">
        <pc:chgData name="Krishnakanth Hajar" userId="S::khajar@evoketechnologies.com::244f1ced-4531-489b-bed8-ca4f35c2253c" providerId="AD" clId="Web-{21D774AF-EF4C-461D-8385-9CA04F266C4C}" dt="2021-12-15T15:30:02.352" v="209"/>
        <pc:sldMkLst>
          <pc:docMk/>
          <pc:sldMk cId="1464682799" sldId="265"/>
        </pc:sldMkLst>
        <pc:spChg chg="mod">
          <ac:chgData name="Krishnakanth Hajar" userId="S::khajar@evoketechnologies.com::244f1ced-4531-489b-bed8-ca4f35c2253c" providerId="AD" clId="Web-{21D774AF-EF4C-461D-8385-9CA04F266C4C}" dt="2021-12-15T15:28:17.224" v="197" actId="20577"/>
          <ac:spMkLst>
            <pc:docMk/>
            <pc:sldMk cId="1464682799" sldId="265"/>
            <ac:spMk id="2" creationId="{0BB0E1D5-CFD0-4EBD-AF56-E3FE0FD5582B}"/>
          </ac:spMkLst>
        </pc:spChg>
        <pc:spChg chg="del">
          <ac:chgData name="Krishnakanth Hajar" userId="S::khajar@evoketechnologies.com::244f1ced-4531-489b-bed8-ca4f35c2253c" providerId="AD" clId="Web-{21D774AF-EF4C-461D-8385-9CA04F266C4C}" dt="2021-12-15T15:29:23.991" v="198"/>
          <ac:spMkLst>
            <pc:docMk/>
            <pc:sldMk cId="1464682799" sldId="265"/>
            <ac:spMk id="3" creationId="{309E0745-EF90-4513-AF74-61779F6C6DCF}"/>
          </ac:spMkLst>
        </pc:spChg>
        <pc:spChg chg="add mod">
          <ac:chgData name="Krishnakanth Hajar" userId="S::khajar@evoketechnologies.com::244f1ced-4531-489b-bed8-ca4f35c2253c" providerId="AD" clId="Web-{21D774AF-EF4C-461D-8385-9CA04F266C4C}" dt="2021-12-15T15:29:57.961" v="208" actId="20577"/>
          <ac:spMkLst>
            <pc:docMk/>
            <pc:sldMk cId="1464682799" sldId="265"/>
            <ac:spMk id="4" creationId="{A5B3A3EA-E423-4F8E-AA74-F91E5F66A9EA}"/>
          </ac:spMkLst>
        </pc:spChg>
        <pc:graphicFrameChg chg="add mod ord modGraphic">
          <ac:chgData name="Krishnakanth Hajar" userId="S::khajar@evoketechnologies.com::244f1ced-4531-489b-bed8-ca4f35c2253c" providerId="AD" clId="Web-{21D774AF-EF4C-461D-8385-9CA04F266C4C}" dt="2021-12-15T15:29:39.132" v="205"/>
          <ac:graphicFrameMkLst>
            <pc:docMk/>
            <pc:sldMk cId="1464682799" sldId="265"/>
            <ac:graphicFrameMk id="6" creationId="{1E8C0715-13E9-4731-BABA-F1CFBB4D8398}"/>
          </ac:graphicFrameMkLst>
        </pc:graphicFrameChg>
        <pc:graphicFrameChg chg="add del mod">
          <ac:chgData name="Krishnakanth Hajar" userId="S::khajar@evoketechnologies.com::244f1ced-4531-489b-bed8-ca4f35c2253c" providerId="AD" clId="Web-{21D774AF-EF4C-461D-8385-9CA04F266C4C}" dt="2021-12-15T15:29:48.164" v="207"/>
          <ac:graphicFrameMkLst>
            <pc:docMk/>
            <pc:sldMk cId="1464682799" sldId="265"/>
            <ac:graphicFrameMk id="8" creationId="{5ABDA1C9-63B6-48E4-A30B-57BEC673427C}"/>
          </ac:graphicFrameMkLst>
        </pc:graphicFrameChg>
      </pc:sldChg>
      <pc:sldChg chg="addSp delSp modSp new">
        <pc:chgData name="Krishnakanth Hajar" userId="S::khajar@evoketechnologies.com::244f1ced-4531-489b-bed8-ca4f35c2253c" providerId="AD" clId="Web-{21D774AF-EF4C-461D-8385-9CA04F266C4C}" dt="2021-12-16T11:09:26.311" v="637"/>
        <pc:sldMkLst>
          <pc:docMk/>
          <pc:sldMk cId="3661923839" sldId="265"/>
        </pc:sldMkLst>
        <pc:spChg chg="del mod">
          <ac:chgData name="Krishnakanth Hajar" userId="S::khajar@evoketechnologies.com::244f1ced-4531-489b-bed8-ca4f35c2253c" providerId="AD" clId="Web-{21D774AF-EF4C-461D-8385-9CA04F266C4C}" dt="2021-12-16T11:09:26.311" v="637"/>
          <ac:spMkLst>
            <pc:docMk/>
            <pc:sldMk cId="3661923839" sldId="265"/>
            <ac:spMk id="2" creationId="{19841841-D1CC-48AF-AC8C-2495068B87BB}"/>
          </ac:spMkLst>
        </pc:spChg>
        <pc:spChg chg="add del mod">
          <ac:chgData name="Krishnakanth Hajar" userId="S::khajar@evoketechnologies.com::244f1ced-4531-489b-bed8-ca4f35c2253c" providerId="AD" clId="Web-{21D774AF-EF4C-461D-8385-9CA04F266C4C}" dt="2021-12-15T15:30:58.868" v="223" actId="20577"/>
          <ac:spMkLst>
            <pc:docMk/>
            <pc:sldMk cId="3661923839" sldId="265"/>
            <ac:spMk id="3" creationId="{8F8EC440-3414-4D83-902F-650ABD23AEF8}"/>
          </ac:spMkLst>
        </pc:spChg>
        <pc:graphicFrameChg chg="add del mod ord modGraphic">
          <ac:chgData name="Krishnakanth Hajar" userId="S::khajar@evoketechnologies.com::244f1ced-4531-489b-bed8-ca4f35c2253c" providerId="AD" clId="Web-{21D774AF-EF4C-461D-8385-9CA04F266C4C}" dt="2021-12-15T15:30:18.961" v="214"/>
          <ac:graphicFrameMkLst>
            <pc:docMk/>
            <pc:sldMk cId="3661923839" sldId="265"/>
            <ac:graphicFrameMk id="5" creationId="{09B1B33F-1982-4CDB-BCFB-A8482F43F3F0}"/>
          </ac:graphicFrameMkLst>
        </pc:graphicFrameChg>
        <pc:graphicFrameChg chg="add mod modGraphic">
          <ac:chgData name="Krishnakanth Hajar" userId="S::khajar@evoketechnologies.com::244f1ced-4531-489b-bed8-ca4f35c2253c" providerId="AD" clId="Web-{21D774AF-EF4C-461D-8385-9CA04F266C4C}" dt="2021-12-15T15:32:48.855" v="261"/>
          <ac:graphicFrameMkLst>
            <pc:docMk/>
            <pc:sldMk cId="3661923839" sldId="265"/>
            <ac:graphicFrameMk id="6" creationId="{087D1C36-3C5F-4964-A1A1-6087A2232B77}"/>
          </ac:graphicFrameMkLst>
        </pc:graphicFrameChg>
      </pc:sldChg>
      <pc:sldChg chg="addSp delSp modSp new del">
        <pc:chgData name="Krishnakanth Hajar" userId="S::khajar@evoketechnologies.com::244f1ced-4531-489b-bed8-ca4f35c2253c" providerId="AD" clId="Web-{21D774AF-EF4C-461D-8385-9CA04F266C4C}" dt="2021-12-15T15:35:28.093" v="285"/>
        <pc:sldMkLst>
          <pc:docMk/>
          <pc:sldMk cId="1165736361" sldId="266"/>
        </pc:sldMkLst>
        <pc:spChg chg="del">
          <ac:chgData name="Krishnakanth Hajar" userId="S::khajar@evoketechnologies.com::244f1ced-4531-489b-bed8-ca4f35c2253c" providerId="AD" clId="Web-{21D774AF-EF4C-461D-8385-9CA04F266C4C}" dt="2021-12-15T15:33:38.044" v="263"/>
          <ac:spMkLst>
            <pc:docMk/>
            <pc:sldMk cId="1165736361" sldId="266"/>
            <ac:spMk id="2" creationId="{3CE8F468-89A7-4335-B7E4-901DCD36976A}"/>
          </ac:spMkLst>
        </pc:spChg>
        <pc:spChg chg="del mod">
          <ac:chgData name="Krishnakanth Hajar" userId="S::khajar@evoketechnologies.com::244f1ced-4531-489b-bed8-ca4f35c2253c" providerId="AD" clId="Web-{21D774AF-EF4C-461D-8385-9CA04F266C4C}" dt="2021-12-15T15:33:46.637" v="265"/>
          <ac:spMkLst>
            <pc:docMk/>
            <pc:sldMk cId="1165736361" sldId="266"/>
            <ac:spMk id="3" creationId="{CFAF32E5-F629-46A8-BE2A-114118DBFEB0}"/>
          </ac:spMkLst>
        </pc:spChg>
        <pc:graphicFrameChg chg="add mod ord modGraphic">
          <ac:chgData name="Krishnakanth Hajar" userId="S::khajar@evoketechnologies.com::244f1ced-4531-489b-bed8-ca4f35c2253c" providerId="AD" clId="Web-{21D774AF-EF4C-461D-8385-9CA04F266C4C}" dt="2021-12-15T15:35:11.374" v="284"/>
          <ac:graphicFrameMkLst>
            <pc:docMk/>
            <pc:sldMk cId="1165736361" sldId="266"/>
            <ac:graphicFrameMk id="4" creationId="{106222A6-0E23-44C3-9D4E-04D28425ED35}"/>
          </ac:graphicFrameMkLst>
        </pc:graphicFrameChg>
      </pc:sldChg>
      <pc:sldChg chg="addSp delSp modSp new">
        <pc:chgData name="Krishnakanth Hajar" userId="S::khajar@evoketechnologies.com::244f1ced-4531-489b-bed8-ca4f35c2253c" providerId="AD" clId="Web-{21D774AF-EF4C-461D-8385-9CA04F266C4C}" dt="2021-12-15T15:37:24.486" v="317"/>
        <pc:sldMkLst>
          <pc:docMk/>
          <pc:sldMk cId="2139150121" sldId="266"/>
        </pc:sldMkLst>
        <pc:spChg chg="del">
          <ac:chgData name="Krishnakanth Hajar" userId="S::khajar@evoketechnologies.com::244f1ced-4531-489b-bed8-ca4f35c2253c" providerId="AD" clId="Web-{21D774AF-EF4C-461D-8385-9CA04F266C4C}" dt="2021-12-15T15:35:34.812" v="287"/>
          <ac:spMkLst>
            <pc:docMk/>
            <pc:sldMk cId="2139150121" sldId="266"/>
            <ac:spMk id="2" creationId="{3A40A368-F847-40EE-92CC-9CF6924BE021}"/>
          </ac:spMkLst>
        </pc:spChg>
        <pc:spChg chg="del mod">
          <ac:chgData name="Krishnakanth Hajar" userId="S::khajar@evoketechnologies.com::244f1ced-4531-489b-bed8-ca4f35c2253c" providerId="AD" clId="Web-{21D774AF-EF4C-461D-8385-9CA04F266C4C}" dt="2021-12-15T15:35:44.406" v="289"/>
          <ac:spMkLst>
            <pc:docMk/>
            <pc:sldMk cId="2139150121" sldId="266"/>
            <ac:spMk id="3" creationId="{5CA5ADFC-BAEA-454E-B9F9-C72013441FA1}"/>
          </ac:spMkLst>
        </pc:spChg>
        <pc:graphicFrameChg chg="add mod ord modGraphic">
          <ac:chgData name="Krishnakanth Hajar" userId="S::khajar@evoketechnologies.com::244f1ced-4531-489b-bed8-ca4f35c2253c" providerId="AD" clId="Web-{21D774AF-EF4C-461D-8385-9CA04F266C4C}" dt="2021-12-15T15:37:24.486" v="317"/>
          <ac:graphicFrameMkLst>
            <pc:docMk/>
            <pc:sldMk cId="2139150121" sldId="266"/>
            <ac:graphicFrameMk id="4" creationId="{1AF3A2A5-1B3B-49B0-A346-0051C34B343A}"/>
          </ac:graphicFrameMkLst>
        </pc:graphicFrameChg>
        <pc:graphicFrameChg chg="add del mod">
          <ac:chgData name="Krishnakanth Hajar" userId="S::khajar@evoketechnologies.com::244f1ced-4531-489b-bed8-ca4f35c2253c" providerId="AD" clId="Web-{21D774AF-EF4C-461D-8385-9CA04F266C4C}" dt="2021-12-15T15:36:35.328" v="303"/>
          <ac:graphicFrameMkLst>
            <pc:docMk/>
            <pc:sldMk cId="2139150121" sldId="266"/>
            <ac:graphicFrameMk id="6" creationId="{CEA52745-8E2F-437E-9DF6-8C281E20E44D}"/>
          </ac:graphicFrameMkLst>
        </pc:graphicFrameChg>
        <pc:graphicFrameChg chg="add del mod">
          <ac:chgData name="Krishnakanth Hajar" userId="S::khajar@evoketechnologies.com::244f1ced-4531-489b-bed8-ca4f35c2253c" providerId="AD" clId="Web-{21D774AF-EF4C-461D-8385-9CA04F266C4C}" dt="2021-12-15T15:36:42.735" v="305"/>
          <ac:graphicFrameMkLst>
            <pc:docMk/>
            <pc:sldMk cId="2139150121" sldId="266"/>
            <ac:graphicFrameMk id="8" creationId="{A4489DEA-DA03-4705-AA48-0566E700B9F6}"/>
          </ac:graphicFrameMkLst>
        </pc:graphicFrameChg>
      </pc:sldChg>
      <pc:sldChg chg="delSp modSp new">
        <pc:chgData name="Krishnakanth Hajar" userId="S::khajar@evoketechnologies.com::244f1ced-4531-489b-bed8-ca4f35c2253c" providerId="AD" clId="Web-{21D774AF-EF4C-461D-8385-9CA04F266C4C}" dt="2021-12-15T16:12:12.124" v="357" actId="14100"/>
        <pc:sldMkLst>
          <pc:docMk/>
          <pc:sldMk cId="1154639635" sldId="267"/>
        </pc:sldMkLst>
        <pc:spChg chg="del">
          <ac:chgData name="Krishnakanth Hajar" userId="S::khajar@evoketechnologies.com::244f1ced-4531-489b-bed8-ca4f35c2253c" providerId="AD" clId="Web-{21D774AF-EF4C-461D-8385-9CA04F266C4C}" dt="2021-12-15T16:12:09.092" v="356"/>
          <ac:spMkLst>
            <pc:docMk/>
            <pc:sldMk cId="1154639635" sldId="267"/>
            <ac:spMk id="2" creationId="{0AE6D6D5-B061-4584-9A8A-51D16B57739A}"/>
          </ac:spMkLst>
        </pc:spChg>
        <pc:spChg chg="mod">
          <ac:chgData name="Krishnakanth Hajar" userId="S::khajar@evoketechnologies.com::244f1ced-4531-489b-bed8-ca4f35c2253c" providerId="AD" clId="Web-{21D774AF-EF4C-461D-8385-9CA04F266C4C}" dt="2021-12-15T16:12:12.124" v="357" actId="14100"/>
          <ac:spMkLst>
            <pc:docMk/>
            <pc:sldMk cId="1154639635" sldId="267"/>
            <ac:spMk id="3" creationId="{73768189-680D-42D5-8C76-5A4BF8C4D800}"/>
          </ac:spMkLst>
        </pc:spChg>
      </pc:sldChg>
      <pc:sldChg chg="addSp delSp modSp new">
        <pc:chgData name="Krishnakanth Hajar" userId="S::khajar@evoketechnologies.com::244f1ced-4531-489b-bed8-ca4f35c2253c" providerId="AD" clId="Web-{21D774AF-EF4C-461D-8385-9CA04F266C4C}" dt="2021-12-16T09:36:57.935" v="554" actId="14100"/>
        <pc:sldMkLst>
          <pc:docMk/>
          <pc:sldMk cId="2156200009" sldId="268"/>
        </pc:sldMkLst>
        <pc:spChg chg="mod">
          <ac:chgData name="Krishnakanth Hajar" userId="S::khajar@evoketechnologies.com::244f1ced-4531-489b-bed8-ca4f35c2253c" providerId="AD" clId="Web-{21D774AF-EF4C-461D-8385-9CA04F266C4C}" dt="2021-12-16T09:36:45.466" v="550" actId="20577"/>
          <ac:spMkLst>
            <pc:docMk/>
            <pc:sldMk cId="2156200009" sldId="268"/>
            <ac:spMk id="2" creationId="{93C0A46B-C187-49E1-9A82-F0A15BDF881C}"/>
          </ac:spMkLst>
        </pc:spChg>
        <pc:spChg chg="del">
          <ac:chgData name="Krishnakanth Hajar" userId="S::khajar@evoketechnologies.com::244f1ced-4531-489b-bed8-ca4f35c2253c" providerId="AD" clId="Web-{21D774AF-EF4C-461D-8385-9CA04F266C4C}" dt="2021-12-16T09:36:39.028" v="536"/>
          <ac:spMkLst>
            <pc:docMk/>
            <pc:sldMk cId="2156200009" sldId="268"/>
            <ac:spMk id="3" creationId="{82F496F8-534C-481B-914D-485D93B1D6AA}"/>
          </ac:spMkLst>
        </pc:spChg>
        <pc:picChg chg="add mod ord">
          <ac:chgData name="Krishnakanth Hajar" userId="S::khajar@evoketechnologies.com::244f1ced-4531-489b-bed8-ca4f35c2253c" providerId="AD" clId="Web-{21D774AF-EF4C-461D-8385-9CA04F266C4C}" dt="2021-12-16T09:36:57.935" v="554" actId="14100"/>
          <ac:picMkLst>
            <pc:docMk/>
            <pc:sldMk cId="2156200009" sldId="268"/>
            <ac:picMk id="4" creationId="{8390FBC2-AA9E-4F10-9ACF-5339097E0A10}"/>
          </ac:picMkLst>
        </pc:picChg>
      </pc:sldChg>
      <pc:sldChg chg="modSp new">
        <pc:chgData name="Krishnakanth Hajar" userId="S::khajar@evoketechnologies.com::244f1ced-4531-489b-bed8-ca4f35c2253c" providerId="AD" clId="Web-{21D774AF-EF4C-461D-8385-9CA04F266C4C}" dt="2021-12-16T09:38:54.702" v="604" actId="20577"/>
        <pc:sldMkLst>
          <pc:docMk/>
          <pc:sldMk cId="50969575" sldId="269"/>
        </pc:sldMkLst>
        <pc:spChg chg="mod">
          <ac:chgData name="Krishnakanth Hajar" userId="S::khajar@evoketechnologies.com::244f1ced-4531-489b-bed8-ca4f35c2253c" providerId="AD" clId="Web-{21D774AF-EF4C-461D-8385-9CA04F266C4C}" dt="2021-12-16T09:38:54.702" v="604" actId="20577"/>
          <ac:spMkLst>
            <pc:docMk/>
            <pc:sldMk cId="50969575" sldId="269"/>
            <ac:spMk id="2" creationId="{9C0828A9-738B-493B-8AA2-B554BD5623DE}"/>
          </ac:spMkLst>
        </pc:spChg>
        <pc:spChg chg="mod">
          <ac:chgData name="Krishnakanth Hajar" userId="S::khajar@evoketechnologies.com::244f1ced-4531-489b-bed8-ca4f35c2253c" providerId="AD" clId="Web-{21D774AF-EF4C-461D-8385-9CA04F266C4C}" dt="2021-12-16T09:38:44.859" v="602" actId="20577"/>
          <ac:spMkLst>
            <pc:docMk/>
            <pc:sldMk cId="50969575" sldId="269"/>
            <ac:spMk id="3" creationId="{A72B7919-D0F0-44CE-A78D-94AA74FF1061}"/>
          </ac:spMkLst>
        </pc:spChg>
      </pc:sldChg>
      <pc:sldChg chg="modSp new">
        <pc:chgData name="Krishnakanth Hajar" userId="S::khajar@evoketechnologies.com::244f1ced-4531-489b-bed8-ca4f35c2253c" providerId="AD" clId="Web-{21D774AF-EF4C-461D-8385-9CA04F266C4C}" dt="2021-12-16T09:40:15.767" v="612" actId="20577"/>
        <pc:sldMkLst>
          <pc:docMk/>
          <pc:sldMk cId="3545896227" sldId="270"/>
        </pc:sldMkLst>
        <pc:spChg chg="mod">
          <ac:chgData name="Krishnakanth Hajar" userId="S::khajar@evoketechnologies.com::244f1ced-4531-489b-bed8-ca4f35c2253c" providerId="AD" clId="Web-{21D774AF-EF4C-461D-8385-9CA04F266C4C}" dt="2021-12-16T09:39:16.484" v="608" actId="14100"/>
          <ac:spMkLst>
            <pc:docMk/>
            <pc:sldMk cId="3545896227" sldId="270"/>
            <ac:spMk id="2" creationId="{35F607E7-4D58-4C09-9F99-AAA2ECEB0B0B}"/>
          </ac:spMkLst>
        </pc:spChg>
        <pc:spChg chg="mod">
          <ac:chgData name="Krishnakanth Hajar" userId="S::khajar@evoketechnologies.com::244f1ced-4531-489b-bed8-ca4f35c2253c" providerId="AD" clId="Web-{21D774AF-EF4C-461D-8385-9CA04F266C4C}" dt="2021-12-16T09:40:15.767" v="612" actId="20577"/>
          <ac:spMkLst>
            <pc:docMk/>
            <pc:sldMk cId="3545896227" sldId="270"/>
            <ac:spMk id="3" creationId="{E91B626D-4234-4BA7-9599-FB31C719D04D}"/>
          </ac:spMkLst>
        </pc:spChg>
      </pc:sldChg>
      <pc:sldChg chg="modSp new">
        <pc:chgData name="Krishnakanth Hajar" userId="S::khajar@evoketechnologies.com::244f1ced-4531-489b-bed8-ca4f35c2253c" providerId="AD" clId="Web-{21D774AF-EF4C-461D-8385-9CA04F266C4C}" dt="2021-12-16T09:41:14.502" v="620" actId="20577"/>
        <pc:sldMkLst>
          <pc:docMk/>
          <pc:sldMk cId="186542544" sldId="271"/>
        </pc:sldMkLst>
        <pc:spChg chg="mod">
          <ac:chgData name="Krishnakanth Hajar" userId="S::khajar@evoketechnologies.com::244f1ced-4531-489b-bed8-ca4f35c2253c" providerId="AD" clId="Web-{21D774AF-EF4C-461D-8385-9CA04F266C4C}" dt="2021-12-16T09:40:57.517" v="616" actId="14100"/>
          <ac:spMkLst>
            <pc:docMk/>
            <pc:sldMk cId="186542544" sldId="271"/>
            <ac:spMk id="2" creationId="{82E56500-32B7-450F-A6AB-08CB58B8392B}"/>
          </ac:spMkLst>
        </pc:spChg>
        <pc:spChg chg="mod">
          <ac:chgData name="Krishnakanth Hajar" userId="S::khajar@evoketechnologies.com::244f1ced-4531-489b-bed8-ca4f35c2253c" providerId="AD" clId="Web-{21D774AF-EF4C-461D-8385-9CA04F266C4C}" dt="2021-12-16T09:41:14.502" v="620" actId="20577"/>
          <ac:spMkLst>
            <pc:docMk/>
            <pc:sldMk cId="186542544" sldId="271"/>
            <ac:spMk id="3" creationId="{36FFCDF1-7EA2-48F1-9840-0A2F35E8678D}"/>
          </ac:spMkLst>
        </pc:spChg>
      </pc:sldChg>
      <pc:sldChg chg="modSp new">
        <pc:chgData name="Krishnakanth Hajar" userId="S::khajar@evoketechnologies.com::244f1ced-4531-489b-bed8-ca4f35c2253c" providerId="AD" clId="Web-{21D774AF-EF4C-461D-8385-9CA04F266C4C}" dt="2021-12-16T09:41:39.534" v="627" actId="20577"/>
        <pc:sldMkLst>
          <pc:docMk/>
          <pc:sldMk cId="2103237529" sldId="272"/>
        </pc:sldMkLst>
        <pc:spChg chg="mod">
          <ac:chgData name="Krishnakanth Hajar" userId="S::khajar@evoketechnologies.com::244f1ced-4531-489b-bed8-ca4f35c2253c" providerId="AD" clId="Web-{21D774AF-EF4C-461D-8385-9CA04F266C4C}" dt="2021-12-16T09:41:21.330" v="624" actId="14100"/>
          <ac:spMkLst>
            <pc:docMk/>
            <pc:sldMk cId="2103237529" sldId="272"/>
            <ac:spMk id="2" creationId="{87CA1CCF-9340-47A7-8240-9169ADF84A29}"/>
          </ac:spMkLst>
        </pc:spChg>
        <pc:spChg chg="mod">
          <ac:chgData name="Krishnakanth Hajar" userId="S::khajar@evoketechnologies.com::244f1ced-4531-489b-bed8-ca4f35c2253c" providerId="AD" clId="Web-{21D774AF-EF4C-461D-8385-9CA04F266C4C}" dt="2021-12-16T09:41:39.534" v="627" actId="20577"/>
          <ac:spMkLst>
            <pc:docMk/>
            <pc:sldMk cId="2103237529" sldId="272"/>
            <ac:spMk id="3" creationId="{DE1F4609-4584-4E07-BF8F-9B879A797359}"/>
          </ac:spMkLst>
        </pc:spChg>
      </pc:sldChg>
    </pc:docChg>
  </pc:docChgLst>
  <pc:docChgLst>
    <pc:chgData clId="Web-{21D774AF-EF4C-461D-8385-9CA04F266C4C}"/>
    <pc:docChg chg="modSld">
      <pc:chgData name="" userId="" providerId="" clId="Web-{21D774AF-EF4C-461D-8385-9CA04F266C4C}" dt="2021-12-15T15:04:36.726" v="9" actId="20577"/>
      <pc:docMkLst>
        <pc:docMk/>
      </pc:docMkLst>
      <pc:sldChg chg="modSp">
        <pc:chgData name="" userId="" providerId="" clId="Web-{21D774AF-EF4C-461D-8385-9CA04F266C4C}" dt="2021-12-15T15:04:36.726" v="9" actId="20577"/>
        <pc:sldMkLst>
          <pc:docMk/>
          <pc:sldMk cId="109857222" sldId="256"/>
        </pc:sldMkLst>
        <pc:spChg chg="mod">
          <ac:chgData name="" userId="" providerId="" clId="Web-{21D774AF-EF4C-461D-8385-9CA04F266C4C}" dt="2021-12-15T15:04:36.726" v="9"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flair.training/blogs/spring-aop-tuto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solidFill>
                  <a:srgbClr val="FF0000"/>
                </a:solidFill>
                <a:cs typeface="Calibri Light"/>
              </a:rPr>
              <a:t>INTRODUTION TO SPRING</a:t>
            </a:r>
            <a:br>
              <a:rPr lang="en-US" sz="4400" b="1" dirty="0">
                <a:solidFill>
                  <a:srgbClr val="FF0000"/>
                </a:solidFill>
                <a:cs typeface="Calibri Light"/>
              </a:rPr>
            </a:br>
            <a:br>
              <a:rPr lang="en-US" sz="4400" b="1" dirty="0">
                <a:cs typeface="Calibri Light"/>
              </a:rPr>
            </a:br>
            <a:r>
              <a:rPr lang="en-US" sz="4400" b="1" dirty="0">
                <a:solidFill>
                  <a:srgbClr val="FF0000"/>
                </a:solidFill>
                <a:cs typeface="Calibri Light"/>
              </a:rPr>
              <a:t> FRAMEWORK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A46B-C187-49E1-9A82-F0A15BDF881C}"/>
              </a:ext>
            </a:extLst>
          </p:cNvPr>
          <p:cNvSpPr>
            <a:spLocks noGrp="1"/>
          </p:cNvSpPr>
          <p:nvPr>
            <p:ph type="title"/>
          </p:nvPr>
        </p:nvSpPr>
        <p:spPr/>
        <p:txBody>
          <a:bodyPr/>
          <a:lstStyle/>
          <a:p>
            <a:r>
              <a:rPr lang="en-US" dirty="0">
                <a:cs typeface="Calibri Light"/>
              </a:rPr>
              <a:t>Spring Architecture</a:t>
            </a:r>
            <a:endParaRPr lang="en-US" dirty="0"/>
          </a:p>
        </p:txBody>
      </p:sp>
      <p:pic>
        <p:nvPicPr>
          <p:cNvPr id="4" name="Picture 4" descr="Diagram&#10;&#10;Description automatically generated">
            <a:extLst>
              <a:ext uri="{FF2B5EF4-FFF2-40B4-BE49-F238E27FC236}">
                <a16:creationId xmlns:a16="http://schemas.microsoft.com/office/drawing/2014/main" id="{8390FBC2-AA9E-4F10-9ACF-5339097E0A10}"/>
              </a:ext>
            </a:extLst>
          </p:cNvPr>
          <p:cNvPicPr>
            <a:picLocks noGrp="1" noChangeAspect="1"/>
          </p:cNvPicPr>
          <p:nvPr>
            <p:ph idx="1"/>
          </p:nvPr>
        </p:nvPicPr>
        <p:blipFill>
          <a:blip r:embed="rId2"/>
          <a:stretch>
            <a:fillRect/>
          </a:stretch>
        </p:blipFill>
        <p:spPr>
          <a:xfrm>
            <a:off x="1713871" y="1915588"/>
            <a:ext cx="8390446" cy="4358316"/>
          </a:xfrm>
        </p:spPr>
      </p:pic>
    </p:spTree>
    <p:extLst>
      <p:ext uri="{BB962C8B-B14F-4D97-AF65-F5344CB8AC3E}">
        <p14:creationId xmlns:p14="http://schemas.microsoft.com/office/powerpoint/2010/main" val="215620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28A9-738B-493B-8AA2-B554BD5623DE}"/>
              </a:ext>
            </a:extLst>
          </p:cNvPr>
          <p:cNvSpPr>
            <a:spLocks noGrp="1"/>
          </p:cNvSpPr>
          <p:nvPr>
            <p:ph type="title"/>
          </p:nvPr>
        </p:nvSpPr>
        <p:spPr/>
        <p:txBody>
          <a:bodyPr/>
          <a:lstStyle/>
          <a:p>
            <a:r>
              <a:rPr lang="en-US" dirty="0">
                <a:solidFill>
                  <a:schemeClr val="accent1"/>
                </a:solidFill>
              </a:rPr>
              <a:t>Core Container</a:t>
            </a:r>
          </a:p>
          <a:p>
            <a:endParaRPr lang="en-US" dirty="0">
              <a:cs typeface="Calibri Light"/>
            </a:endParaRPr>
          </a:p>
        </p:txBody>
      </p:sp>
      <p:sp>
        <p:nvSpPr>
          <p:cNvPr id="3" name="Content Placeholder 2">
            <a:extLst>
              <a:ext uri="{FF2B5EF4-FFF2-40B4-BE49-F238E27FC236}">
                <a16:creationId xmlns:a16="http://schemas.microsoft.com/office/drawing/2014/main" id="{A72B7919-D0F0-44CE-A78D-94AA74FF1061}"/>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a:t>
            </a:r>
            <a:r>
              <a:rPr lang="en-US" b="1" i="1" dirty="0">
                <a:ea typeface="+mn-lt"/>
                <a:cs typeface="+mn-lt"/>
              </a:rPr>
              <a:t>Core</a:t>
            </a:r>
            <a:r>
              <a:rPr lang="en-US" i="1" dirty="0">
                <a:ea typeface="+mn-lt"/>
                <a:cs typeface="+mn-lt"/>
              </a:rPr>
              <a:t> </a:t>
            </a:r>
            <a:r>
              <a:rPr lang="en-US" dirty="0">
                <a:ea typeface="+mn-lt"/>
                <a:cs typeface="+mn-lt"/>
              </a:rPr>
              <a:t>provides features to fundamental parts of the framework. This includes the IOC as well the </a:t>
            </a:r>
            <a:r>
              <a:rPr lang="en-US" b="1" i="1" u="sng" dirty="0">
                <a:ea typeface="+mn-lt"/>
                <a:cs typeface="+mn-lt"/>
              </a:rPr>
              <a:t>DI</a:t>
            </a:r>
            <a:endParaRPr lang="en-US" i="1" dirty="0"/>
          </a:p>
          <a:p>
            <a:r>
              <a:rPr lang="en-US" dirty="0">
                <a:ea typeface="+mn-lt"/>
                <a:cs typeface="+mn-lt"/>
              </a:rPr>
              <a:t>A sophisticated implementation of factory pattern called </a:t>
            </a:r>
            <a:r>
              <a:rPr lang="en-US" i="1" dirty="0" err="1">
                <a:ea typeface="+mn-lt"/>
                <a:cs typeface="+mn-lt"/>
              </a:rPr>
              <a:t>BeanFactory</a:t>
            </a:r>
            <a:r>
              <a:rPr lang="en-US" i="1" dirty="0">
                <a:ea typeface="+mn-lt"/>
                <a:cs typeface="+mn-lt"/>
              </a:rPr>
              <a:t>, </a:t>
            </a:r>
            <a:r>
              <a:rPr lang="en-US" dirty="0">
                <a:ea typeface="+mn-lt"/>
                <a:cs typeface="+mn-lt"/>
              </a:rPr>
              <a:t>is provided by, </a:t>
            </a:r>
            <a:r>
              <a:rPr lang="en-US" b="1" dirty="0">
                <a:ea typeface="+mn-lt"/>
                <a:cs typeface="+mn-lt"/>
              </a:rPr>
              <a:t>Bean</a:t>
            </a:r>
            <a:r>
              <a:rPr lang="en-US" dirty="0">
                <a:ea typeface="+mn-lt"/>
                <a:cs typeface="+mn-lt"/>
              </a:rPr>
              <a:t> module.</a:t>
            </a:r>
            <a:endParaRPr lang="en-US" dirty="0"/>
          </a:p>
          <a:p>
            <a:r>
              <a:rPr lang="en-US" dirty="0">
                <a:ea typeface="+mn-lt"/>
                <a:cs typeface="+mn-lt"/>
              </a:rPr>
              <a:t>The </a:t>
            </a:r>
            <a:r>
              <a:rPr lang="en-US" b="1" i="1" dirty="0">
                <a:ea typeface="+mn-lt"/>
                <a:cs typeface="+mn-lt"/>
              </a:rPr>
              <a:t>Context</a:t>
            </a:r>
            <a:r>
              <a:rPr lang="en-US" dirty="0">
                <a:ea typeface="+mn-lt"/>
                <a:cs typeface="+mn-lt"/>
              </a:rPr>
              <a:t> module uses the base provided by the Core and Beans modules. It has access rights for any objects that define and configure. In Context module, the major point is </a:t>
            </a:r>
            <a:r>
              <a:rPr lang="en-US" dirty="0" err="1">
                <a:ea typeface="+mn-lt"/>
                <a:cs typeface="+mn-lt"/>
              </a:rPr>
              <a:t>ApplicationContext</a:t>
            </a:r>
            <a:r>
              <a:rPr lang="en-US" dirty="0">
                <a:ea typeface="+mn-lt"/>
                <a:cs typeface="+mn-lt"/>
              </a:rPr>
              <a:t> interface.</a:t>
            </a:r>
            <a:endParaRPr lang="en-US" dirty="0"/>
          </a:p>
          <a:p>
            <a:r>
              <a:rPr lang="en-US" dirty="0">
                <a:ea typeface="+mn-lt"/>
                <a:cs typeface="+mn-lt"/>
              </a:rPr>
              <a:t>In Spring Framework, a powerful language tool for querying is given by Expression language </a:t>
            </a:r>
            <a:r>
              <a:rPr lang="en-US" i="1" dirty="0">
                <a:ea typeface="+mn-lt"/>
                <a:cs typeface="+mn-lt"/>
              </a:rPr>
              <a:t>Module</a:t>
            </a:r>
            <a:r>
              <a:rPr lang="en-US" dirty="0">
                <a:ea typeface="+mn-lt"/>
                <a:cs typeface="+mn-lt"/>
              </a:rPr>
              <a:t>. It also does manipulation of an object graph at run-time execution.</a:t>
            </a:r>
            <a:endParaRPr lang="en-US" dirty="0"/>
          </a:p>
          <a:p>
            <a:endParaRPr lang="en-US" dirty="0">
              <a:cs typeface="Calibri"/>
            </a:endParaRPr>
          </a:p>
        </p:txBody>
      </p:sp>
    </p:spTree>
    <p:extLst>
      <p:ext uri="{BB962C8B-B14F-4D97-AF65-F5344CB8AC3E}">
        <p14:creationId xmlns:p14="http://schemas.microsoft.com/office/powerpoint/2010/main" val="5096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07E7-4D58-4C09-9F99-AAA2ECEB0B0B}"/>
              </a:ext>
            </a:extLst>
          </p:cNvPr>
          <p:cNvSpPr>
            <a:spLocks noGrp="1"/>
          </p:cNvSpPr>
          <p:nvPr>
            <p:ph type="title"/>
          </p:nvPr>
        </p:nvSpPr>
        <p:spPr>
          <a:xfrm>
            <a:off x="838200" y="365125"/>
            <a:ext cx="10515600" cy="994884"/>
          </a:xfrm>
        </p:spPr>
        <p:txBody>
          <a:bodyPr/>
          <a:lstStyle/>
          <a:p>
            <a:r>
              <a:rPr lang="en-US" dirty="0">
                <a:solidFill>
                  <a:schemeClr val="accent1"/>
                </a:solidFill>
              </a:rPr>
              <a:t>Data Access/Integration</a:t>
            </a:r>
            <a:endParaRPr lang="en-US" dirty="0">
              <a:solidFill>
                <a:schemeClr val="accent1"/>
              </a:solidFill>
              <a:cs typeface="Calibri Light"/>
            </a:endParaRPr>
          </a:p>
          <a:p>
            <a:endParaRPr lang="en-US" dirty="0">
              <a:solidFill>
                <a:schemeClr val="accent1"/>
              </a:solidFill>
              <a:cs typeface="Calibri Light"/>
            </a:endParaRPr>
          </a:p>
        </p:txBody>
      </p:sp>
      <p:sp>
        <p:nvSpPr>
          <p:cNvPr id="3" name="Content Placeholder 2">
            <a:extLst>
              <a:ext uri="{FF2B5EF4-FFF2-40B4-BE49-F238E27FC236}">
                <a16:creationId xmlns:a16="http://schemas.microsoft.com/office/drawing/2014/main" id="{E91B626D-4234-4BA7-9599-FB31C719D04D}"/>
              </a:ext>
            </a:extLst>
          </p:cNvPr>
          <p:cNvSpPr>
            <a:spLocks noGrp="1"/>
          </p:cNvSpPr>
          <p:nvPr>
            <p:ph idx="1"/>
          </p:nvPr>
        </p:nvSpPr>
        <p:spPr>
          <a:xfrm>
            <a:off x="838200" y="1365550"/>
            <a:ext cx="10515600" cy="4811413"/>
          </a:xfrm>
        </p:spPr>
        <p:txBody>
          <a:bodyPr vert="horz" lIns="91440" tIns="45720" rIns="91440" bIns="45720" rtlCol="0" anchor="t">
            <a:normAutofit lnSpcReduction="10000"/>
          </a:bodyPr>
          <a:lstStyle/>
          <a:p>
            <a:r>
              <a:rPr lang="en-US" dirty="0">
                <a:ea typeface="+mn-lt"/>
                <a:cs typeface="+mn-lt"/>
              </a:rPr>
              <a:t>The</a:t>
            </a:r>
            <a:r>
              <a:rPr lang="en-US" b="1" i="1" dirty="0">
                <a:ea typeface="+mn-lt"/>
                <a:cs typeface="+mn-lt"/>
              </a:rPr>
              <a:t> JDBC</a:t>
            </a:r>
            <a:r>
              <a:rPr lang="en-US" dirty="0">
                <a:ea typeface="+mn-lt"/>
                <a:cs typeface="+mn-lt"/>
              </a:rPr>
              <a:t> module contains a JDBC-abstraction layer which removes the need for JDBC related coding.</a:t>
            </a:r>
            <a:endParaRPr lang="en-US">
              <a:cs typeface="Calibri" panose="020F0502020204030204"/>
            </a:endParaRPr>
          </a:p>
          <a:p>
            <a:r>
              <a:rPr lang="en-US" dirty="0">
                <a:ea typeface="+mn-lt"/>
                <a:cs typeface="+mn-lt"/>
              </a:rPr>
              <a:t>The Spring Framework doesn’t have its own </a:t>
            </a:r>
            <a:r>
              <a:rPr lang="en-US" b="1" i="1" dirty="0">
                <a:ea typeface="+mn-lt"/>
                <a:cs typeface="+mn-lt"/>
              </a:rPr>
              <a:t>ORM</a:t>
            </a:r>
            <a:r>
              <a:rPr lang="en-US" b="1" dirty="0">
                <a:ea typeface="+mn-lt"/>
                <a:cs typeface="+mn-lt"/>
              </a:rPr>
              <a:t> </a:t>
            </a:r>
            <a:r>
              <a:rPr lang="en-US" dirty="0">
                <a:ea typeface="+mn-lt"/>
                <a:cs typeface="+mn-lt"/>
              </a:rPr>
              <a:t>implementation. But it offers the integration layers with other popular Object Relational Mapping tools such as </a:t>
            </a:r>
            <a:r>
              <a:rPr lang="en-US" dirty="0" err="1">
                <a:ea typeface="+mn-lt"/>
                <a:cs typeface="+mn-lt"/>
              </a:rPr>
              <a:t>iBATIS</a:t>
            </a:r>
            <a:r>
              <a:rPr lang="en-US" dirty="0">
                <a:ea typeface="+mn-lt"/>
                <a:cs typeface="+mn-lt"/>
              </a:rPr>
              <a:t>, Hibernate etc.</a:t>
            </a:r>
            <a:endParaRPr lang="en-US" dirty="0"/>
          </a:p>
          <a:p>
            <a:r>
              <a:rPr lang="en-US" dirty="0">
                <a:ea typeface="+mn-lt"/>
                <a:cs typeface="+mn-lt"/>
              </a:rPr>
              <a:t>Spring </a:t>
            </a:r>
            <a:r>
              <a:rPr lang="en-US" b="1" i="1" dirty="0">
                <a:ea typeface="+mn-lt"/>
                <a:cs typeface="+mn-lt"/>
              </a:rPr>
              <a:t>OXM</a:t>
            </a:r>
            <a:r>
              <a:rPr lang="en-US" dirty="0">
                <a:ea typeface="+mn-lt"/>
                <a:cs typeface="+mn-lt"/>
              </a:rPr>
              <a:t> (Spring Object XML Mappers), a Spring Framework Module. With the help of this module, we can ease the mappings between Java object and XML documents. The module can extend. Hence, it provides integration with various other popular frameworks such as JAXB, Castor, XStream etc.</a:t>
            </a:r>
            <a:endParaRPr lang="en-US"/>
          </a:p>
          <a:p>
            <a:r>
              <a:rPr lang="en-US" dirty="0">
                <a:ea typeface="+mn-lt"/>
                <a:cs typeface="+mn-lt"/>
              </a:rPr>
              <a:t>The</a:t>
            </a:r>
            <a:r>
              <a:rPr lang="en-US" b="1" i="1" dirty="0">
                <a:ea typeface="+mn-lt"/>
                <a:cs typeface="+mn-lt"/>
              </a:rPr>
              <a:t> JMS</a:t>
            </a:r>
            <a:r>
              <a:rPr lang="en-US" dirty="0">
                <a:ea typeface="+mn-lt"/>
                <a:cs typeface="+mn-lt"/>
              </a:rPr>
              <a:t> module or Java Messaging Services is a Spring module used for sending and receiving messages.</a:t>
            </a:r>
            <a:endParaRPr lang="en-US"/>
          </a:p>
          <a:p>
            <a:endParaRPr lang="en-US" dirty="0">
              <a:cs typeface="Calibri"/>
            </a:endParaRPr>
          </a:p>
        </p:txBody>
      </p:sp>
    </p:spTree>
    <p:extLst>
      <p:ext uri="{BB962C8B-B14F-4D97-AF65-F5344CB8AC3E}">
        <p14:creationId xmlns:p14="http://schemas.microsoft.com/office/powerpoint/2010/main" val="354589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6500-32B7-450F-A6AB-08CB58B8392B}"/>
              </a:ext>
            </a:extLst>
          </p:cNvPr>
          <p:cNvSpPr>
            <a:spLocks noGrp="1"/>
          </p:cNvSpPr>
          <p:nvPr>
            <p:ph type="title"/>
          </p:nvPr>
        </p:nvSpPr>
        <p:spPr>
          <a:xfrm>
            <a:off x="838200" y="365125"/>
            <a:ext cx="10515600" cy="649828"/>
          </a:xfrm>
        </p:spPr>
        <p:txBody>
          <a:bodyPr>
            <a:normAutofit fontScale="90000"/>
          </a:bodyPr>
          <a:lstStyle/>
          <a:p>
            <a:r>
              <a:rPr lang="en-US" dirty="0"/>
              <a:t>The Web Container</a:t>
            </a:r>
          </a:p>
          <a:p>
            <a:endParaRPr lang="en-US" dirty="0">
              <a:cs typeface="Calibri Light"/>
            </a:endParaRPr>
          </a:p>
        </p:txBody>
      </p:sp>
      <p:sp>
        <p:nvSpPr>
          <p:cNvPr id="3" name="Content Placeholder 2">
            <a:extLst>
              <a:ext uri="{FF2B5EF4-FFF2-40B4-BE49-F238E27FC236}">
                <a16:creationId xmlns:a16="http://schemas.microsoft.com/office/drawing/2014/main" id="{36FFCDF1-7EA2-48F1-9840-0A2F35E8678D}"/>
              </a:ext>
            </a:extLst>
          </p:cNvPr>
          <p:cNvSpPr>
            <a:spLocks noGrp="1"/>
          </p:cNvSpPr>
          <p:nvPr>
            <p:ph idx="1"/>
          </p:nvPr>
        </p:nvSpPr>
        <p:spPr>
          <a:xfrm>
            <a:off x="838200" y="776078"/>
            <a:ext cx="10515600" cy="5400885"/>
          </a:xfrm>
        </p:spPr>
        <p:txBody>
          <a:bodyPr vert="horz" lIns="91440" tIns="45720" rIns="91440" bIns="45720" rtlCol="0" anchor="t">
            <a:normAutofit lnSpcReduction="10000"/>
          </a:bodyPr>
          <a:lstStyle/>
          <a:p>
            <a:r>
              <a:rPr lang="en-US" dirty="0">
                <a:ea typeface="+mn-lt"/>
                <a:cs typeface="+mn-lt"/>
              </a:rPr>
              <a:t>The Web layer has various modules such as Web, Web-MVC, Web-Socket, and Web-Portlet which are as follows: –</a:t>
            </a:r>
            <a:endParaRPr lang="en-US" dirty="0">
              <a:cs typeface="Calibri" panose="020F0502020204030204"/>
            </a:endParaRPr>
          </a:p>
          <a:p>
            <a:r>
              <a:rPr lang="en-US" dirty="0">
                <a:ea typeface="+mn-lt"/>
                <a:cs typeface="+mn-lt"/>
              </a:rPr>
              <a:t>The </a:t>
            </a:r>
            <a:r>
              <a:rPr lang="en-US" b="1" i="1" dirty="0">
                <a:ea typeface="+mn-lt"/>
                <a:cs typeface="+mn-lt"/>
              </a:rPr>
              <a:t>Web</a:t>
            </a:r>
            <a:r>
              <a:rPr lang="en-US" dirty="0">
                <a:ea typeface="+mn-lt"/>
                <a:cs typeface="+mn-lt"/>
              </a:rPr>
              <a:t> module has features of web-oriented integrations. For example, web-oriented application context, multiple file upload functions and initialization of IoC using a servlet.</a:t>
            </a:r>
            <a:endParaRPr lang="en-US" dirty="0"/>
          </a:p>
          <a:p>
            <a:r>
              <a:rPr lang="en-US" dirty="0">
                <a:ea typeface="+mn-lt"/>
                <a:cs typeface="+mn-lt"/>
              </a:rPr>
              <a:t>The Spring </a:t>
            </a:r>
            <a:r>
              <a:rPr lang="en-US" b="1" i="1" dirty="0">
                <a:ea typeface="+mn-lt"/>
                <a:cs typeface="+mn-lt"/>
              </a:rPr>
              <a:t>Web-MVC</a:t>
            </a:r>
            <a:r>
              <a:rPr lang="en-US" dirty="0">
                <a:ea typeface="+mn-lt"/>
                <a:cs typeface="+mn-lt"/>
              </a:rPr>
              <a:t> module is a Model-View-Controller (MVC) of Spring. It provides the implementation for web applications.</a:t>
            </a:r>
            <a:endParaRPr lang="en-US" dirty="0"/>
          </a:p>
          <a:p>
            <a:r>
              <a:rPr lang="en-US" dirty="0">
                <a:ea typeface="+mn-lt"/>
                <a:cs typeface="+mn-lt"/>
              </a:rPr>
              <a:t>The</a:t>
            </a:r>
            <a:r>
              <a:rPr lang="en-US" b="1" i="1" dirty="0">
                <a:ea typeface="+mn-lt"/>
                <a:cs typeface="+mn-lt"/>
              </a:rPr>
              <a:t> Web-Socket</a:t>
            </a:r>
            <a:r>
              <a:rPr lang="en-US" dirty="0">
                <a:ea typeface="+mn-lt"/>
                <a:cs typeface="+mn-lt"/>
              </a:rPr>
              <a:t> module of Spring Framework provides support for WebSocket. It is bi-direction communication between server side and client side in web related applications.</a:t>
            </a:r>
            <a:endParaRPr lang="en-US" dirty="0"/>
          </a:p>
          <a:p>
            <a:r>
              <a:rPr lang="en-US" dirty="0">
                <a:ea typeface="+mn-lt"/>
                <a:cs typeface="+mn-lt"/>
              </a:rPr>
              <a:t>The </a:t>
            </a:r>
            <a:r>
              <a:rPr lang="en-US" b="1" i="1" dirty="0">
                <a:ea typeface="+mn-lt"/>
                <a:cs typeface="+mn-lt"/>
              </a:rPr>
              <a:t>Web-Portlet</a:t>
            </a:r>
            <a:r>
              <a:rPr lang="en-US" i="1" dirty="0">
                <a:ea typeface="+mn-lt"/>
                <a:cs typeface="+mn-lt"/>
              </a:rPr>
              <a:t> </a:t>
            </a:r>
            <a:r>
              <a:rPr lang="en-US" dirty="0">
                <a:ea typeface="+mn-lt"/>
                <a:cs typeface="+mn-lt"/>
              </a:rPr>
              <a:t>Spring module insists on implementing MVC in a portlet environment. The functionality of Web-Portlet is same that of the Web-Socket module of Spring.</a:t>
            </a:r>
            <a:endParaRPr lang="en-US" dirty="0"/>
          </a:p>
          <a:p>
            <a:endParaRPr lang="en-US" dirty="0">
              <a:cs typeface="Calibri"/>
            </a:endParaRPr>
          </a:p>
        </p:txBody>
      </p:sp>
    </p:spTree>
    <p:extLst>
      <p:ext uri="{BB962C8B-B14F-4D97-AF65-F5344CB8AC3E}">
        <p14:creationId xmlns:p14="http://schemas.microsoft.com/office/powerpoint/2010/main" val="18654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1CCF-9340-47A7-8240-9169ADF84A29}"/>
              </a:ext>
            </a:extLst>
          </p:cNvPr>
          <p:cNvSpPr>
            <a:spLocks noGrp="1"/>
          </p:cNvSpPr>
          <p:nvPr>
            <p:ph type="title"/>
          </p:nvPr>
        </p:nvSpPr>
        <p:spPr>
          <a:xfrm>
            <a:off x="838200" y="365125"/>
            <a:ext cx="10515600" cy="606696"/>
          </a:xfrm>
        </p:spPr>
        <p:txBody>
          <a:bodyPr>
            <a:normAutofit fontScale="90000"/>
          </a:bodyPr>
          <a:lstStyle/>
          <a:p>
            <a:r>
              <a:rPr lang="en-US" dirty="0"/>
              <a:t>Miscellaneous</a:t>
            </a:r>
          </a:p>
          <a:p>
            <a:endParaRPr lang="en-US" dirty="0">
              <a:cs typeface="Calibri Light"/>
            </a:endParaRPr>
          </a:p>
        </p:txBody>
      </p:sp>
      <p:sp>
        <p:nvSpPr>
          <p:cNvPr id="3" name="Content Placeholder 2">
            <a:extLst>
              <a:ext uri="{FF2B5EF4-FFF2-40B4-BE49-F238E27FC236}">
                <a16:creationId xmlns:a16="http://schemas.microsoft.com/office/drawing/2014/main" id="{DE1F4609-4584-4E07-BF8F-9B879A797359}"/>
              </a:ext>
            </a:extLst>
          </p:cNvPr>
          <p:cNvSpPr>
            <a:spLocks noGrp="1"/>
          </p:cNvSpPr>
          <p:nvPr>
            <p:ph idx="1"/>
          </p:nvPr>
        </p:nvSpPr>
        <p:spPr>
          <a:xfrm>
            <a:off x="838200" y="891097"/>
            <a:ext cx="10515600" cy="5285866"/>
          </a:xfrm>
        </p:spPr>
        <p:txBody>
          <a:bodyPr vert="horz" lIns="91440" tIns="45720" rIns="91440" bIns="45720" rtlCol="0" anchor="t">
            <a:normAutofit fontScale="92500"/>
          </a:bodyPr>
          <a:lstStyle/>
          <a:p>
            <a:r>
              <a:rPr lang="en-US">
                <a:ea typeface="+mn-lt"/>
                <a:cs typeface="+mn-lt"/>
              </a:rPr>
              <a:t>The </a:t>
            </a:r>
            <a:r>
              <a:rPr lang="en-US" b="1" i="1">
                <a:ea typeface="+mn-lt"/>
                <a:cs typeface="+mn-lt"/>
              </a:rPr>
              <a:t>AOP</a:t>
            </a:r>
            <a:r>
              <a:rPr lang="en-US">
                <a:ea typeface="+mn-lt"/>
                <a:cs typeface="+mn-lt"/>
              </a:rPr>
              <a:t> that is</a:t>
            </a:r>
            <a:r>
              <a:rPr lang="en-US" b="1">
                <a:ea typeface="+mn-lt"/>
                <a:cs typeface="+mn-lt"/>
              </a:rPr>
              <a:t> </a:t>
            </a:r>
            <a:r>
              <a:rPr lang="en-US" b="1" i="1" u="sng" dirty="0">
                <a:ea typeface="+mn-lt"/>
                <a:cs typeface="+mn-lt"/>
                <a:hlinkClick r:id="rId2"/>
              </a:rPr>
              <a:t>Aspect Oriented Programming</a:t>
            </a:r>
            <a:r>
              <a:rPr lang="en-US" dirty="0">
                <a:ea typeface="+mn-lt"/>
                <a:cs typeface="+mn-lt"/>
              </a:rPr>
              <a:t> </a:t>
            </a:r>
            <a:r>
              <a:rPr lang="en-US">
                <a:ea typeface="+mn-lt"/>
                <a:cs typeface="+mn-lt"/>
              </a:rPr>
              <a:t>is a Spring Framework module. It implements cross-cutting concerns. It can alternatively understand as an interceptor which intercepts some processes like a method which is intercepted by Spring AOP during its execution for adding an extra functionality.</a:t>
            </a:r>
            <a:endParaRPr lang="en-US">
              <a:cs typeface="Calibri" panose="020F0502020204030204"/>
            </a:endParaRPr>
          </a:p>
          <a:p>
            <a:r>
              <a:rPr lang="en-US">
                <a:ea typeface="+mn-lt"/>
                <a:cs typeface="+mn-lt"/>
              </a:rPr>
              <a:t>The</a:t>
            </a:r>
            <a:r>
              <a:rPr lang="en-US" b="1" i="1">
                <a:ea typeface="+mn-lt"/>
                <a:cs typeface="+mn-lt"/>
              </a:rPr>
              <a:t> Aspects</a:t>
            </a:r>
            <a:r>
              <a:rPr lang="en-US" i="1">
                <a:ea typeface="+mn-lt"/>
                <a:cs typeface="+mn-lt"/>
              </a:rPr>
              <a:t> </a:t>
            </a:r>
            <a:r>
              <a:rPr lang="en-US">
                <a:ea typeface="+mn-lt"/>
                <a:cs typeface="+mn-lt"/>
              </a:rPr>
              <a:t>Spring module is a mature and a powerful AOP framework. Using it Spring AspectJ integration is possible.</a:t>
            </a:r>
            <a:endParaRPr lang="en-US"/>
          </a:p>
          <a:p>
            <a:r>
              <a:rPr lang="en-US">
                <a:ea typeface="+mn-lt"/>
                <a:cs typeface="+mn-lt"/>
              </a:rPr>
              <a:t>The </a:t>
            </a:r>
            <a:r>
              <a:rPr lang="en-US" b="1" i="1">
                <a:ea typeface="+mn-lt"/>
                <a:cs typeface="+mn-lt"/>
              </a:rPr>
              <a:t>Testing</a:t>
            </a:r>
            <a:r>
              <a:rPr lang="en-US">
                <a:ea typeface="+mn-lt"/>
                <a:cs typeface="+mn-lt"/>
              </a:rPr>
              <a:t> module is for providing support to classes for writing integration and unit tests. It uses JUnit or TestNG type frameworks.</a:t>
            </a:r>
            <a:endParaRPr lang="en-US"/>
          </a:p>
          <a:p>
            <a:r>
              <a:rPr lang="en-US">
                <a:ea typeface="+mn-lt"/>
                <a:cs typeface="+mn-lt"/>
              </a:rPr>
              <a:t>TestingThe </a:t>
            </a:r>
            <a:r>
              <a:rPr lang="en-US" b="1" i="1">
                <a:ea typeface="+mn-lt"/>
                <a:cs typeface="+mn-lt"/>
              </a:rPr>
              <a:t>Instrumentation</a:t>
            </a:r>
            <a:r>
              <a:rPr lang="en-US">
                <a:ea typeface="+mn-lt"/>
                <a:cs typeface="+mn-lt"/>
              </a:rPr>
              <a:t> module in Spring Framework is for providing class instrument support. These modules use in various application servers.</a:t>
            </a:r>
            <a:endParaRPr lang="en-US"/>
          </a:p>
          <a:p>
            <a:r>
              <a:rPr lang="en-US">
                <a:ea typeface="+mn-lt"/>
                <a:cs typeface="+mn-lt"/>
              </a:rPr>
              <a:t>The </a:t>
            </a:r>
            <a:r>
              <a:rPr lang="en-US" b="1" i="1">
                <a:ea typeface="+mn-lt"/>
                <a:cs typeface="+mn-lt"/>
              </a:rPr>
              <a:t>Messaging</a:t>
            </a:r>
            <a:r>
              <a:rPr lang="en-US">
                <a:ea typeface="+mn-lt"/>
                <a:cs typeface="+mn-lt"/>
              </a:rPr>
              <a:t> module does configurative registration of message objects for message consumption from message queues.</a:t>
            </a:r>
            <a:endParaRPr lang="en-US"/>
          </a:p>
          <a:p>
            <a:endParaRPr lang="en-US" dirty="0">
              <a:cs typeface="Calibri"/>
            </a:endParaRPr>
          </a:p>
        </p:txBody>
      </p:sp>
    </p:spTree>
    <p:extLst>
      <p:ext uri="{BB962C8B-B14F-4D97-AF65-F5344CB8AC3E}">
        <p14:creationId xmlns:p14="http://schemas.microsoft.com/office/powerpoint/2010/main" val="21032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4678-893F-47F2-923B-950A4953A940}"/>
              </a:ext>
            </a:extLst>
          </p:cNvPr>
          <p:cNvSpPr>
            <a:spLocks noGrp="1"/>
          </p:cNvSpPr>
          <p:nvPr>
            <p:ph type="title"/>
          </p:nvPr>
        </p:nvSpPr>
        <p:spPr/>
        <p:txBody>
          <a:bodyPr/>
          <a:lstStyle/>
          <a:p>
            <a:r>
              <a:rPr lang="en-US" dirty="0">
                <a:solidFill>
                  <a:schemeClr val="accent1"/>
                </a:solidFill>
                <a:ea typeface="+mj-lt"/>
                <a:cs typeface="+mj-lt"/>
              </a:rPr>
              <a:t>Spring Boot Features</a:t>
            </a:r>
            <a:endParaRPr lang="en-US" dirty="0">
              <a:solidFill>
                <a:schemeClr val="accent1"/>
              </a:solidFill>
            </a:endParaRPr>
          </a:p>
        </p:txBody>
      </p:sp>
      <p:sp>
        <p:nvSpPr>
          <p:cNvPr id="3" name="Content Placeholder 2">
            <a:extLst>
              <a:ext uri="{FF2B5EF4-FFF2-40B4-BE49-F238E27FC236}">
                <a16:creationId xmlns:a16="http://schemas.microsoft.com/office/drawing/2014/main" id="{8D40E329-2638-4FA1-8E3C-846F0E79AA84}"/>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r>
              <a:rPr lang="en-US" dirty="0"/>
              <a:t>Startup Failure</a:t>
            </a:r>
            <a:endParaRPr lang="en-US" dirty="0">
              <a:cs typeface="Calibri"/>
            </a:endParaRPr>
          </a:p>
          <a:p>
            <a:r>
              <a:rPr lang="en-US" dirty="0"/>
              <a:t>Lazy Initialization</a:t>
            </a:r>
            <a:endParaRPr lang="en-US" dirty="0">
              <a:cs typeface="Calibri"/>
            </a:endParaRPr>
          </a:p>
          <a:p>
            <a:r>
              <a:rPr lang="en-US" dirty="0"/>
              <a:t>Using the </a:t>
            </a:r>
            <a:r>
              <a:rPr lang="en-US" dirty="0" err="1"/>
              <a:t>ApplicationRunner</a:t>
            </a:r>
            <a:r>
              <a:rPr lang="en-US" dirty="0"/>
              <a:t> or </a:t>
            </a:r>
            <a:r>
              <a:rPr lang="en-US" dirty="0" err="1"/>
              <a:t>CommandLineRunner</a:t>
            </a:r>
            <a:endParaRPr lang="en-US" dirty="0" err="1">
              <a:cs typeface="Calibri"/>
            </a:endParaRPr>
          </a:p>
          <a:p>
            <a:r>
              <a:rPr lang="en-US" dirty="0">
                <a:cs typeface="Calibri"/>
              </a:rPr>
              <a:t>Spring boot Starter</a:t>
            </a:r>
          </a:p>
          <a:p>
            <a:r>
              <a:rPr lang="en-US" dirty="0">
                <a:cs typeface="Calibri"/>
              </a:rPr>
              <a:t>Auto configuration</a:t>
            </a:r>
          </a:p>
          <a:p>
            <a:r>
              <a:rPr lang="en-US" dirty="0" err="1">
                <a:cs typeface="Calibri"/>
              </a:rPr>
              <a:t>Embeded</a:t>
            </a:r>
            <a:r>
              <a:rPr lang="en-US" dirty="0">
                <a:cs typeface="Calibri"/>
              </a:rPr>
              <a:t> Server</a:t>
            </a:r>
          </a:p>
        </p:txBody>
      </p:sp>
    </p:spTree>
    <p:extLst>
      <p:ext uri="{BB962C8B-B14F-4D97-AF65-F5344CB8AC3E}">
        <p14:creationId xmlns:p14="http://schemas.microsoft.com/office/powerpoint/2010/main" val="316107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EC440-3414-4D83-902F-650ABD23AEF8}"/>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p:txBody>
      </p:sp>
      <p:graphicFrame>
        <p:nvGraphicFramePr>
          <p:cNvPr id="6" name="Table 6">
            <a:extLst>
              <a:ext uri="{FF2B5EF4-FFF2-40B4-BE49-F238E27FC236}">
                <a16:creationId xmlns:a16="http://schemas.microsoft.com/office/drawing/2014/main" id="{087D1C36-3C5F-4964-A1A1-6087A2232B77}"/>
              </a:ext>
            </a:extLst>
          </p:cNvPr>
          <p:cNvGraphicFramePr>
            <a:graphicFrameLocks noGrp="1"/>
          </p:cNvGraphicFramePr>
          <p:nvPr>
            <p:extLst>
              <p:ext uri="{D42A27DB-BD31-4B8C-83A1-F6EECF244321}">
                <p14:modId xmlns:p14="http://schemas.microsoft.com/office/powerpoint/2010/main" val="4238427581"/>
              </p:ext>
            </p:extLst>
          </p:nvPr>
        </p:nvGraphicFramePr>
        <p:xfrm>
          <a:off x="877018" y="1854679"/>
          <a:ext cx="10454718" cy="4274098"/>
        </p:xfrm>
        <a:graphic>
          <a:graphicData uri="http://schemas.openxmlformats.org/drawingml/2006/table">
            <a:tbl>
              <a:tblPr firstRow="1" bandRow="1">
                <a:tableStyleId>{5C22544A-7EE6-4342-B048-85BDC9FD1C3A}</a:tableStyleId>
              </a:tblPr>
              <a:tblGrid>
                <a:gridCol w="4896585">
                  <a:extLst>
                    <a:ext uri="{9D8B030D-6E8A-4147-A177-3AD203B41FA5}">
                      <a16:colId xmlns:a16="http://schemas.microsoft.com/office/drawing/2014/main" val="2865377386"/>
                    </a:ext>
                  </a:extLst>
                </a:gridCol>
                <a:gridCol w="5558133">
                  <a:extLst>
                    <a:ext uri="{9D8B030D-6E8A-4147-A177-3AD203B41FA5}">
                      <a16:colId xmlns:a16="http://schemas.microsoft.com/office/drawing/2014/main" val="632441159"/>
                    </a:ext>
                  </a:extLst>
                </a:gridCol>
              </a:tblGrid>
              <a:tr h="1068525">
                <a:tc>
                  <a:txBody>
                    <a:bodyPr/>
                    <a:lstStyle/>
                    <a:p>
                      <a:pPr algn="ctr"/>
                      <a:r>
                        <a:rPr lang="en-US" sz="2400" dirty="0"/>
                        <a:t>Spring </a:t>
                      </a:r>
                    </a:p>
                  </a:txBody>
                  <a:tcPr/>
                </a:tc>
                <a:tc>
                  <a:txBody>
                    <a:bodyPr/>
                    <a:lstStyle/>
                    <a:p>
                      <a:pPr algn="ctr"/>
                      <a:r>
                        <a:rPr lang="en-US" sz="2400" dirty="0"/>
                        <a:t>Spring Boot</a:t>
                      </a:r>
                    </a:p>
                  </a:txBody>
                  <a:tcPr/>
                </a:tc>
                <a:extLst>
                  <a:ext uri="{0D108BD9-81ED-4DB2-BD59-A6C34878D82A}">
                    <a16:rowId xmlns:a16="http://schemas.microsoft.com/office/drawing/2014/main" val="1583058953"/>
                  </a:ext>
                </a:extLst>
              </a:tr>
              <a:tr h="1068525">
                <a:tc>
                  <a:txBody>
                    <a:bodyPr/>
                    <a:lstStyle/>
                    <a:p>
                      <a:pPr lvl="0">
                        <a:buNone/>
                      </a:pPr>
                      <a:r>
                        <a:rPr lang="en-US" sz="1800" b="0" i="0" u="none" strike="noStrike" noProof="0" dirty="0">
                          <a:latin typeface="Calibri"/>
                        </a:rPr>
                        <a:t>Spring is an open-source lightweight framework widely used to develop enterprise applications.</a:t>
                      </a:r>
                      <a:endParaRPr lang="en-US" dirty="0"/>
                    </a:p>
                  </a:txBody>
                  <a:tcPr/>
                </a:tc>
                <a:tc>
                  <a:txBody>
                    <a:bodyPr/>
                    <a:lstStyle/>
                    <a:p>
                      <a:pPr lvl="0">
                        <a:buNone/>
                      </a:pPr>
                      <a:r>
                        <a:rPr lang="en-US" sz="1800" b="0" i="0" u="none" strike="noStrike" noProof="0" dirty="0">
                          <a:latin typeface="Calibri"/>
                        </a:rPr>
                        <a:t>Spring Boot is built on top of the conventional spring framework, widely used to develop REST APIs.</a:t>
                      </a:r>
                      <a:endParaRPr lang="en-US" dirty="0"/>
                    </a:p>
                  </a:txBody>
                  <a:tcPr/>
                </a:tc>
                <a:extLst>
                  <a:ext uri="{0D108BD9-81ED-4DB2-BD59-A6C34878D82A}">
                    <a16:rowId xmlns:a16="http://schemas.microsoft.com/office/drawing/2014/main" val="3955295618"/>
                  </a:ext>
                </a:extLst>
              </a:tr>
              <a:tr h="1037097">
                <a:tc>
                  <a:txBody>
                    <a:bodyPr/>
                    <a:lstStyle/>
                    <a:p>
                      <a:pPr lvl="0">
                        <a:buNone/>
                      </a:pPr>
                      <a:r>
                        <a:rPr lang="en-US" sz="1800" b="0" i="0" u="none" strike="noStrike" noProof="0" dirty="0">
                          <a:latin typeface="Calibri"/>
                        </a:rPr>
                        <a:t>The most important feature of the Spring Framework is dependency injection.</a:t>
                      </a:r>
                      <a:endParaRPr lang="en-US" dirty="0"/>
                    </a:p>
                  </a:txBody>
                  <a:tcPr/>
                </a:tc>
                <a:tc>
                  <a:txBody>
                    <a:bodyPr/>
                    <a:lstStyle/>
                    <a:p>
                      <a:pPr lvl="0">
                        <a:buNone/>
                      </a:pPr>
                      <a:r>
                        <a:rPr lang="en-US" sz="1800" b="0" i="0" u="none" strike="noStrike" noProof="0" dirty="0">
                          <a:latin typeface="Calibri"/>
                        </a:rPr>
                        <a:t>The most important feature of the Spring Boot is Autoconfiguration.</a:t>
                      </a:r>
                      <a:endParaRPr lang="en-US" dirty="0"/>
                    </a:p>
                  </a:txBody>
                  <a:tcPr/>
                </a:tc>
                <a:extLst>
                  <a:ext uri="{0D108BD9-81ED-4DB2-BD59-A6C34878D82A}">
                    <a16:rowId xmlns:a16="http://schemas.microsoft.com/office/drawing/2014/main" val="3747307472"/>
                  </a:ext>
                </a:extLst>
              </a:tr>
              <a:tr h="1099951">
                <a:tc>
                  <a:txBody>
                    <a:bodyPr/>
                    <a:lstStyle/>
                    <a:p>
                      <a:pPr lvl="0">
                        <a:buNone/>
                      </a:pPr>
                      <a:r>
                        <a:rPr lang="en-US" sz="1800" b="0" i="0" u="none" strike="noStrike" noProof="0" dirty="0">
                          <a:latin typeface="Calibri"/>
                        </a:rPr>
                        <a:t>It helps to create a loosely coupled application.</a:t>
                      </a:r>
                      <a:endParaRPr lang="en-US" dirty="0"/>
                    </a:p>
                  </a:txBody>
                  <a:tcPr/>
                </a:tc>
                <a:tc>
                  <a:txBody>
                    <a:bodyPr/>
                    <a:lstStyle/>
                    <a:p>
                      <a:pPr lvl="0">
                        <a:buNone/>
                      </a:pPr>
                      <a:r>
                        <a:rPr lang="en-US" sz="1800" b="0" i="0" u="none" strike="noStrike" noProof="0" dirty="0">
                          <a:latin typeface="Calibri"/>
                        </a:rPr>
                        <a:t>It helps to create a stand-alone application.</a:t>
                      </a:r>
                      <a:endParaRPr lang="en-US" dirty="0"/>
                    </a:p>
                  </a:txBody>
                  <a:tcPr/>
                </a:tc>
                <a:extLst>
                  <a:ext uri="{0D108BD9-81ED-4DB2-BD59-A6C34878D82A}">
                    <a16:rowId xmlns:a16="http://schemas.microsoft.com/office/drawing/2014/main" val="844817586"/>
                  </a:ext>
                </a:extLst>
              </a:tr>
            </a:tbl>
          </a:graphicData>
        </a:graphic>
      </p:graphicFrame>
    </p:spTree>
    <p:extLst>
      <p:ext uri="{BB962C8B-B14F-4D97-AF65-F5344CB8AC3E}">
        <p14:creationId xmlns:p14="http://schemas.microsoft.com/office/powerpoint/2010/main" val="366192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AF3A2A5-1B3B-49B0-A346-0051C34B343A}"/>
              </a:ext>
            </a:extLst>
          </p:cNvPr>
          <p:cNvGraphicFramePr>
            <a:graphicFrameLocks noGrp="1"/>
          </p:cNvGraphicFramePr>
          <p:nvPr>
            <p:ph idx="1"/>
            <p:extLst>
              <p:ext uri="{D42A27DB-BD31-4B8C-83A1-F6EECF244321}">
                <p14:modId xmlns:p14="http://schemas.microsoft.com/office/powerpoint/2010/main" val="3468375082"/>
              </p:ext>
            </p:extLst>
          </p:nvPr>
        </p:nvGraphicFramePr>
        <p:xfrm>
          <a:off x="833886" y="963283"/>
          <a:ext cx="10515600" cy="407914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27574003"/>
                    </a:ext>
                  </a:extLst>
                </a:gridCol>
                <a:gridCol w="5257800">
                  <a:extLst>
                    <a:ext uri="{9D8B030D-6E8A-4147-A177-3AD203B41FA5}">
                      <a16:colId xmlns:a16="http://schemas.microsoft.com/office/drawing/2014/main" val="3962209950"/>
                    </a:ext>
                  </a:extLst>
                </a:gridCol>
              </a:tblGrid>
              <a:tr h="1019786">
                <a:tc>
                  <a:txBody>
                    <a:bodyPr/>
                    <a:lstStyle/>
                    <a:p>
                      <a:pPr lvl="0">
                        <a:buNone/>
                      </a:pPr>
                      <a:r>
                        <a:rPr lang="en-US" sz="1800" b="0" i="0" u="none" strike="noStrike" noProof="0" dirty="0">
                          <a:solidFill>
                            <a:schemeClr val="tx1"/>
                          </a:solidFill>
                          <a:latin typeface="Calibri"/>
                        </a:rPr>
                        <a:t>To run the Spring application, we need to set the server explicitly.</a:t>
                      </a:r>
                      <a:endParaRPr lang="en-US" dirty="0">
                        <a:solidFill>
                          <a:schemeClr val="tx1"/>
                        </a:solidFill>
                      </a:endParaRPr>
                    </a:p>
                  </a:txBody>
                  <a:tcPr>
                    <a:solidFill>
                      <a:schemeClr val="bg1">
                        <a:lumMod val="95000"/>
                      </a:schemeClr>
                    </a:solidFill>
                  </a:tcPr>
                </a:tc>
                <a:tc>
                  <a:txBody>
                    <a:bodyPr/>
                    <a:lstStyle/>
                    <a:p>
                      <a:pPr lvl="0">
                        <a:buNone/>
                      </a:pPr>
                      <a:r>
                        <a:rPr lang="en-US" sz="1800" b="0" i="0" u="none" strike="noStrike" noProof="0" dirty="0">
                          <a:solidFill>
                            <a:schemeClr val="tx1"/>
                          </a:solidFill>
                          <a:latin typeface="Calibri"/>
                        </a:rPr>
                        <a:t>Spring Boot provides embedded servers such as Tomcat and Jetty etc.</a:t>
                      </a:r>
                      <a:endParaRPr lang="en-US" dirty="0">
                        <a:solidFill>
                          <a:schemeClr val="tx1"/>
                        </a:solidFill>
                      </a:endParaRPr>
                    </a:p>
                  </a:txBody>
                  <a:tcPr>
                    <a:solidFill>
                      <a:schemeClr val="bg1">
                        <a:lumMod val="95000"/>
                      </a:schemeClr>
                    </a:solidFill>
                  </a:tcPr>
                </a:tc>
                <a:extLst>
                  <a:ext uri="{0D108BD9-81ED-4DB2-BD59-A6C34878D82A}">
                    <a16:rowId xmlns:a16="http://schemas.microsoft.com/office/drawing/2014/main" val="1305249416"/>
                  </a:ext>
                </a:extLst>
              </a:tr>
              <a:tr h="1019786">
                <a:tc>
                  <a:txBody>
                    <a:bodyPr/>
                    <a:lstStyle/>
                    <a:p>
                      <a:pPr lvl="0">
                        <a:buNone/>
                      </a:pPr>
                      <a:r>
                        <a:rPr lang="en-US" sz="1800" b="0" i="0" u="none" strike="noStrike" noProof="0">
                          <a:latin typeface="Calibri"/>
                        </a:rPr>
                        <a:t>To run the Spring application, a deployment descriptor is required.</a:t>
                      </a:r>
                      <a:endParaRPr lang="en-US"/>
                    </a:p>
                  </a:txBody>
                  <a:tcPr/>
                </a:tc>
                <a:tc>
                  <a:txBody>
                    <a:bodyPr/>
                    <a:lstStyle/>
                    <a:p>
                      <a:pPr lvl="0">
                        <a:buNone/>
                      </a:pPr>
                      <a:r>
                        <a:rPr lang="en-US" sz="1800" b="0" i="0" u="none" strike="noStrike" noProof="0">
                          <a:latin typeface="Calibri"/>
                        </a:rPr>
                        <a:t>There is no requirement for a deployment descriptor.</a:t>
                      </a:r>
                      <a:endParaRPr lang="en-US"/>
                    </a:p>
                  </a:txBody>
                  <a:tcPr/>
                </a:tc>
                <a:extLst>
                  <a:ext uri="{0D108BD9-81ED-4DB2-BD59-A6C34878D82A}">
                    <a16:rowId xmlns:a16="http://schemas.microsoft.com/office/drawing/2014/main" val="1696138868"/>
                  </a:ext>
                </a:extLst>
              </a:tr>
              <a:tr h="1019786">
                <a:tc>
                  <a:txBody>
                    <a:bodyPr/>
                    <a:lstStyle/>
                    <a:p>
                      <a:pPr lvl="0">
                        <a:buNone/>
                      </a:pPr>
                      <a:r>
                        <a:rPr lang="en-US" sz="1800" b="0" i="0" u="none" strike="noStrike" noProof="0">
                          <a:latin typeface="Calibri"/>
                        </a:rPr>
                        <a:t>To create a Spring application, the developers write lots of code.</a:t>
                      </a:r>
                      <a:endParaRPr lang="en-US"/>
                    </a:p>
                  </a:txBody>
                  <a:tcPr/>
                </a:tc>
                <a:tc>
                  <a:txBody>
                    <a:bodyPr/>
                    <a:lstStyle/>
                    <a:p>
                      <a:pPr lvl="0">
                        <a:buNone/>
                      </a:pPr>
                      <a:r>
                        <a:rPr lang="en-US" sz="1800" b="0" i="0" u="none" strike="noStrike" noProof="0">
                          <a:latin typeface="Calibri"/>
                        </a:rPr>
                        <a:t>It reduces the lines of code.</a:t>
                      </a:r>
                      <a:endParaRPr lang="en-US"/>
                    </a:p>
                  </a:txBody>
                  <a:tcPr/>
                </a:tc>
                <a:extLst>
                  <a:ext uri="{0D108BD9-81ED-4DB2-BD59-A6C34878D82A}">
                    <a16:rowId xmlns:a16="http://schemas.microsoft.com/office/drawing/2014/main" val="1137755185"/>
                  </a:ext>
                </a:extLst>
              </a:tr>
              <a:tr h="1019786">
                <a:tc>
                  <a:txBody>
                    <a:bodyPr/>
                    <a:lstStyle/>
                    <a:p>
                      <a:pPr lvl="0">
                        <a:buNone/>
                      </a:pPr>
                      <a:r>
                        <a:rPr lang="en-US" sz="1800" b="0" i="0" u="none" strike="noStrike" noProof="0">
                          <a:latin typeface="Calibri"/>
                        </a:rPr>
                        <a:t>It doesn’t provide support for the in-memory database.</a:t>
                      </a:r>
                      <a:endParaRPr lang="en-US"/>
                    </a:p>
                  </a:txBody>
                  <a:tcPr/>
                </a:tc>
                <a:tc>
                  <a:txBody>
                    <a:bodyPr/>
                    <a:lstStyle/>
                    <a:p>
                      <a:pPr lvl="0">
                        <a:buNone/>
                      </a:pPr>
                      <a:r>
                        <a:rPr lang="en-US" sz="1800" b="0" i="0" u="none" strike="noStrike" noProof="0">
                          <a:latin typeface="Calibri"/>
                        </a:rPr>
                        <a:t>It provides support for the in-memory database such as H2.</a:t>
                      </a:r>
                      <a:endParaRPr lang="en-US"/>
                    </a:p>
                  </a:txBody>
                  <a:tcPr/>
                </a:tc>
                <a:extLst>
                  <a:ext uri="{0D108BD9-81ED-4DB2-BD59-A6C34878D82A}">
                    <a16:rowId xmlns:a16="http://schemas.microsoft.com/office/drawing/2014/main" val="2657987661"/>
                  </a:ext>
                </a:extLst>
              </a:tr>
            </a:tbl>
          </a:graphicData>
        </a:graphic>
      </p:graphicFrame>
    </p:spTree>
    <p:extLst>
      <p:ext uri="{BB962C8B-B14F-4D97-AF65-F5344CB8AC3E}">
        <p14:creationId xmlns:p14="http://schemas.microsoft.com/office/powerpoint/2010/main" val="213915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AB1B-A12A-4DB8-8BC3-82FFDED9E7C4}"/>
              </a:ext>
            </a:extLst>
          </p:cNvPr>
          <p:cNvSpPr>
            <a:spLocks noGrp="1"/>
          </p:cNvSpPr>
          <p:nvPr>
            <p:ph type="title"/>
          </p:nvPr>
        </p:nvSpPr>
        <p:spPr/>
        <p:txBody>
          <a:bodyPr/>
          <a:lstStyle/>
          <a:p>
            <a:r>
              <a:rPr lang="en-US" b="1" dirty="0">
                <a:solidFill>
                  <a:srgbClr val="FF0000"/>
                </a:solidFill>
                <a:cs typeface="Calibri Light"/>
              </a:rPr>
              <a:t>Topics to cover :</a:t>
            </a: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BB8E33C9-EA45-4A4C-9A9F-4E6C6BB4DA2A}"/>
              </a:ext>
            </a:extLst>
          </p:cNvPr>
          <p:cNvSpPr>
            <a:spLocks noGrp="1"/>
          </p:cNvSpPr>
          <p:nvPr>
            <p:ph idx="1"/>
          </p:nvPr>
        </p:nvSpPr>
        <p:spPr/>
        <p:txBody>
          <a:bodyPr vert="horz" lIns="91440" tIns="45720" rIns="91440" bIns="45720" rtlCol="0" anchor="t">
            <a:normAutofit/>
          </a:bodyPr>
          <a:lstStyle/>
          <a:p>
            <a:r>
              <a:rPr lang="en-US" dirty="0">
                <a:solidFill>
                  <a:schemeClr val="accent1"/>
                </a:solidFill>
                <a:cs typeface="Calibri"/>
              </a:rPr>
              <a:t>Spring introduction</a:t>
            </a:r>
          </a:p>
          <a:p>
            <a:r>
              <a:rPr lang="en-US" dirty="0">
                <a:solidFill>
                  <a:schemeClr val="accent1"/>
                </a:solidFill>
                <a:cs typeface="Calibri"/>
              </a:rPr>
              <a:t>Spring feature </a:t>
            </a:r>
          </a:p>
          <a:p>
            <a:r>
              <a:rPr lang="en-US" dirty="0">
                <a:solidFill>
                  <a:schemeClr val="accent1"/>
                </a:solidFill>
                <a:cs typeface="Calibri"/>
              </a:rPr>
              <a:t>Spring Boot Features</a:t>
            </a:r>
          </a:p>
          <a:p>
            <a:r>
              <a:rPr lang="en-US" dirty="0">
                <a:solidFill>
                  <a:schemeClr val="accent1"/>
                </a:solidFill>
                <a:ea typeface="+mn-lt"/>
                <a:cs typeface="+mn-lt"/>
              </a:rPr>
              <a:t>Spring Architecture</a:t>
            </a:r>
            <a:endParaRPr lang="en-US" dirty="0">
              <a:solidFill>
                <a:schemeClr val="accent1"/>
              </a:solidFill>
              <a:cs typeface="Calibri"/>
            </a:endParaRPr>
          </a:p>
          <a:p>
            <a:r>
              <a:rPr lang="en-US" dirty="0">
                <a:solidFill>
                  <a:schemeClr val="accent1"/>
                </a:solidFill>
                <a:cs typeface="Calibri"/>
              </a:rPr>
              <a:t>Spring vs Spring Boot</a:t>
            </a:r>
          </a:p>
        </p:txBody>
      </p:sp>
    </p:spTree>
    <p:extLst>
      <p:ext uri="{BB962C8B-B14F-4D97-AF65-F5344CB8AC3E}">
        <p14:creationId xmlns:p14="http://schemas.microsoft.com/office/powerpoint/2010/main" val="232980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2220-FE9D-4749-8131-B563135E701A}"/>
              </a:ext>
            </a:extLst>
          </p:cNvPr>
          <p:cNvSpPr>
            <a:spLocks noGrp="1"/>
          </p:cNvSpPr>
          <p:nvPr>
            <p:ph type="title"/>
          </p:nvPr>
        </p:nvSpPr>
        <p:spPr/>
        <p:txBody>
          <a:bodyPr/>
          <a:lstStyle/>
          <a:p>
            <a:r>
              <a:rPr lang="en-US" dirty="0">
                <a:solidFill>
                  <a:schemeClr val="accent1"/>
                </a:solidFill>
                <a:ea typeface="+mj-lt"/>
                <a:cs typeface="+mj-lt"/>
              </a:rPr>
              <a:t>Spring introduction</a:t>
            </a:r>
            <a:endParaRPr lang="en-US" dirty="0">
              <a:solidFill>
                <a:schemeClr val="accent1"/>
              </a:solidFill>
            </a:endParaRPr>
          </a:p>
        </p:txBody>
      </p:sp>
      <p:sp>
        <p:nvSpPr>
          <p:cNvPr id="3" name="Content Placeholder 2">
            <a:extLst>
              <a:ext uri="{FF2B5EF4-FFF2-40B4-BE49-F238E27FC236}">
                <a16:creationId xmlns:a16="http://schemas.microsoft.com/office/drawing/2014/main" id="{7AE64A00-B73D-4630-8B21-3CC89ECA5675}"/>
              </a:ext>
            </a:extLst>
          </p:cNvPr>
          <p:cNvSpPr>
            <a:spLocks noGrp="1"/>
          </p:cNvSpPr>
          <p:nvPr>
            <p:ph idx="1"/>
          </p:nvPr>
        </p:nvSpPr>
        <p:spPr/>
        <p:txBody>
          <a:bodyPr vert="horz" lIns="91440" tIns="45720" rIns="91440" bIns="45720" rtlCol="0" anchor="t">
            <a:normAutofit/>
          </a:bodyPr>
          <a:lstStyle/>
          <a:p>
            <a:r>
              <a:rPr lang="en-US" dirty="0">
                <a:ea typeface="+mn-lt"/>
                <a:cs typeface="+mn-lt"/>
              </a:rPr>
              <a:t>Spring is the most popular application development framework for enterprise Java.</a:t>
            </a:r>
          </a:p>
          <a:p>
            <a:r>
              <a:rPr lang="en-US" dirty="0">
                <a:ea typeface="+mn-lt"/>
                <a:cs typeface="+mn-lt"/>
              </a:rPr>
              <a:t>Spring framework is an open source Java platform.</a:t>
            </a:r>
          </a:p>
          <a:p>
            <a:r>
              <a:rPr lang="en-US" dirty="0">
                <a:ea typeface="+mn-lt"/>
                <a:cs typeface="+mn-lt"/>
              </a:rPr>
              <a:t>It was initially written by Rod Johnson and was first released under the Apache 2.0 license in June 2003.</a:t>
            </a:r>
          </a:p>
          <a:p>
            <a:r>
              <a:rPr lang="en-US" dirty="0">
                <a:ea typeface="+mn-lt"/>
                <a:cs typeface="+mn-lt"/>
              </a:rPr>
              <a:t>Spring is lightweight when it comes to size and transparency. The basic version of Spring framework is around 2MB.</a:t>
            </a:r>
            <a:endParaRPr lang="en-US" dirty="0">
              <a:cs typeface="Calibri"/>
            </a:endParaRPr>
          </a:p>
        </p:txBody>
      </p:sp>
    </p:spTree>
    <p:extLst>
      <p:ext uri="{BB962C8B-B14F-4D97-AF65-F5344CB8AC3E}">
        <p14:creationId xmlns:p14="http://schemas.microsoft.com/office/powerpoint/2010/main" val="376114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2A461-70AF-4E6C-95E8-00D3ED541AA0}"/>
              </a:ext>
            </a:extLst>
          </p:cNvPr>
          <p:cNvSpPr>
            <a:spLocks noGrp="1"/>
          </p:cNvSpPr>
          <p:nvPr>
            <p:ph idx="1"/>
          </p:nvPr>
        </p:nvSpPr>
        <p:spPr>
          <a:xfrm>
            <a:off x="838200" y="1221776"/>
            <a:ext cx="10515600" cy="4955187"/>
          </a:xfrm>
        </p:spPr>
        <p:txBody>
          <a:bodyPr vert="horz" lIns="91440" tIns="45720" rIns="91440" bIns="45720" rtlCol="0" anchor="t">
            <a:normAutofit/>
          </a:bodyPr>
          <a:lstStyle/>
          <a:p>
            <a:r>
              <a:rPr lang="en-US" dirty="0">
                <a:ea typeface="+mn-lt"/>
                <a:cs typeface="+mn-lt"/>
              </a:rPr>
              <a:t>Spring Framework is a Java platform that provides comprehensive infrastructure support for developing Java applications. Spring handles the infrastructure so you can focus on your application.</a:t>
            </a:r>
          </a:p>
          <a:p>
            <a:pPr marL="0" indent="0">
              <a:buNone/>
            </a:pPr>
            <a:endParaRPr lang="en-US" dirty="0">
              <a:ea typeface="+mn-lt"/>
              <a:cs typeface="+mn-lt"/>
            </a:endParaRPr>
          </a:p>
          <a:p>
            <a:r>
              <a:rPr lang="en-US" dirty="0">
                <a:ea typeface="+mn-lt"/>
                <a:cs typeface="+mn-lt"/>
              </a:rPr>
              <a:t>Spring enables you to build applications from “plain old Java objects” (POJOs) and to apply enterprise services non-invasively to POJOs. This capability applies to the Java SE programming model and to full and partial Java EE</a:t>
            </a:r>
            <a:endParaRPr lang="en-US" dirty="0">
              <a:cs typeface="Calibri" panose="020F0502020204030204"/>
            </a:endParaRPr>
          </a:p>
        </p:txBody>
      </p:sp>
    </p:spTree>
    <p:extLst>
      <p:ext uri="{BB962C8B-B14F-4D97-AF65-F5344CB8AC3E}">
        <p14:creationId xmlns:p14="http://schemas.microsoft.com/office/powerpoint/2010/main" val="251307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BB95-F89C-4308-BC99-A4DFE6B93932}"/>
              </a:ext>
            </a:extLst>
          </p:cNvPr>
          <p:cNvSpPr>
            <a:spLocks noGrp="1"/>
          </p:cNvSpPr>
          <p:nvPr>
            <p:ph type="title"/>
          </p:nvPr>
        </p:nvSpPr>
        <p:spPr/>
        <p:txBody>
          <a:bodyPr/>
          <a:lstStyle/>
          <a:p>
            <a:r>
              <a:rPr lang="en-US" dirty="0">
                <a:solidFill>
                  <a:schemeClr val="accent1"/>
                </a:solidFill>
                <a:ea typeface="+mj-lt"/>
                <a:cs typeface="+mj-lt"/>
              </a:rPr>
              <a:t>Spring feature </a:t>
            </a:r>
            <a:endParaRPr lang="en-US" dirty="0">
              <a:solidFill>
                <a:schemeClr val="accent1"/>
              </a:solidFill>
            </a:endParaRPr>
          </a:p>
        </p:txBody>
      </p:sp>
      <p:sp>
        <p:nvSpPr>
          <p:cNvPr id="3" name="Content Placeholder 2">
            <a:extLst>
              <a:ext uri="{FF2B5EF4-FFF2-40B4-BE49-F238E27FC236}">
                <a16:creationId xmlns:a16="http://schemas.microsoft.com/office/drawing/2014/main" id="{AE4810EF-6697-4B5F-B8F7-395923E01103}"/>
              </a:ext>
            </a:extLst>
          </p:cNvPr>
          <p:cNvSpPr>
            <a:spLocks noGrp="1"/>
          </p:cNvSpPr>
          <p:nvPr>
            <p:ph idx="1"/>
          </p:nvPr>
        </p:nvSpPr>
        <p:spPr/>
        <p:txBody>
          <a:bodyPr vert="horz" lIns="91440" tIns="45720" rIns="91440" bIns="45720" rtlCol="0" anchor="t">
            <a:normAutofit/>
          </a:bodyPr>
          <a:lstStyle/>
          <a:p>
            <a:r>
              <a:rPr lang="en-US" b="1" dirty="0"/>
              <a:t>Lightweight</a:t>
            </a:r>
            <a:endParaRPr lang="en-US" dirty="0">
              <a:cs typeface="Calibri" panose="020F0502020204030204"/>
            </a:endParaRPr>
          </a:p>
          <a:p>
            <a:r>
              <a:rPr lang="en-US" b="1" dirty="0"/>
              <a:t>Aspect Oriented Programming(AOP)</a:t>
            </a:r>
            <a:endParaRPr lang="en-US" dirty="0">
              <a:cs typeface="Calibri"/>
            </a:endParaRPr>
          </a:p>
          <a:p>
            <a:r>
              <a:rPr lang="en-US" b="1" dirty="0"/>
              <a:t>Transaction Management</a:t>
            </a:r>
            <a:endParaRPr lang="en-US" dirty="0">
              <a:cs typeface="Calibri"/>
            </a:endParaRPr>
          </a:p>
          <a:p>
            <a:r>
              <a:rPr lang="en-US" b="1" dirty="0"/>
              <a:t> Dependency Injection</a:t>
            </a:r>
            <a:endParaRPr lang="en-US" dirty="0">
              <a:cs typeface="Calibri"/>
            </a:endParaRPr>
          </a:p>
          <a:p>
            <a:r>
              <a:rPr lang="en-US" b="1" dirty="0"/>
              <a:t>Integration with other frameworks</a:t>
            </a:r>
            <a:endParaRPr lang="en-US" dirty="0">
              <a:cs typeface="Calibri"/>
            </a:endParaRPr>
          </a:p>
          <a:p>
            <a:endParaRPr lang="en-US" dirty="0">
              <a:cs typeface="Calibri"/>
            </a:endParaRPr>
          </a:p>
        </p:txBody>
      </p:sp>
    </p:spTree>
    <p:extLst>
      <p:ext uri="{BB962C8B-B14F-4D97-AF65-F5344CB8AC3E}">
        <p14:creationId xmlns:p14="http://schemas.microsoft.com/office/powerpoint/2010/main" val="256222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A0F9C-2727-4322-9099-F0BEB29750AD}"/>
              </a:ext>
            </a:extLst>
          </p:cNvPr>
          <p:cNvSpPr>
            <a:spLocks noGrp="1"/>
          </p:cNvSpPr>
          <p:nvPr>
            <p:ph idx="1"/>
          </p:nvPr>
        </p:nvSpPr>
        <p:spPr>
          <a:xfrm>
            <a:off x="838200" y="891097"/>
            <a:ext cx="10515600" cy="5285866"/>
          </a:xfrm>
        </p:spPr>
        <p:txBody>
          <a:bodyPr vert="horz" lIns="91440" tIns="45720" rIns="91440" bIns="45720" rtlCol="0" anchor="t">
            <a:normAutofit/>
          </a:bodyPr>
          <a:lstStyle/>
          <a:p>
            <a:pPr marL="0" indent="0">
              <a:buNone/>
            </a:pPr>
            <a:r>
              <a:rPr lang="en-US" b="1" dirty="0">
                <a:latin typeface="Calibri Light"/>
                <a:ea typeface="+mn-lt"/>
                <a:cs typeface="Calibri Light"/>
              </a:rPr>
              <a:t>Lightweight</a:t>
            </a:r>
            <a:endParaRPr lang="en-US" dirty="0">
              <a:ea typeface="+mn-lt"/>
              <a:cs typeface="+mn-lt"/>
            </a:endParaRPr>
          </a:p>
          <a:p>
            <a:r>
              <a:rPr lang="en-US" sz="2400" dirty="0">
                <a:ea typeface="+mn-lt"/>
                <a:cs typeface="+mn-lt"/>
              </a:rPr>
              <a:t>The Spring Framework is very lightweight with respect to its size and functionality. It is due to its POJO implementation which doesn’t force to inherit any class or implement any interfaces.</a:t>
            </a:r>
          </a:p>
          <a:p>
            <a:endParaRPr lang="en-US" sz="2400" dirty="0">
              <a:cs typeface="Calibri"/>
            </a:endParaRPr>
          </a:p>
          <a:p>
            <a:r>
              <a:rPr lang="en-US" b="1" dirty="0"/>
              <a:t>Aspect Oriented Programming(AOP)</a:t>
            </a:r>
            <a:endParaRPr lang="en-US" sz="2400" dirty="0">
              <a:cs typeface="Calibri"/>
            </a:endParaRPr>
          </a:p>
          <a:p>
            <a:r>
              <a:rPr lang="en-US" sz="2400" dirty="0">
                <a:ea typeface="+mn-lt"/>
                <a:cs typeface="+mn-lt"/>
              </a:rPr>
              <a:t>It is an important part of Spring Framework. </a:t>
            </a:r>
            <a:r>
              <a:rPr lang="en-US" sz="2400" b="1" dirty="0">
                <a:ea typeface="+mn-lt"/>
                <a:cs typeface="+mn-lt"/>
              </a:rPr>
              <a:t>Aspect Oriented Programming</a:t>
            </a:r>
            <a:r>
              <a:rPr lang="en-US" sz="2400" dirty="0">
                <a:ea typeface="+mn-lt"/>
                <a:cs typeface="+mn-lt"/>
              </a:rPr>
              <a:t>  is used for separating cross-cutting concerns (for example logging, security etc.) from the business logic of the application.</a:t>
            </a:r>
            <a:endParaRPr lang="en-US" dirty="0"/>
          </a:p>
          <a:p>
            <a:endParaRPr lang="en-US" sz="2400" dirty="0">
              <a:cs typeface="Calibri"/>
            </a:endParaRPr>
          </a:p>
        </p:txBody>
      </p:sp>
    </p:spTree>
    <p:extLst>
      <p:ext uri="{BB962C8B-B14F-4D97-AF65-F5344CB8AC3E}">
        <p14:creationId xmlns:p14="http://schemas.microsoft.com/office/powerpoint/2010/main" val="17081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26B6-811E-4E44-80B6-AF7C8EB0D316}"/>
              </a:ext>
            </a:extLst>
          </p:cNvPr>
          <p:cNvSpPr>
            <a:spLocks noGrp="1"/>
          </p:cNvSpPr>
          <p:nvPr>
            <p:ph idx="1"/>
          </p:nvPr>
        </p:nvSpPr>
        <p:spPr>
          <a:xfrm>
            <a:off x="838200" y="1207399"/>
            <a:ext cx="10515600" cy="4969564"/>
          </a:xfrm>
        </p:spPr>
        <p:txBody>
          <a:bodyPr vert="horz" lIns="91440" tIns="45720" rIns="91440" bIns="45720" rtlCol="0" anchor="t">
            <a:normAutofit/>
          </a:bodyPr>
          <a:lstStyle/>
          <a:p>
            <a:r>
              <a:rPr lang="en-US" b="1" dirty="0">
                <a:ea typeface="+mn-lt"/>
                <a:cs typeface="+mn-lt"/>
              </a:rPr>
              <a:t>Transaction Management</a:t>
            </a:r>
            <a:endParaRPr lang="en-US">
              <a:ea typeface="+mn-lt"/>
              <a:cs typeface="+mn-lt"/>
            </a:endParaRPr>
          </a:p>
          <a:p>
            <a:endParaRPr lang="en-US" b="1" dirty="0">
              <a:ea typeface="+mn-lt"/>
              <a:cs typeface="+mn-lt"/>
            </a:endParaRPr>
          </a:p>
          <a:p>
            <a:r>
              <a:rPr lang="en-US" sz="2400" b="1" dirty="0">
                <a:ea typeface="+mn-lt"/>
                <a:cs typeface="+mn-lt"/>
              </a:rPr>
              <a:t>Atomicity-</a:t>
            </a:r>
            <a:r>
              <a:rPr lang="en-US" sz="2400" dirty="0">
                <a:ea typeface="+mn-lt"/>
                <a:cs typeface="+mn-lt"/>
              </a:rPr>
              <a:t> It says that transaction is atomic in nature i.e. it is either full or it isn’t.</a:t>
            </a:r>
            <a:endParaRPr lang="en-US" sz="2400" b="1" dirty="0">
              <a:cs typeface="Calibri"/>
            </a:endParaRPr>
          </a:p>
          <a:p>
            <a:r>
              <a:rPr lang="en-US" sz="2400" b="1" dirty="0">
                <a:ea typeface="+mn-lt"/>
                <a:cs typeface="+mn-lt"/>
              </a:rPr>
              <a:t>Consistency-</a:t>
            </a:r>
            <a:r>
              <a:rPr lang="en-US" sz="2400" dirty="0">
                <a:ea typeface="+mn-lt"/>
                <a:cs typeface="+mn-lt"/>
              </a:rPr>
              <a:t> It says that after the end of the transaction the system should be in a be a valid state.</a:t>
            </a:r>
            <a:endParaRPr lang="en-US" sz="2400" dirty="0">
              <a:cs typeface="Calibri"/>
            </a:endParaRPr>
          </a:p>
          <a:p>
            <a:r>
              <a:rPr lang="en-US" sz="2400" b="1" dirty="0">
                <a:ea typeface="+mn-lt"/>
                <a:cs typeface="+mn-lt"/>
              </a:rPr>
              <a:t>Isolation-</a:t>
            </a:r>
            <a:r>
              <a:rPr lang="en-US" sz="2400" dirty="0">
                <a:ea typeface="+mn-lt"/>
                <a:cs typeface="+mn-lt"/>
              </a:rPr>
              <a:t> It says that all the transactions of the system should be done in isolation.</a:t>
            </a:r>
            <a:endParaRPr lang="en-US" sz="2400" dirty="0">
              <a:cs typeface="Calibri"/>
            </a:endParaRPr>
          </a:p>
          <a:p>
            <a:r>
              <a:rPr lang="en-US" sz="2400" b="1" dirty="0">
                <a:ea typeface="+mn-lt"/>
                <a:cs typeface="+mn-lt"/>
              </a:rPr>
              <a:t>Durability-</a:t>
            </a:r>
            <a:r>
              <a:rPr lang="en-US" sz="2400" dirty="0">
                <a:ea typeface="+mn-lt"/>
                <a:cs typeface="+mn-lt"/>
              </a:rPr>
              <a:t> It says that a transaction should be durable when all the changes made to the system are permanent.</a:t>
            </a:r>
            <a:endParaRPr lang="en-US" sz="2400" dirty="0"/>
          </a:p>
          <a:p>
            <a:pPr lvl="1"/>
            <a:endParaRPr lang="en-US" b="1" dirty="0">
              <a:cs typeface="Calibri"/>
            </a:endParaRPr>
          </a:p>
          <a:p>
            <a:endParaRPr lang="en-US" dirty="0">
              <a:cs typeface="Calibri"/>
            </a:endParaRPr>
          </a:p>
        </p:txBody>
      </p:sp>
    </p:spTree>
    <p:extLst>
      <p:ext uri="{BB962C8B-B14F-4D97-AF65-F5344CB8AC3E}">
        <p14:creationId xmlns:p14="http://schemas.microsoft.com/office/powerpoint/2010/main" val="32738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C83CC-8FA8-425F-BF55-1B69E97E2EC7}"/>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b="1" dirty="0"/>
              <a:t>Dependency Injection</a:t>
            </a:r>
            <a:endParaRPr lang="en-US"/>
          </a:p>
          <a:p>
            <a:r>
              <a:rPr lang="en-US" dirty="0">
                <a:ea typeface="+mn-lt"/>
                <a:cs typeface="+mn-lt"/>
              </a:rPr>
              <a:t>It is a feature of Spring Framework allows you to develop loosely coupled applications. Therefore, the unit testing of these loosely coupled applications becomes easier. This also allows the developer to swap out some of the modules according to its need. Dependency Injection is the main functionality provided by Spring IOC.</a:t>
            </a:r>
          </a:p>
          <a:p>
            <a:endParaRPr lang="en-US" dirty="0">
              <a:cs typeface="Calibri"/>
            </a:endParaRPr>
          </a:p>
          <a:p>
            <a:r>
              <a:rPr lang="en-US">
                <a:cs typeface="Calibri"/>
              </a:rPr>
              <a:t>IoC :</a:t>
            </a:r>
            <a:endParaRPr lang="en-US" dirty="0">
              <a:cs typeface="Calibri"/>
            </a:endParaRPr>
          </a:p>
          <a:p>
            <a:r>
              <a:rPr lang="en-US">
                <a:cs typeface="Calibri"/>
              </a:rPr>
              <a:t>IOC Stands for Inversion of control, IOC container which is responsible to Instantiate </a:t>
            </a:r>
            <a:r>
              <a:rPr lang="en-US" dirty="0">
                <a:cs typeface="Calibri"/>
              </a:rPr>
              <a:t>,configure an Object and  also injecting a dependency to our application.</a:t>
            </a:r>
          </a:p>
          <a:p>
            <a:endParaRPr lang="en-US" dirty="0">
              <a:cs typeface="Calibri"/>
            </a:endParaRPr>
          </a:p>
          <a:p>
            <a:endParaRPr lang="en-US" b="1"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55661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68189-680D-42D5-8C76-5A4BF8C4D800}"/>
              </a:ext>
            </a:extLst>
          </p:cNvPr>
          <p:cNvSpPr>
            <a:spLocks noGrp="1"/>
          </p:cNvSpPr>
          <p:nvPr>
            <p:ph idx="1"/>
          </p:nvPr>
        </p:nvSpPr>
        <p:spPr>
          <a:xfrm>
            <a:off x="838200" y="962984"/>
            <a:ext cx="10515600" cy="5213979"/>
          </a:xfrm>
        </p:spPr>
        <p:txBody>
          <a:bodyPr vert="horz" lIns="91440" tIns="45720" rIns="91440" bIns="45720" rtlCol="0" anchor="t">
            <a:normAutofit/>
          </a:bodyPr>
          <a:lstStyle/>
          <a:p>
            <a:r>
              <a:rPr lang="en-US" b="1" dirty="0">
                <a:ea typeface="+mn-lt"/>
                <a:cs typeface="+mn-lt"/>
              </a:rPr>
              <a:t>Integration with other frameworks</a:t>
            </a:r>
            <a:endParaRPr lang="en-US">
              <a:ea typeface="+mn-lt"/>
              <a:cs typeface="+mn-lt"/>
            </a:endParaRPr>
          </a:p>
          <a:p>
            <a:r>
              <a:rPr lang="en-US" dirty="0">
                <a:cs typeface="Calibri"/>
              </a:rPr>
              <a:t>A great thing about this framework is that it doesn’t try to solve the problems have already solved. It just tries to integrate them with its framework which provides a solution to greater problems. Example IBATIS, Hibernate, Toplink etc.</a:t>
            </a:r>
            <a:endParaRPr lang="en-US" dirty="0"/>
          </a:p>
        </p:txBody>
      </p:sp>
    </p:spTree>
    <p:extLst>
      <p:ext uri="{BB962C8B-B14F-4D97-AF65-F5344CB8AC3E}">
        <p14:creationId xmlns:p14="http://schemas.microsoft.com/office/powerpoint/2010/main" val="1154639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INTRODUTION TO SPRING   FRAMEWORK</vt:lpstr>
      <vt:lpstr>Topics to cover :</vt:lpstr>
      <vt:lpstr>Spring introduction</vt:lpstr>
      <vt:lpstr>PowerPoint Presentation</vt:lpstr>
      <vt:lpstr>Spring feature </vt:lpstr>
      <vt:lpstr>PowerPoint Presentation</vt:lpstr>
      <vt:lpstr>PowerPoint Presentation</vt:lpstr>
      <vt:lpstr>PowerPoint Presentation</vt:lpstr>
      <vt:lpstr>PowerPoint Presentation</vt:lpstr>
      <vt:lpstr>Spring Architecture</vt:lpstr>
      <vt:lpstr>Core Container </vt:lpstr>
      <vt:lpstr>Data Access/Integration </vt:lpstr>
      <vt:lpstr>The Web Container </vt:lpstr>
      <vt:lpstr>Miscellaneous </vt:lpstr>
      <vt:lpstr>Spring Boot Features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190</cp:revision>
  <dcterms:created xsi:type="dcterms:W3CDTF">2021-12-15T15:04:20Z</dcterms:created>
  <dcterms:modified xsi:type="dcterms:W3CDTF">2021-12-16T11:09:31Z</dcterms:modified>
</cp:coreProperties>
</file>