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A19CE-28D3-41E3-A0E9-7A266EC5AC67}" v="92" dt="2022-08-22T15:20:57.678"/>
    <p1510:client id="{DBD233FF-49D2-200A-5018-975776494B26}" v="232" dt="2022-08-23T12:29:18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dhi Yadla" userId="S::syadla@evoketechnologies.com::9d387a11-9dbc-46ad-97aa-6420dd2455ab" providerId="AD" clId="Web-{794A19CE-28D3-41E3-A0E9-7A266EC5AC67}"/>
    <pc:docChg chg="addSld modSld">
      <pc:chgData name="Srinidhi Yadla" userId="S::syadla@evoketechnologies.com::9d387a11-9dbc-46ad-97aa-6420dd2455ab" providerId="AD" clId="Web-{794A19CE-28D3-41E3-A0E9-7A266EC5AC67}" dt="2022-08-22T15:20:57.678" v="102" actId="20577"/>
      <pc:docMkLst>
        <pc:docMk/>
      </pc:docMkLst>
      <pc:sldChg chg="addSp delSp modSp mod setBg addAnim delAnim">
        <pc:chgData name="Srinidhi Yadla" userId="S::syadla@evoketechnologies.com::9d387a11-9dbc-46ad-97aa-6420dd2455ab" providerId="AD" clId="Web-{794A19CE-28D3-41E3-A0E9-7A266EC5AC67}" dt="2022-08-22T11:26:02.341" v="22"/>
        <pc:sldMkLst>
          <pc:docMk/>
          <pc:sldMk cId="1627197603" sldId="256"/>
        </pc:sldMkLst>
        <pc:spChg chg="mod">
          <ac:chgData name="Srinidhi Yadla" userId="S::syadla@evoketechnologies.com::9d387a11-9dbc-46ad-97aa-6420dd2455ab" providerId="AD" clId="Web-{794A19CE-28D3-41E3-A0E9-7A266EC5AC67}" dt="2022-08-22T11:26:02.341" v="21"/>
          <ac:spMkLst>
            <pc:docMk/>
            <pc:sldMk cId="1627197603" sldId="256"/>
            <ac:spMk id="2" creationId="{00000000-0000-0000-0000-000000000000}"/>
          </ac:spMkLst>
        </pc:spChg>
        <pc:spChg chg="del mod">
          <ac:chgData name="Srinidhi Yadla" userId="S::syadla@evoketechnologies.com::9d387a11-9dbc-46ad-97aa-6420dd2455ab" providerId="AD" clId="Web-{794A19CE-28D3-41E3-A0E9-7A266EC5AC67}" dt="2022-08-22T11:25:18.496" v="16"/>
          <ac:spMkLst>
            <pc:docMk/>
            <pc:sldMk cId="1627197603" sldId="256"/>
            <ac:spMk id="3" creationId="{00000000-0000-0000-0000-000000000000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45.963" v="10"/>
          <ac:spMkLst>
            <pc:docMk/>
            <pc:sldMk cId="1627197603" sldId="256"/>
            <ac:spMk id="8" creationId="{B645BD8A-B13F-463A-9101-4FB883F064BD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45.963" v="10"/>
          <ac:spMkLst>
            <pc:docMk/>
            <pc:sldMk cId="1627197603" sldId="256"/>
            <ac:spMk id="10" creationId="{4B934719-2D81-443B-8FB8-9CA4FFF2EBDE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53.167" v="14"/>
          <ac:spMkLst>
            <pc:docMk/>
            <pc:sldMk cId="1627197603" sldId="256"/>
            <ac:spMk id="14" creationId="{A6F1DA18-4CA4-40CF-9ACA-105D8373B672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53.167" v="14"/>
          <ac:spMkLst>
            <pc:docMk/>
            <pc:sldMk cId="1627197603" sldId="256"/>
            <ac:spMk id="15" creationId="{6995F625-BE4F-4433-8290-5DF0E8589F50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53.167" v="14"/>
          <ac:spMkLst>
            <pc:docMk/>
            <pc:sldMk cId="1627197603" sldId="256"/>
            <ac:spMk id="16" creationId="{7C6D1B74-744B-4231-97DB-86B4C9C5E2D3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53.167" v="14"/>
          <ac:spMkLst>
            <pc:docMk/>
            <pc:sldMk cId="1627197603" sldId="256"/>
            <ac:spMk id="17" creationId="{80102662-1FA4-4C7A-B144-19699DF43508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3:53.167" v="14"/>
          <ac:spMkLst>
            <pc:docMk/>
            <pc:sldMk cId="1627197603" sldId="256"/>
            <ac:spMk id="19" creationId="{655E224A-5F26-423E-949C-07A720F39A44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6:02.341" v="22"/>
          <ac:spMkLst>
            <pc:docMk/>
            <pc:sldMk cId="1627197603" sldId="256"/>
            <ac:spMk id="24" creationId="{B645BD8A-B13F-463A-9101-4FB883F064BD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6:02.341" v="22"/>
          <ac:spMkLst>
            <pc:docMk/>
            <pc:sldMk cId="1627197603" sldId="256"/>
            <ac:spMk id="25" creationId="{4B934719-2D81-443B-8FB8-9CA4FFF2EBDE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6:02.341" v="21"/>
          <ac:spMkLst>
            <pc:docMk/>
            <pc:sldMk cId="1627197603" sldId="256"/>
            <ac:spMk id="31" creationId="{AEFDCDD6-2444-445B-B2A6-41F0C73EF955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6:02.341" v="21"/>
          <ac:spMkLst>
            <pc:docMk/>
            <pc:sldMk cId="1627197603" sldId="256"/>
            <ac:spMk id="33" creationId="{AA927C3B-99B6-4CC8-9B17-E037F8499584}"/>
          </ac:spMkLst>
        </pc:spChg>
        <pc:spChg chg="add del">
          <ac:chgData name="Srinidhi Yadla" userId="S::syadla@evoketechnologies.com::9d387a11-9dbc-46ad-97aa-6420dd2455ab" providerId="AD" clId="Web-{794A19CE-28D3-41E3-A0E9-7A266EC5AC67}" dt="2022-08-22T11:26:02.341" v="21"/>
          <ac:spMkLst>
            <pc:docMk/>
            <pc:sldMk cId="1627197603" sldId="256"/>
            <ac:spMk id="35" creationId="{2EF28772-B422-402E-B5DE-1B9D7D9C46FA}"/>
          </ac:spMkLst>
        </pc:spChg>
        <pc:spChg chg="add">
          <ac:chgData name="Srinidhi Yadla" userId="S::syadla@evoketechnologies.com::9d387a11-9dbc-46ad-97aa-6420dd2455ab" providerId="AD" clId="Web-{794A19CE-28D3-41E3-A0E9-7A266EC5AC67}" dt="2022-08-22T11:26:02.341" v="22"/>
          <ac:spMkLst>
            <pc:docMk/>
            <pc:sldMk cId="1627197603" sldId="256"/>
            <ac:spMk id="37" creationId="{B645BD8A-B13F-463A-9101-4FB883F064BD}"/>
          </ac:spMkLst>
        </pc:spChg>
        <pc:spChg chg="add">
          <ac:chgData name="Srinidhi Yadla" userId="S::syadla@evoketechnologies.com::9d387a11-9dbc-46ad-97aa-6420dd2455ab" providerId="AD" clId="Web-{794A19CE-28D3-41E3-A0E9-7A266EC5AC67}" dt="2022-08-22T11:26:02.341" v="22"/>
          <ac:spMkLst>
            <pc:docMk/>
            <pc:sldMk cId="1627197603" sldId="256"/>
            <ac:spMk id="38" creationId="{4B934719-2D81-443B-8FB8-9CA4FFF2EBDE}"/>
          </ac:spMkLst>
        </pc:spChg>
        <pc:cxnChg chg="add del">
          <ac:chgData name="Srinidhi Yadla" userId="S::syadla@evoketechnologies.com::9d387a11-9dbc-46ad-97aa-6420dd2455ab" providerId="AD" clId="Web-{794A19CE-28D3-41E3-A0E9-7A266EC5AC67}" dt="2022-08-22T11:23:45.963" v="10"/>
          <ac:cxnSpMkLst>
            <pc:docMk/>
            <pc:sldMk cId="1627197603" sldId="256"/>
            <ac:cxnSpMk id="12" creationId="{B29CC623-FD26-47FD-9E70-44325D453EF1}"/>
          </ac:cxnSpMkLst>
        </pc:cxnChg>
        <pc:cxnChg chg="add del">
          <ac:chgData name="Srinidhi Yadla" userId="S::syadla@evoketechnologies.com::9d387a11-9dbc-46ad-97aa-6420dd2455ab" providerId="AD" clId="Web-{794A19CE-28D3-41E3-A0E9-7A266EC5AC67}" dt="2022-08-22T11:23:53.167" v="14"/>
          <ac:cxnSpMkLst>
            <pc:docMk/>
            <pc:sldMk cId="1627197603" sldId="256"/>
            <ac:cxnSpMk id="18" creationId="{ABC98C72-9EDD-4426-B45A-84E06A7CD22F}"/>
          </ac:cxnSpMkLst>
        </pc:cxnChg>
        <pc:cxnChg chg="add del">
          <ac:chgData name="Srinidhi Yadla" userId="S::syadla@evoketechnologies.com::9d387a11-9dbc-46ad-97aa-6420dd2455ab" providerId="AD" clId="Web-{794A19CE-28D3-41E3-A0E9-7A266EC5AC67}" dt="2022-08-22T11:23:53.167" v="14"/>
          <ac:cxnSpMkLst>
            <pc:docMk/>
            <pc:sldMk cId="1627197603" sldId="256"/>
            <ac:cxnSpMk id="20" creationId="{44887186-EE44-4AD3-BEFE-3478B4537191}"/>
          </ac:cxnSpMkLst>
        </pc:cxnChg>
        <pc:cxnChg chg="add del">
          <ac:chgData name="Srinidhi Yadla" userId="S::syadla@evoketechnologies.com::9d387a11-9dbc-46ad-97aa-6420dd2455ab" providerId="AD" clId="Web-{794A19CE-28D3-41E3-A0E9-7A266EC5AC67}" dt="2022-08-22T11:23:53.167" v="14"/>
          <ac:cxnSpMkLst>
            <pc:docMk/>
            <pc:sldMk cId="1627197603" sldId="256"/>
            <ac:cxnSpMk id="22" creationId="{58EECC4E-F1C0-4C09-A7FD-4D623DACCC4F}"/>
          </ac:cxnSpMkLst>
        </pc:cxnChg>
        <pc:cxnChg chg="add del">
          <ac:chgData name="Srinidhi Yadla" userId="S::syadla@evoketechnologies.com::9d387a11-9dbc-46ad-97aa-6420dd2455ab" providerId="AD" clId="Web-{794A19CE-28D3-41E3-A0E9-7A266EC5AC67}" dt="2022-08-22T11:26:02.341" v="22"/>
          <ac:cxnSpMkLst>
            <pc:docMk/>
            <pc:sldMk cId="1627197603" sldId="256"/>
            <ac:cxnSpMk id="26" creationId="{B29CC623-FD26-47FD-9E70-44325D453EF1}"/>
          </ac:cxnSpMkLst>
        </pc:cxnChg>
        <pc:cxnChg chg="add">
          <ac:chgData name="Srinidhi Yadla" userId="S::syadla@evoketechnologies.com::9d387a11-9dbc-46ad-97aa-6420dd2455ab" providerId="AD" clId="Web-{794A19CE-28D3-41E3-A0E9-7A266EC5AC67}" dt="2022-08-22T11:26:02.341" v="22"/>
          <ac:cxnSpMkLst>
            <pc:docMk/>
            <pc:sldMk cId="1627197603" sldId="256"/>
            <ac:cxnSpMk id="39" creationId="{B29CC623-FD26-47FD-9E70-44325D453EF1}"/>
          </ac:cxnSpMkLst>
        </pc:cxnChg>
      </pc:sldChg>
      <pc:sldChg chg="addSp modSp new mod setBg">
        <pc:chgData name="Srinidhi Yadla" userId="S::syadla@evoketechnologies.com::9d387a11-9dbc-46ad-97aa-6420dd2455ab" providerId="AD" clId="Web-{794A19CE-28D3-41E3-A0E9-7A266EC5AC67}" dt="2022-08-22T11:56:27.331" v="100" actId="14100"/>
        <pc:sldMkLst>
          <pc:docMk/>
          <pc:sldMk cId="2970276274" sldId="257"/>
        </pc:sldMkLst>
        <pc:spChg chg="mod">
          <ac:chgData name="Srinidhi Yadla" userId="S::syadla@evoketechnologies.com::9d387a11-9dbc-46ad-97aa-6420dd2455ab" providerId="AD" clId="Web-{794A19CE-28D3-41E3-A0E9-7A266EC5AC67}" dt="2022-08-22T11:29:59.549" v="32"/>
          <ac:spMkLst>
            <pc:docMk/>
            <pc:sldMk cId="2970276274" sldId="257"/>
            <ac:spMk id="2" creationId="{E554DC0D-9833-0CDD-392C-E2366C2D889F}"/>
          </ac:spMkLst>
        </pc:spChg>
        <pc:spChg chg="mod">
          <ac:chgData name="Srinidhi Yadla" userId="S::syadla@evoketechnologies.com::9d387a11-9dbc-46ad-97aa-6420dd2455ab" providerId="AD" clId="Web-{794A19CE-28D3-41E3-A0E9-7A266EC5AC67}" dt="2022-08-22T11:56:27.331" v="100" actId="14100"/>
          <ac:spMkLst>
            <pc:docMk/>
            <pc:sldMk cId="2970276274" sldId="257"/>
            <ac:spMk id="3" creationId="{4A84D4CE-B0FB-2D79-5472-68E003004DBE}"/>
          </ac:spMkLst>
        </pc:spChg>
        <pc:spChg chg="add">
          <ac:chgData name="Srinidhi Yadla" userId="S::syadla@evoketechnologies.com::9d387a11-9dbc-46ad-97aa-6420dd2455ab" providerId="AD" clId="Web-{794A19CE-28D3-41E3-A0E9-7A266EC5AC67}" dt="2022-08-22T11:29:59.549" v="32"/>
          <ac:spMkLst>
            <pc:docMk/>
            <pc:sldMk cId="2970276274" sldId="257"/>
            <ac:spMk id="8" creationId="{ED15573D-0E45-4691-B525-471152EC18CD}"/>
          </ac:spMkLst>
        </pc:spChg>
        <pc:spChg chg="add">
          <ac:chgData name="Srinidhi Yadla" userId="S::syadla@evoketechnologies.com::9d387a11-9dbc-46ad-97aa-6420dd2455ab" providerId="AD" clId="Web-{794A19CE-28D3-41E3-A0E9-7A266EC5AC67}" dt="2022-08-22T11:29:59.549" v="32"/>
          <ac:spMkLst>
            <pc:docMk/>
            <pc:sldMk cId="2970276274" sldId="257"/>
            <ac:spMk id="10" creationId="{9E448559-19A4-4252-8C27-54C1DA906F8A}"/>
          </ac:spMkLst>
        </pc:spChg>
      </pc:sldChg>
      <pc:sldChg chg="modSp new">
        <pc:chgData name="Srinidhi Yadla" userId="S::syadla@evoketechnologies.com::9d387a11-9dbc-46ad-97aa-6420dd2455ab" providerId="AD" clId="Web-{794A19CE-28D3-41E3-A0E9-7A266EC5AC67}" dt="2022-08-22T15:20:57.678" v="102" actId="20577"/>
        <pc:sldMkLst>
          <pc:docMk/>
          <pc:sldMk cId="1353869996" sldId="258"/>
        </pc:sldMkLst>
        <pc:spChg chg="mod">
          <ac:chgData name="Srinidhi Yadla" userId="S::syadla@evoketechnologies.com::9d387a11-9dbc-46ad-97aa-6420dd2455ab" providerId="AD" clId="Web-{794A19CE-28D3-41E3-A0E9-7A266EC5AC67}" dt="2022-08-22T15:20:57.678" v="102" actId="20577"/>
          <ac:spMkLst>
            <pc:docMk/>
            <pc:sldMk cId="1353869996" sldId="258"/>
            <ac:spMk id="2" creationId="{2254161D-0292-9463-40BB-FE6F8D92A0B5}"/>
          </ac:spMkLst>
        </pc:spChg>
      </pc:sldChg>
    </pc:docChg>
  </pc:docChgLst>
  <pc:docChgLst>
    <pc:chgData name="Srinidhi Yadla" userId="S::syadla@evoketechnologies.com::9d387a11-9dbc-46ad-97aa-6420dd2455ab" providerId="AD" clId="Web-{DBD233FF-49D2-200A-5018-975776494B26}"/>
    <pc:docChg chg="addSld delSld modSld">
      <pc:chgData name="Srinidhi Yadla" userId="S::syadla@evoketechnologies.com::9d387a11-9dbc-46ad-97aa-6420dd2455ab" providerId="AD" clId="Web-{DBD233FF-49D2-200A-5018-975776494B26}" dt="2022-08-23T12:29:18.892" v="233" actId="20577"/>
      <pc:docMkLst>
        <pc:docMk/>
      </pc:docMkLst>
      <pc:sldChg chg="modSp">
        <pc:chgData name="Srinidhi Yadla" userId="S::syadla@evoketechnologies.com::9d387a11-9dbc-46ad-97aa-6420dd2455ab" providerId="AD" clId="Web-{DBD233FF-49D2-200A-5018-975776494B26}" dt="2022-08-23T12:21:01.813" v="209" actId="20577"/>
        <pc:sldMkLst>
          <pc:docMk/>
          <pc:sldMk cId="2970276274" sldId="257"/>
        </pc:sldMkLst>
        <pc:spChg chg="mod">
          <ac:chgData name="Srinidhi Yadla" userId="S::syadla@evoketechnologies.com::9d387a11-9dbc-46ad-97aa-6420dd2455ab" providerId="AD" clId="Web-{DBD233FF-49D2-200A-5018-975776494B26}" dt="2022-08-23T11:38:28.709" v="97" actId="20577"/>
          <ac:spMkLst>
            <pc:docMk/>
            <pc:sldMk cId="2970276274" sldId="257"/>
            <ac:spMk id="2" creationId="{E554DC0D-9833-0CDD-392C-E2366C2D889F}"/>
          </ac:spMkLst>
        </pc:spChg>
        <pc:spChg chg="mod">
          <ac:chgData name="Srinidhi Yadla" userId="S::syadla@evoketechnologies.com::9d387a11-9dbc-46ad-97aa-6420dd2455ab" providerId="AD" clId="Web-{DBD233FF-49D2-200A-5018-975776494B26}" dt="2022-08-23T12:21:01.813" v="209" actId="20577"/>
          <ac:spMkLst>
            <pc:docMk/>
            <pc:sldMk cId="2970276274" sldId="257"/>
            <ac:spMk id="3" creationId="{4A84D4CE-B0FB-2D79-5472-68E003004DBE}"/>
          </ac:spMkLst>
        </pc:spChg>
      </pc:sldChg>
      <pc:sldChg chg="addSp delSp modSp">
        <pc:chgData name="Srinidhi Yadla" userId="S::syadla@evoketechnologies.com::9d387a11-9dbc-46ad-97aa-6420dd2455ab" providerId="AD" clId="Web-{DBD233FF-49D2-200A-5018-975776494B26}" dt="2022-08-23T11:40:42.527" v="112" actId="14100"/>
        <pc:sldMkLst>
          <pc:docMk/>
          <pc:sldMk cId="1353869996" sldId="258"/>
        </pc:sldMkLst>
        <pc:spChg chg="mod">
          <ac:chgData name="Srinidhi Yadla" userId="S::syadla@evoketechnologies.com::9d387a11-9dbc-46ad-97aa-6420dd2455ab" providerId="AD" clId="Web-{DBD233FF-49D2-200A-5018-975776494B26}" dt="2022-08-23T11:38:18.506" v="95" actId="20577"/>
          <ac:spMkLst>
            <pc:docMk/>
            <pc:sldMk cId="1353869996" sldId="258"/>
            <ac:spMk id="2" creationId="{2254161D-0292-9463-40BB-FE6F8D92A0B5}"/>
          </ac:spMkLst>
        </pc:spChg>
        <pc:spChg chg="mod">
          <ac:chgData name="Srinidhi Yadla" userId="S::syadla@evoketechnologies.com::9d387a11-9dbc-46ad-97aa-6420dd2455ab" providerId="AD" clId="Web-{DBD233FF-49D2-200A-5018-975776494B26}" dt="2022-08-23T10:07:21.988" v="23" actId="14100"/>
          <ac:spMkLst>
            <pc:docMk/>
            <pc:sldMk cId="1353869996" sldId="258"/>
            <ac:spMk id="3" creationId="{8D65CCEF-0A25-86F3-6265-D0459A15077D}"/>
          </ac:spMkLst>
        </pc:spChg>
        <pc:picChg chg="add del mod">
          <ac:chgData name="Srinidhi Yadla" userId="S::syadla@evoketechnologies.com::9d387a11-9dbc-46ad-97aa-6420dd2455ab" providerId="AD" clId="Web-{DBD233FF-49D2-200A-5018-975776494B26}" dt="2022-08-23T10:06:49.769" v="10"/>
          <ac:picMkLst>
            <pc:docMk/>
            <pc:sldMk cId="1353869996" sldId="258"/>
            <ac:picMk id="4" creationId="{F4A50432-047D-9868-DF79-BCD194453816}"/>
          </ac:picMkLst>
        </pc:picChg>
        <pc:picChg chg="add mod">
          <ac:chgData name="Srinidhi Yadla" userId="S::syadla@evoketechnologies.com::9d387a11-9dbc-46ad-97aa-6420dd2455ab" providerId="AD" clId="Web-{DBD233FF-49D2-200A-5018-975776494B26}" dt="2022-08-23T11:40:42.527" v="112" actId="14100"/>
          <ac:picMkLst>
            <pc:docMk/>
            <pc:sldMk cId="1353869996" sldId="258"/>
            <ac:picMk id="5" creationId="{3C504054-6B81-FD26-A18E-A7D9B8926BB4}"/>
          </ac:picMkLst>
        </pc:picChg>
      </pc:sldChg>
      <pc:sldChg chg="addSp delSp modSp new mod setBg">
        <pc:chgData name="Srinidhi Yadla" userId="S::syadla@evoketechnologies.com::9d387a11-9dbc-46ad-97aa-6420dd2455ab" providerId="AD" clId="Web-{DBD233FF-49D2-200A-5018-975776494B26}" dt="2022-08-23T11:42:17.889" v="120" actId="14100"/>
        <pc:sldMkLst>
          <pc:docMk/>
          <pc:sldMk cId="980582800" sldId="259"/>
        </pc:sldMkLst>
        <pc:spChg chg="mod ord">
          <ac:chgData name="Srinidhi Yadla" userId="S::syadla@evoketechnologies.com::9d387a11-9dbc-46ad-97aa-6420dd2455ab" providerId="AD" clId="Web-{DBD233FF-49D2-200A-5018-975776494B26}" dt="2022-08-23T11:38:09.865" v="94" actId="20577"/>
          <ac:spMkLst>
            <pc:docMk/>
            <pc:sldMk cId="980582800" sldId="259"/>
            <ac:spMk id="2" creationId="{A85CD22F-FFA1-B30A-623E-7FBDAA36CEAE}"/>
          </ac:spMkLst>
        </pc:spChg>
        <pc:spChg chg="mod ord">
          <ac:chgData name="Srinidhi Yadla" userId="S::syadla@evoketechnologies.com::9d387a11-9dbc-46ad-97aa-6420dd2455ab" providerId="AD" clId="Web-{DBD233FF-49D2-200A-5018-975776494B26}" dt="2022-08-23T11:38:39.241" v="98" actId="14100"/>
          <ac:spMkLst>
            <pc:docMk/>
            <pc:sldMk cId="980582800" sldId="259"/>
            <ac:spMk id="3" creationId="{431855CB-1426-06D1-F21A-63311CEA2581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8:57.429" v="100"/>
          <ac:spMkLst>
            <pc:docMk/>
            <pc:sldMk cId="980582800" sldId="259"/>
            <ac:spMk id="4" creationId="{0F3F4447-39C2-4100-A50F-3498FEFE6821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14.150" v="55"/>
          <ac:spMkLst>
            <pc:docMk/>
            <pc:sldMk cId="980582800" sldId="259"/>
            <ac:spMk id="11" creationId="{ED0F855A-98FA-41E5-8976-787A8690E34E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14.150" v="55"/>
          <ac:spMkLst>
            <pc:docMk/>
            <pc:sldMk cId="980582800" sldId="259"/>
            <ac:spMk id="13" creationId="{AA493706-A3B2-4593-A398-29AC3D7A2ABB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14.150" v="55"/>
          <ac:spMkLst>
            <pc:docMk/>
            <pc:sldMk cId="980582800" sldId="259"/>
            <ac:spMk id="15" creationId="{F43DCF1D-3F7D-4691-B400-C60B485F2F71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41.544" v="57"/>
          <ac:spMkLst>
            <pc:docMk/>
            <pc:sldMk cId="980582800" sldId="259"/>
            <ac:spMk id="17" creationId="{3FFDD6D7-E15E-45B2-8E57-B524DCCF88C0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41.544" v="57"/>
          <ac:spMkLst>
            <pc:docMk/>
            <pc:sldMk cId="980582800" sldId="259"/>
            <ac:spMk id="18" creationId="{BEEE183A-3885-48A5-9148-CD66C3258C5F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52.370" v="61"/>
          <ac:spMkLst>
            <pc:docMk/>
            <pc:sldMk cId="980582800" sldId="259"/>
            <ac:spMk id="20" creationId="{565B2778-6678-45B6-9A79-C0910CFCA012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2:52.370" v="61"/>
          <ac:spMkLst>
            <pc:docMk/>
            <pc:sldMk cId="980582800" sldId="259"/>
            <ac:spMk id="21" creationId="{82C57F61-3F6E-4BE5-B964-003AA9B3550A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3:07.105" v="65"/>
          <ac:spMkLst>
            <pc:docMk/>
            <pc:sldMk cId="980582800" sldId="259"/>
            <ac:spMk id="26" creationId="{CD000060-D06D-4A48-BD8E-978966CCA797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33:07.105" v="65"/>
          <ac:spMkLst>
            <pc:docMk/>
            <pc:sldMk cId="980582800" sldId="259"/>
            <ac:spMk id="28" creationId="{DE4E5113-B3D0-40F8-9F39-B2C2BF92AE31}"/>
          </ac:spMkLst>
        </pc:spChg>
        <pc:spChg chg="add">
          <ac:chgData name="Srinidhi Yadla" userId="S::syadla@evoketechnologies.com::9d387a11-9dbc-46ad-97aa-6420dd2455ab" providerId="AD" clId="Web-{DBD233FF-49D2-200A-5018-975776494B26}" dt="2022-08-23T11:33:07.105" v="65"/>
          <ac:spMkLst>
            <pc:docMk/>
            <pc:sldMk cId="980582800" sldId="259"/>
            <ac:spMk id="33" creationId="{0E9B969E-CD96-4162-BA90-449BBDA95EAE}"/>
          </ac:spMkLst>
        </pc:spChg>
        <pc:spChg chg="add">
          <ac:chgData name="Srinidhi Yadla" userId="S::syadla@evoketechnologies.com::9d387a11-9dbc-46ad-97aa-6420dd2455ab" providerId="AD" clId="Web-{DBD233FF-49D2-200A-5018-975776494B26}" dt="2022-08-23T11:33:07.105" v="65"/>
          <ac:spMkLst>
            <pc:docMk/>
            <pc:sldMk cId="980582800" sldId="259"/>
            <ac:spMk id="35" creationId="{6B6401A4-FEE5-4976-857C-1FD0CDB2E2DC}"/>
          </ac:spMkLst>
        </pc:spChg>
        <pc:spChg chg="add">
          <ac:chgData name="Srinidhi Yadla" userId="S::syadla@evoketechnologies.com::9d387a11-9dbc-46ad-97aa-6420dd2455ab" providerId="AD" clId="Web-{DBD233FF-49D2-200A-5018-975776494B26}" dt="2022-08-23T11:33:07.105" v="65"/>
          <ac:spMkLst>
            <pc:docMk/>
            <pc:sldMk cId="980582800" sldId="259"/>
            <ac:spMk id="37" creationId="{047AF1DF-6993-45FB-92A5-C36B1A680F61}"/>
          </ac:spMkLst>
        </pc:spChg>
        <pc:picChg chg="add del mod modCrop">
          <ac:chgData name="Srinidhi Yadla" userId="S::syadla@evoketechnologies.com::9d387a11-9dbc-46ad-97aa-6420dd2455ab" providerId="AD" clId="Web-{DBD233FF-49D2-200A-5018-975776494B26}" dt="2022-08-23T10:28:36.804" v="40"/>
          <ac:picMkLst>
            <pc:docMk/>
            <pc:sldMk cId="980582800" sldId="259"/>
            <ac:picMk id="4" creationId="{E40C4805-D1DC-76CD-9941-F3DB96A2279E}"/>
          </ac:picMkLst>
        </pc:picChg>
        <pc:picChg chg="add del mod">
          <ac:chgData name="Srinidhi Yadla" userId="S::syadla@evoketechnologies.com::9d387a11-9dbc-46ad-97aa-6420dd2455ab" providerId="AD" clId="Web-{DBD233FF-49D2-200A-5018-975776494B26}" dt="2022-08-23T10:28:46.757" v="43"/>
          <ac:picMkLst>
            <pc:docMk/>
            <pc:sldMk cId="980582800" sldId="259"/>
            <ac:picMk id="5" creationId="{B50F4744-4C0C-FC6E-2CA4-58A1FC83E3EF}"/>
          </ac:picMkLst>
        </pc:picChg>
        <pc:picChg chg="add mod ord modCrop">
          <ac:chgData name="Srinidhi Yadla" userId="S::syadla@evoketechnologies.com::9d387a11-9dbc-46ad-97aa-6420dd2455ab" providerId="AD" clId="Web-{DBD233FF-49D2-200A-5018-975776494B26}" dt="2022-08-23T11:42:17.889" v="120" actId="14100"/>
          <ac:picMkLst>
            <pc:docMk/>
            <pc:sldMk cId="980582800" sldId="259"/>
            <ac:picMk id="6" creationId="{5AEC79CF-BF96-AC8A-2F09-BAAE949DDD5B}"/>
          </ac:picMkLst>
        </pc:picChg>
      </pc:sldChg>
      <pc:sldChg chg="modSp new">
        <pc:chgData name="Srinidhi Yadla" userId="S::syadla@evoketechnologies.com::9d387a11-9dbc-46ad-97aa-6420dd2455ab" providerId="AD" clId="Web-{DBD233FF-49D2-200A-5018-975776494B26}" dt="2022-08-23T11:55:21.416" v="138" actId="20577"/>
        <pc:sldMkLst>
          <pc:docMk/>
          <pc:sldMk cId="4128438382" sldId="260"/>
        </pc:sldMkLst>
        <pc:spChg chg="mod">
          <ac:chgData name="Srinidhi Yadla" userId="S::syadla@evoketechnologies.com::9d387a11-9dbc-46ad-97aa-6420dd2455ab" providerId="AD" clId="Web-{DBD233FF-49D2-200A-5018-975776494B26}" dt="2022-08-23T11:46:40.226" v="129" actId="20577"/>
          <ac:spMkLst>
            <pc:docMk/>
            <pc:sldMk cId="4128438382" sldId="260"/>
            <ac:spMk id="2" creationId="{EFB29E9F-4EED-C783-6B67-7B101FE0AB8C}"/>
          </ac:spMkLst>
        </pc:spChg>
        <pc:spChg chg="mod">
          <ac:chgData name="Srinidhi Yadla" userId="S::syadla@evoketechnologies.com::9d387a11-9dbc-46ad-97aa-6420dd2455ab" providerId="AD" clId="Web-{DBD233FF-49D2-200A-5018-975776494B26}" dt="2022-08-23T11:55:21.416" v="138" actId="20577"/>
          <ac:spMkLst>
            <pc:docMk/>
            <pc:sldMk cId="4128438382" sldId="260"/>
            <ac:spMk id="3" creationId="{3E2FC6C5-748E-07A4-6865-2EF48210E338}"/>
          </ac:spMkLst>
        </pc:spChg>
      </pc:sldChg>
      <pc:sldChg chg="addSp delSp modSp new">
        <pc:chgData name="Srinidhi Yadla" userId="S::syadla@evoketechnologies.com::9d387a11-9dbc-46ad-97aa-6420dd2455ab" providerId="AD" clId="Web-{DBD233FF-49D2-200A-5018-975776494B26}" dt="2022-08-23T12:01:42.007" v="178" actId="14100"/>
        <pc:sldMkLst>
          <pc:docMk/>
          <pc:sldMk cId="2857502573" sldId="261"/>
        </pc:sldMkLst>
        <pc:spChg chg="mod">
          <ac:chgData name="Srinidhi Yadla" userId="S::syadla@evoketechnologies.com::9d387a11-9dbc-46ad-97aa-6420dd2455ab" providerId="AD" clId="Web-{DBD233FF-49D2-200A-5018-975776494B26}" dt="2022-08-23T11:57:00.123" v="150" actId="14100"/>
          <ac:spMkLst>
            <pc:docMk/>
            <pc:sldMk cId="2857502573" sldId="261"/>
            <ac:spMk id="2" creationId="{C8C53AE1-1F74-A0FB-FC16-2F1BAF8DAD60}"/>
          </ac:spMkLst>
        </pc:spChg>
        <pc:spChg chg="del">
          <ac:chgData name="Srinidhi Yadla" userId="S::syadla@evoketechnologies.com::9d387a11-9dbc-46ad-97aa-6420dd2455ab" providerId="AD" clId="Web-{DBD233FF-49D2-200A-5018-975776494B26}" dt="2022-08-23T11:56:14.309" v="143"/>
          <ac:spMkLst>
            <pc:docMk/>
            <pc:sldMk cId="2857502573" sldId="261"/>
            <ac:spMk id="3" creationId="{81FE00BC-6912-9B46-0F34-1B534F0C8C07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1:57:46.984" v="153"/>
          <ac:spMkLst>
            <pc:docMk/>
            <pc:sldMk cId="2857502573" sldId="261"/>
            <ac:spMk id="5" creationId="{BF6ACE06-F59D-B4E9-3370-D2AFD19F6C0C}"/>
          </ac:spMkLst>
        </pc:spChg>
        <pc:picChg chg="add mod ord">
          <ac:chgData name="Srinidhi Yadla" userId="S::syadla@evoketechnologies.com::9d387a11-9dbc-46ad-97aa-6420dd2455ab" providerId="AD" clId="Web-{DBD233FF-49D2-200A-5018-975776494B26}" dt="2022-08-23T12:01:42.007" v="178" actId="14100"/>
          <ac:picMkLst>
            <pc:docMk/>
            <pc:sldMk cId="2857502573" sldId="261"/>
            <ac:picMk id="4" creationId="{4737165C-4D97-A1F0-F835-C72F4984F560}"/>
          </ac:picMkLst>
        </pc:picChg>
      </pc:sldChg>
      <pc:sldChg chg="addSp delSp modSp new">
        <pc:chgData name="Srinidhi Yadla" userId="S::syadla@evoketechnologies.com::9d387a11-9dbc-46ad-97aa-6420dd2455ab" providerId="AD" clId="Web-{DBD233FF-49D2-200A-5018-975776494B26}" dt="2022-08-23T12:01:16.335" v="174" actId="14100"/>
        <pc:sldMkLst>
          <pc:docMk/>
          <pc:sldMk cId="4170320368" sldId="262"/>
        </pc:sldMkLst>
        <pc:spChg chg="mod">
          <ac:chgData name="Srinidhi Yadla" userId="S::syadla@evoketechnologies.com::9d387a11-9dbc-46ad-97aa-6420dd2455ab" providerId="AD" clId="Web-{DBD233FF-49D2-200A-5018-975776494B26}" dt="2022-08-23T11:59:05.955" v="157" actId="20577"/>
          <ac:spMkLst>
            <pc:docMk/>
            <pc:sldMk cId="4170320368" sldId="262"/>
            <ac:spMk id="2" creationId="{2EAA7968-DBD4-D951-5211-E44CF78931B5}"/>
          </ac:spMkLst>
        </pc:spChg>
        <pc:spChg chg="del">
          <ac:chgData name="Srinidhi Yadla" userId="S::syadla@evoketechnologies.com::9d387a11-9dbc-46ad-97aa-6420dd2455ab" providerId="AD" clId="Web-{DBD233FF-49D2-200A-5018-975776494B26}" dt="2022-08-23T11:59:40.534" v="160"/>
          <ac:spMkLst>
            <pc:docMk/>
            <pc:sldMk cId="4170320368" sldId="262"/>
            <ac:spMk id="3" creationId="{2B0E8C66-C8C6-214E-EA55-34951214266E}"/>
          </ac:spMkLst>
        </pc:spChg>
        <pc:picChg chg="add mod ord">
          <ac:chgData name="Srinidhi Yadla" userId="S::syadla@evoketechnologies.com::9d387a11-9dbc-46ad-97aa-6420dd2455ab" providerId="AD" clId="Web-{DBD233FF-49D2-200A-5018-975776494B26}" dt="2022-08-23T12:01:16.335" v="174" actId="14100"/>
          <ac:picMkLst>
            <pc:docMk/>
            <pc:sldMk cId="4170320368" sldId="262"/>
            <ac:picMk id="4" creationId="{FD1FC704-4A8C-EB90-DA9E-57B4A575FF42}"/>
          </ac:picMkLst>
        </pc:picChg>
      </pc:sldChg>
      <pc:sldChg chg="addSp delSp modSp new mod setBg">
        <pc:chgData name="Srinidhi Yadla" userId="S::syadla@evoketechnologies.com::9d387a11-9dbc-46ad-97aa-6420dd2455ab" providerId="AD" clId="Web-{DBD233FF-49D2-200A-5018-975776494B26}" dt="2022-08-23T12:28:44.719" v="230" actId="20577"/>
        <pc:sldMkLst>
          <pc:docMk/>
          <pc:sldMk cId="1234652777" sldId="263"/>
        </pc:sldMkLst>
        <pc:spChg chg="mod">
          <ac:chgData name="Srinidhi Yadla" userId="S::syadla@evoketechnologies.com::9d387a11-9dbc-46ad-97aa-6420dd2455ab" providerId="AD" clId="Web-{DBD233FF-49D2-200A-5018-975776494B26}" dt="2022-08-23T12:28:44.719" v="230" actId="20577"/>
          <ac:spMkLst>
            <pc:docMk/>
            <pc:sldMk cId="1234652777" sldId="263"/>
            <ac:spMk id="2" creationId="{46706FC9-4F31-3969-6FB5-B1D37C3D34CC}"/>
          </ac:spMkLst>
        </pc:spChg>
        <pc:spChg chg="del">
          <ac:chgData name="Srinidhi Yadla" userId="S::syadla@evoketechnologies.com::9d387a11-9dbc-46ad-97aa-6420dd2455ab" providerId="AD" clId="Web-{DBD233FF-49D2-200A-5018-975776494B26}" dt="2022-08-23T12:09:07.257" v="181"/>
          <ac:spMkLst>
            <pc:docMk/>
            <pc:sldMk cId="1234652777" sldId="263"/>
            <ac:spMk id="3" creationId="{9390690F-FFD9-EA33-020D-492A487CC12D}"/>
          </ac:spMkLst>
        </pc:spChg>
        <pc:spChg chg="add mod ord">
          <ac:chgData name="Srinidhi Yadla" userId="S::syadla@evoketechnologies.com::9d387a11-9dbc-46ad-97aa-6420dd2455ab" providerId="AD" clId="Web-{DBD233FF-49D2-200A-5018-975776494B26}" dt="2022-08-23T12:17:43.150" v="196" actId="20577"/>
          <ac:spMkLst>
            <pc:docMk/>
            <pc:sldMk cId="1234652777" sldId="263"/>
            <ac:spMk id="6" creationId="{C784BCC1-B28A-1874-2079-A0ECE1D90216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2:17:31.634" v="193"/>
          <ac:spMkLst>
            <pc:docMk/>
            <pc:sldMk cId="1234652777" sldId="263"/>
            <ac:spMk id="13" creationId="{CD000060-D06D-4A48-BD8E-978966CCA797}"/>
          </ac:spMkLst>
        </pc:spChg>
        <pc:spChg chg="add del">
          <ac:chgData name="Srinidhi Yadla" userId="S::syadla@evoketechnologies.com::9d387a11-9dbc-46ad-97aa-6420dd2455ab" providerId="AD" clId="Web-{DBD233FF-49D2-200A-5018-975776494B26}" dt="2022-08-23T12:17:31.634" v="193"/>
          <ac:spMkLst>
            <pc:docMk/>
            <pc:sldMk cId="1234652777" sldId="263"/>
            <ac:spMk id="15" creationId="{DE4E5113-B3D0-40F8-9F39-B2C2BF92AE31}"/>
          </ac:spMkLst>
        </pc:spChg>
        <pc:picChg chg="add del mod ord">
          <ac:chgData name="Srinidhi Yadla" userId="S::syadla@evoketechnologies.com::9d387a11-9dbc-46ad-97aa-6420dd2455ab" providerId="AD" clId="Web-{DBD233FF-49D2-200A-5018-975776494B26}" dt="2022-08-23T12:09:26.336" v="182"/>
          <ac:picMkLst>
            <pc:docMk/>
            <pc:sldMk cId="1234652777" sldId="263"/>
            <ac:picMk id="4" creationId="{E8B1E13E-7AE6-4244-2903-51D0FB03F400}"/>
          </ac:picMkLst>
        </pc:picChg>
        <pc:picChg chg="add mod">
          <ac:chgData name="Srinidhi Yadla" userId="S::syadla@evoketechnologies.com::9d387a11-9dbc-46ad-97aa-6420dd2455ab" providerId="AD" clId="Web-{DBD233FF-49D2-200A-5018-975776494B26}" dt="2022-08-23T12:18:01.447" v="201"/>
          <ac:picMkLst>
            <pc:docMk/>
            <pc:sldMk cId="1234652777" sldId="263"/>
            <ac:picMk id="8" creationId="{C2035E6B-7A0B-BE2E-CF09-829692ECF83C}"/>
          </ac:picMkLst>
        </pc:picChg>
      </pc:sldChg>
      <pc:sldChg chg="addSp delSp modSp new">
        <pc:chgData name="Srinidhi Yadla" userId="S::syadla@evoketechnologies.com::9d387a11-9dbc-46ad-97aa-6420dd2455ab" providerId="AD" clId="Web-{DBD233FF-49D2-200A-5018-975776494B26}" dt="2022-08-23T12:28:38.438" v="229" actId="20577"/>
        <pc:sldMkLst>
          <pc:docMk/>
          <pc:sldMk cId="918148196" sldId="264"/>
        </pc:sldMkLst>
        <pc:spChg chg="mod">
          <ac:chgData name="Srinidhi Yadla" userId="S::syadla@evoketechnologies.com::9d387a11-9dbc-46ad-97aa-6420dd2455ab" providerId="AD" clId="Web-{DBD233FF-49D2-200A-5018-975776494B26}" dt="2022-08-23T12:28:38.438" v="229" actId="20577"/>
          <ac:spMkLst>
            <pc:docMk/>
            <pc:sldMk cId="918148196" sldId="264"/>
            <ac:spMk id="2" creationId="{0CEC8B60-ED09-FB03-A353-C4B377AA1959}"/>
          </ac:spMkLst>
        </pc:spChg>
        <pc:spChg chg="del">
          <ac:chgData name="Srinidhi Yadla" userId="S::syadla@evoketechnologies.com::9d387a11-9dbc-46ad-97aa-6420dd2455ab" providerId="AD" clId="Web-{DBD233FF-49D2-200A-5018-975776494B26}" dt="2022-08-23T12:25:57.917" v="212"/>
          <ac:spMkLst>
            <pc:docMk/>
            <pc:sldMk cId="918148196" sldId="264"/>
            <ac:spMk id="3" creationId="{8D267B2A-F8A5-9AE4-AFF4-B34C990D96D4}"/>
          </ac:spMkLst>
        </pc:spChg>
        <pc:spChg chg="add del mod">
          <ac:chgData name="Srinidhi Yadla" userId="S::syadla@evoketechnologies.com::9d387a11-9dbc-46ad-97aa-6420dd2455ab" providerId="AD" clId="Web-{DBD233FF-49D2-200A-5018-975776494B26}" dt="2022-08-23T12:27:43.889" v="221"/>
          <ac:spMkLst>
            <pc:docMk/>
            <pc:sldMk cId="918148196" sldId="264"/>
            <ac:spMk id="6" creationId="{883C3E62-BF0E-8FB5-67D8-2D6DFF256999}"/>
          </ac:spMkLst>
        </pc:spChg>
        <pc:picChg chg="add del mod ord modCrop">
          <ac:chgData name="Srinidhi Yadla" userId="S::syadla@evoketechnologies.com::9d387a11-9dbc-46ad-97aa-6420dd2455ab" providerId="AD" clId="Web-{DBD233FF-49D2-200A-5018-975776494B26}" dt="2022-08-23T12:27:41.733" v="220"/>
          <ac:picMkLst>
            <pc:docMk/>
            <pc:sldMk cId="918148196" sldId="264"/>
            <ac:picMk id="4" creationId="{71E75E0F-7C49-4FE6-8E5A-85D1C8B533B3}"/>
          </ac:picMkLst>
        </pc:picChg>
        <pc:picChg chg="add mod ord">
          <ac:chgData name="Srinidhi Yadla" userId="S::syadla@evoketechnologies.com::9d387a11-9dbc-46ad-97aa-6420dd2455ab" providerId="AD" clId="Web-{DBD233FF-49D2-200A-5018-975776494B26}" dt="2022-08-23T12:28:20.344" v="227" actId="14100"/>
          <ac:picMkLst>
            <pc:docMk/>
            <pc:sldMk cId="918148196" sldId="264"/>
            <ac:picMk id="7" creationId="{A35F3023-C21B-0697-2EDA-D0B8B2EF0F60}"/>
          </ac:picMkLst>
        </pc:picChg>
      </pc:sldChg>
      <pc:sldChg chg="addSp delSp modSp new del">
        <pc:chgData name="Srinidhi Yadla" userId="S::syadla@evoketechnologies.com::9d387a11-9dbc-46ad-97aa-6420dd2455ab" providerId="AD" clId="Web-{DBD233FF-49D2-200A-5018-975776494B26}" dt="2022-08-23T12:19:03.512" v="203"/>
        <pc:sldMkLst>
          <pc:docMk/>
          <pc:sldMk cId="3248582811" sldId="264"/>
        </pc:sldMkLst>
        <pc:spChg chg="del">
          <ac:chgData name="Srinidhi Yadla" userId="S::syadla@evoketechnologies.com::9d387a11-9dbc-46ad-97aa-6420dd2455ab" providerId="AD" clId="Web-{DBD233FF-49D2-200A-5018-975776494B26}" dt="2022-08-23T12:09:43.665" v="184"/>
          <ac:spMkLst>
            <pc:docMk/>
            <pc:sldMk cId="3248582811" sldId="264"/>
            <ac:spMk id="3" creationId="{732A5B6E-6769-ECBC-D752-8C31914CC05C}"/>
          </ac:spMkLst>
        </pc:spChg>
        <pc:spChg chg="add del mod">
          <ac:chgData name="Srinidhi Yadla" userId="S::syadla@evoketechnologies.com::9d387a11-9dbc-46ad-97aa-6420dd2455ab" providerId="AD" clId="Web-{DBD233FF-49D2-200A-5018-975776494B26}" dt="2022-08-23T12:14:10.817" v="186"/>
          <ac:spMkLst>
            <pc:docMk/>
            <pc:sldMk cId="3248582811" sldId="264"/>
            <ac:spMk id="6" creationId="{4CABA1DF-5B0B-E1FC-823A-6B4F24D323E8}"/>
          </ac:spMkLst>
        </pc:spChg>
        <pc:picChg chg="add del mod ord">
          <ac:chgData name="Srinidhi Yadla" userId="S::syadla@evoketechnologies.com::9d387a11-9dbc-46ad-97aa-6420dd2455ab" providerId="AD" clId="Web-{DBD233FF-49D2-200A-5018-975776494B26}" dt="2022-08-23T12:14:08.752" v="185"/>
          <ac:picMkLst>
            <pc:docMk/>
            <pc:sldMk cId="3248582811" sldId="264"/>
            <ac:picMk id="4" creationId="{0ADF3411-47B0-9D3C-62CC-90337E6C6EAC}"/>
          </ac:picMkLst>
        </pc:picChg>
        <pc:picChg chg="add mod ord">
          <ac:chgData name="Srinidhi Yadla" userId="S::syadla@evoketechnologies.com::9d387a11-9dbc-46ad-97aa-6420dd2455ab" providerId="AD" clId="Web-{DBD233FF-49D2-200A-5018-975776494B26}" dt="2022-08-23T12:14:10.817" v="186"/>
          <ac:picMkLst>
            <pc:docMk/>
            <pc:sldMk cId="3248582811" sldId="264"/>
            <ac:picMk id="7" creationId="{BDE3588C-0B2D-BB86-40EA-CDE84A6D9863}"/>
          </ac:picMkLst>
        </pc:picChg>
      </pc:sldChg>
      <pc:sldChg chg="modSp new">
        <pc:chgData name="Srinidhi Yadla" userId="S::syadla@evoketechnologies.com::9d387a11-9dbc-46ad-97aa-6420dd2455ab" providerId="AD" clId="Web-{DBD233FF-49D2-200A-5018-975776494B26}" dt="2022-08-23T12:29:18.892" v="233" actId="20577"/>
        <pc:sldMkLst>
          <pc:docMk/>
          <pc:sldMk cId="219735187" sldId="265"/>
        </pc:sldMkLst>
        <pc:spChg chg="mod">
          <ac:chgData name="Srinidhi Yadla" userId="S::syadla@evoketechnologies.com::9d387a11-9dbc-46ad-97aa-6420dd2455ab" providerId="AD" clId="Web-{DBD233FF-49D2-200A-5018-975776494B26}" dt="2022-08-23T12:29:18.892" v="233" actId="20577"/>
          <ac:spMkLst>
            <pc:docMk/>
            <pc:sldMk cId="219735187" sldId="265"/>
            <ac:spMk id="2" creationId="{1F088C6D-0F3F-7897-1274-B9F6F38F81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4B934719-2D81-443B-8FB8-9CA4FFF2E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45" y="1106424"/>
            <a:ext cx="6973133" cy="4633289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solidFill>
                  <a:schemeClr val="tx1"/>
                </a:solidFill>
              </a:rPr>
              <a:t>Rest Services With Spring Boot</a:t>
            </a:r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B29CC623-FD26-47FD-9E70-44325D453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8C6D-0F3F-7897-1274-B9F6F38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Restful web service annotations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D774-4E7F-C295-8A79-A333B9BA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4DC0D-9833-0CDD-392C-E2366C2D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Contents</a:t>
            </a:r>
            <a:r>
              <a:rPr lang="en-US" sz="4400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D4CE-B0FB-2D79-5472-68E00300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949000" cy="5863751"/>
          </a:xfrm>
        </p:spPr>
        <p:txBody>
          <a:bodyPr anchor="ctr">
            <a:normAutofit/>
          </a:bodyPr>
          <a:lstStyle/>
          <a:p>
            <a:pPr>
              <a:buFont typeface="Wingdings" pitchFamily="18" charset="0"/>
              <a:buChar char="q"/>
            </a:pPr>
            <a:r>
              <a:rPr lang="en-US" sz="2800" dirty="0"/>
              <a:t>What is Web Services </a:t>
            </a:r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>
                <a:ea typeface="+mn-lt"/>
                <a:cs typeface="+mn-lt"/>
              </a:rPr>
              <a:t>Type of Web Service</a:t>
            </a:r>
            <a:endParaRPr lang="en-US" sz="2800" dirty="0"/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/>
              <a:t>What is API</a:t>
            </a:r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/>
              <a:t>What is Rest API</a:t>
            </a:r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>
                <a:ea typeface="+mn-lt"/>
                <a:cs typeface="+mn-lt"/>
              </a:rPr>
              <a:t>How Rest Works </a:t>
            </a:r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>
                <a:ea typeface="+mn-lt"/>
                <a:cs typeface="+mn-lt"/>
              </a:rPr>
              <a:t>Restful web service annotations</a:t>
            </a:r>
            <a:endParaRPr lang="en-US" sz="2800" dirty="0"/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800" dirty="0"/>
              <a:t>Implementation of Rest API</a:t>
            </a:r>
          </a:p>
          <a:p>
            <a:pPr>
              <a:buClr>
                <a:srgbClr val="262626"/>
              </a:buClr>
              <a:buFont typeface="Wingdings" pitchFamily="18" charset="0"/>
              <a:buChar char="q"/>
            </a:pP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161D-0292-9463-40BB-FE6F8D92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What is Web Services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CCEF-0A25-86F3-6265-D0459A15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0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 A web service is a software module that is designed to perform a certain set of tasks</a:t>
            </a:r>
          </a:p>
          <a:p>
            <a:pPr>
              <a:buClr>
                <a:srgbClr val="262626"/>
              </a:buClr>
            </a:pPr>
            <a:endParaRPr lang="en-US" sz="2400" dirty="0"/>
          </a:p>
          <a:p>
            <a:pPr>
              <a:buClr>
                <a:srgbClr val="262626"/>
              </a:buClr>
            </a:pPr>
            <a:endParaRPr lang="en-US" sz="2400" dirty="0"/>
          </a:p>
        </p:txBody>
      </p:sp>
      <p:pic>
        <p:nvPicPr>
          <p:cNvPr id="5" name="Picture 5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3C504054-6B81-FD26-A18E-A7D9B892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5" y="3087183"/>
            <a:ext cx="8594783" cy="3314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8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9E9F-4EED-C783-6B67-7B101FE0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Type of Web Service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C6C5-748E-07A4-6865-2EF48210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93874"/>
            <a:ext cx="10058400" cy="3141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There are mainly two types of web services</a:t>
            </a:r>
          </a:p>
          <a:p>
            <a:r>
              <a:rPr lang="en-US" sz="3200" dirty="0">
                <a:ea typeface="+mn-lt"/>
                <a:cs typeface="+mn-lt"/>
              </a:rPr>
              <a:t>SOAP web services.</a:t>
            </a:r>
            <a:endParaRPr lang="en-US" sz="3200"/>
          </a:p>
          <a:p>
            <a:r>
              <a:rPr lang="en-US" sz="3200" dirty="0">
                <a:ea typeface="+mn-lt"/>
                <a:cs typeface="+mn-lt"/>
              </a:rPr>
              <a:t>RESTful web services.</a:t>
            </a:r>
            <a:endParaRPr lang="en-US" sz="3200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AE1-1F74-A0FB-FC16-2F1BAF8D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2167"/>
          </a:xfrm>
        </p:spPr>
        <p:txBody>
          <a:bodyPr/>
          <a:lstStyle/>
          <a:p>
            <a:pPr marL="685800" indent="-685800">
              <a:buFont typeface="Wingdings"/>
              <a:buChar char="q"/>
            </a:pPr>
            <a:r>
              <a:rPr lang="en-US">
                <a:ea typeface="+mj-lt"/>
                <a:cs typeface="+mj-lt"/>
              </a:rPr>
              <a:t>SOAP web services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37165C-4D97-A1F0-F835-C72F4984F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69" y="2200922"/>
            <a:ext cx="9221275" cy="395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5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968-DBD4-D951-5211-E44CF789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/>
              <a:buChar char="q"/>
            </a:pPr>
            <a:r>
              <a:rPr lang="en-US">
                <a:ea typeface="+mj-lt"/>
                <a:cs typeface="+mj-lt"/>
              </a:rPr>
              <a:t>RESTful web services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1FC704-4A8C-EB90-DA9E-57B4A575F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97" y="2402205"/>
            <a:ext cx="8919352" cy="3966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3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AEC79CF-BF96-AC8A-2F09-BAAE949DD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29" r="463" b="-830"/>
          <a:stretch/>
        </p:blipFill>
        <p:spPr>
          <a:xfrm>
            <a:off x="4423082" y="979658"/>
            <a:ext cx="7297015" cy="5154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CD22F-FFA1-B30A-623E-7FBDAA36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7" y="-3517"/>
            <a:ext cx="4024154" cy="19607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a typeface="+mj-lt"/>
                <a:cs typeface="+mj-lt"/>
              </a:rPr>
              <a:t>What is API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55CB-1426-06D1-F21A-63311CEA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43" y="1953998"/>
            <a:ext cx="4024249" cy="4976690"/>
          </a:xfr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Application Programming Interface (API)</a:t>
            </a:r>
            <a:r>
              <a:rPr lang="en-US" sz="2400" dirty="0">
                <a:ea typeface="+mn-lt"/>
                <a:cs typeface="+mn-lt"/>
              </a:rPr>
              <a:t> is a software interface that allows two applications to interact with each other without any user intervention.</a:t>
            </a:r>
          </a:p>
          <a:p>
            <a:pPr>
              <a:buClr>
                <a:srgbClr val="262626"/>
              </a:buClr>
            </a:pPr>
            <a:endParaRPr lang="en-US" sz="1600" dirty="0"/>
          </a:p>
          <a:p>
            <a:pPr>
              <a:buClr>
                <a:srgbClr val="262626"/>
              </a:buClr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6FC9-4F31-3969-6FB5-B1D37C3D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472923" cy="540235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What is Rest API</a:t>
            </a:r>
            <a:endParaRPr lang="en-US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4BCC1-B28A-1874-2079-A0ECE1D9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14" y="727823"/>
            <a:ext cx="6927842" cy="36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R</a:t>
            </a:r>
            <a:r>
              <a:rPr lang="en-US" sz="2400" dirty="0">
                <a:ea typeface="+mn-lt"/>
                <a:cs typeface="+mn-lt"/>
              </a:rPr>
              <a:t>epresentational </a:t>
            </a:r>
            <a:r>
              <a:rPr lang="en-US" sz="2400" b="1" dirty="0">
                <a:ea typeface="+mn-lt"/>
                <a:cs typeface="+mn-lt"/>
              </a:rPr>
              <a:t>S</a:t>
            </a:r>
            <a:r>
              <a:rPr lang="en-US" sz="2400" dirty="0">
                <a:ea typeface="+mn-lt"/>
                <a:cs typeface="+mn-lt"/>
              </a:rPr>
              <a:t>tate </a:t>
            </a:r>
            <a:r>
              <a:rPr lang="en-US" sz="2400" b="1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ransfer (REST) is an architectural style that defines a set of constraints to be used for creating web services. </a:t>
            </a:r>
            <a:r>
              <a:rPr lang="en-US" sz="2400" b="1" dirty="0">
                <a:ea typeface="+mn-lt"/>
                <a:cs typeface="+mn-lt"/>
              </a:rPr>
              <a:t>REST API</a:t>
            </a:r>
            <a:r>
              <a:rPr lang="en-US" sz="2400" dirty="0">
                <a:ea typeface="+mn-lt"/>
                <a:cs typeface="+mn-lt"/>
              </a:rPr>
              <a:t> is a way of accessing web services in a simple and flexible way without having any processing.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2035E6B-7A0B-BE2E-CF09-829692EC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57" y="3431112"/>
            <a:ext cx="6595862" cy="29866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465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8B60-ED09-FB03-A353-C4B377AA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405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How Rest Works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35F3023-C21B-0697-2EDA-D0B8B2EF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03" y="2103120"/>
            <a:ext cx="9615148" cy="40469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814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Rest Services With Spring Boot</vt:lpstr>
      <vt:lpstr>Contents </vt:lpstr>
      <vt:lpstr>What is Web Services </vt:lpstr>
      <vt:lpstr>Type of Web Service</vt:lpstr>
      <vt:lpstr>SOAP web services</vt:lpstr>
      <vt:lpstr>RESTful web services</vt:lpstr>
      <vt:lpstr>What is API</vt:lpstr>
      <vt:lpstr>What is Rest API</vt:lpstr>
      <vt:lpstr>How Rest Works </vt:lpstr>
      <vt:lpstr>Restful web service 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2022-08-22T11:17:23Z</dcterms:created>
  <dcterms:modified xsi:type="dcterms:W3CDTF">2022-08-23T12:29:20Z</dcterms:modified>
</cp:coreProperties>
</file>