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 roundtripDataSignature="AMtx7mgAivsEo80r4c7rDcLMDYlxrZXEz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27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customschemas.google.com/relationships/presentationmetadata" Target="metadata"/><Relationship Id="rId5" Type="http://schemas.openxmlformats.org/officeDocument/2006/relationships/slide" Target="slides/slide4.xml"/><Relationship Id="rId15" Type="http://schemas.openxmlformats.org/officeDocument/2006/relationships/tableStyles" Target="tableStyles.xml"/><Relationship Id="rId4" Type="http://schemas.openxmlformats.org/officeDocument/2006/relationships/slide" Target="slides/slide3.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1:notes"/>
          <p:cNvSpPr txBox="1">
            <a:spLocks noGrp="1"/>
          </p:cNvSpPr>
          <p:nvPr>
            <p:ph type="body" idx="1"/>
          </p:nvPr>
        </p:nvSpPr>
        <p:spPr>
          <a:xfrm>
            <a:off x="685797" y="4343387"/>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8" name="Google Shape;6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685797" y="4343387"/>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2" name="Google Shape;7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464cd9afa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464cd9af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1" type="obj">
  <p:cSld name="OBJECT">
    <p:bg>
      <p:bgPr>
        <a:solidFill>
          <a:schemeClr val="lt1"/>
        </a:solidFill>
        <a:effectLst/>
      </p:bgPr>
    </p:bg>
    <p:spTree>
      <p:nvGrpSpPr>
        <p:cNvPr id="1" name="Shape 9"/>
        <p:cNvGrpSpPr/>
        <p:nvPr/>
      </p:nvGrpSpPr>
      <p:grpSpPr>
        <a:xfrm>
          <a:off x="0" y="0"/>
          <a:ext cx="0" cy="0"/>
          <a:chOff x="0" y="0"/>
          <a:chExt cx="0" cy="0"/>
        </a:xfrm>
      </p:grpSpPr>
      <p:sp>
        <p:nvSpPr>
          <p:cNvPr id="10" name="Google Shape;10;p7"/>
          <p:cNvSpPr/>
          <p:nvPr/>
        </p:nvSpPr>
        <p:spPr>
          <a:xfrm>
            <a:off x="0" y="2033"/>
            <a:ext cx="9144000" cy="51411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11" name="Google Shape;11;p7"/>
          <p:cNvSpPr/>
          <p:nvPr/>
        </p:nvSpPr>
        <p:spPr>
          <a:xfrm>
            <a:off x="0" y="2033"/>
            <a:ext cx="9147366" cy="5143443"/>
          </a:xfrm>
          <a:custGeom>
            <a:avLst/>
            <a:gdLst/>
            <a:ahLst/>
            <a:cxnLst/>
            <a:rect l="l" t="t" r="r" b="b"/>
            <a:pathLst>
              <a:path w="20104100" h="11304270" extrusionOk="0">
                <a:moveTo>
                  <a:pt x="0" y="11304085"/>
                </a:moveTo>
                <a:lnTo>
                  <a:pt x="20104099" y="11304085"/>
                </a:lnTo>
                <a:lnTo>
                  <a:pt x="20104099" y="0"/>
                </a:lnTo>
                <a:lnTo>
                  <a:pt x="0" y="0"/>
                </a:lnTo>
                <a:lnTo>
                  <a:pt x="0" y="11304085"/>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12" name="Google Shape;12;p7"/>
          <p:cNvSpPr/>
          <p:nvPr/>
        </p:nvSpPr>
        <p:spPr>
          <a:xfrm>
            <a:off x="5569315" y="2033"/>
            <a:ext cx="3574800" cy="2398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13" name="Google Shape;13;p7"/>
          <p:cNvSpPr/>
          <p:nvPr/>
        </p:nvSpPr>
        <p:spPr>
          <a:xfrm>
            <a:off x="0" y="3205518"/>
            <a:ext cx="1839900" cy="19377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14" name="Google Shape;14;p7"/>
          <p:cNvSpPr/>
          <p:nvPr/>
        </p:nvSpPr>
        <p:spPr>
          <a:xfrm>
            <a:off x="3128963" y="2229191"/>
            <a:ext cx="685330" cy="685330"/>
          </a:xfrm>
          <a:custGeom>
            <a:avLst/>
            <a:gdLst/>
            <a:ahLst/>
            <a:cxnLst/>
            <a:rect l="l" t="t" r="r" b="b"/>
            <a:pathLst>
              <a:path w="1506220" h="1506220" extrusionOk="0">
                <a:moveTo>
                  <a:pt x="1359644" y="0"/>
                </a:moveTo>
                <a:lnTo>
                  <a:pt x="145974" y="0"/>
                </a:lnTo>
                <a:lnTo>
                  <a:pt x="99836" y="7442"/>
                </a:lnTo>
                <a:lnTo>
                  <a:pt x="59765" y="28165"/>
                </a:lnTo>
                <a:lnTo>
                  <a:pt x="28165" y="59765"/>
                </a:lnTo>
                <a:lnTo>
                  <a:pt x="7442" y="99836"/>
                </a:lnTo>
                <a:lnTo>
                  <a:pt x="0" y="145974"/>
                </a:lnTo>
                <a:lnTo>
                  <a:pt x="0" y="1359654"/>
                </a:lnTo>
                <a:lnTo>
                  <a:pt x="7442" y="1405791"/>
                </a:lnTo>
                <a:lnTo>
                  <a:pt x="28165" y="1445860"/>
                </a:lnTo>
                <a:lnTo>
                  <a:pt x="59765" y="1477456"/>
                </a:lnTo>
                <a:lnTo>
                  <a:pt x="99836" y="1498177"/>
                </a:lnTo>
                <a:lnTo>
                  <a:pt x="145974" y="1505619"/>
                </a:lnTo>
                <a:lnTo>
                  <a:pt x="1359644" y="1505619"/>
                </a:lnTo>
                <a:lnTo>
                  <a:pt x="1405786" y="1498177"/>
                </a:lnTo>
                <a:lnTo>
                  <a:pt x="1445857" y="1477456"/>
                </a:lnTo>
                <a:lnTo>
                  <a:pt x="1477456" y="1445860"/>
                </a:lnTo>
                <a:lnTo>
                  <a:pt x="1498177" y="1405791"/>
                </a:lnTo>
                <a:lnTo>
                  <a:pt x="1505619" y="1359654"/>
                </a:lnTo>
                <a:lnTo>
                  <a:pt x="1505619" y="145974"/>
                </a:lnTo>
                <a:lnTo>
                  <a:pt x="1498177" y="99836"/>
                </a:lnTo>
                <a:lnTo>
                  <a:pt x="1477456" y="59765"/>
                </a:lnTo>
                <a:lnTo>
                  <a:pt x="1445857" y="28165"/>
                </a:lnTo>
                <a:lnTo>
                  <a:pt x="1405786" y="7442"/>
                </a:lnTo>
                <a:lnTo>
                  <a:pt x="1359644" y="0"/>
                </a:lnTo>
                <a:close/>
              </a:path>
            </a:pathLst>
          </a:custGeom>
          <a:solidFill>
            <a:srgbClr val="813487"/>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15" name="Google Shape;15;p7"/>
          <p:cNvSpPr/>
          <p:nvPr/>
        </p:nvSpPr>
        <p:spPr>
          <a:xfrm>
            <a:off x="3128963" y="2229189"/>
            <a:ext cx="684900" cy="3306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16" name="Google Shape;16;p7"/>
          <p:cNvSpPr/>
          <p:nvPr/>
        </p:nvSpPr>
        <p:spPr>
          <a:xfrm>
            <a:off x="3128962" y="2583375"/>
            <a:ext cx="684900" cy="3306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17" name="Google Shape;17;p7"/>
          <p:cNvSpPr/>
          <p:nvPr/>
        </p:nvSpPr>
        <p:spPr>
          <a:xfrm>
            <a:off x="3150887" y="2251116"/>
            <a:ext cx="641414" cy="641413"/>
          </a:xfrm>
          <a:custGeom>
            <a:avLst/>
            <a:gdLst/>
            <a:ahLst/>
            <a:cxnLst/>
            <a:rect l="l" t="t" r="r" b="b"/>
            <a:pathLst>
              <a:path w="1409700" h="1409700" extrusionOk="0">
                <a:moveTo>
                  <a:pt x="1314284" y="0"/>
                </a:moveTo>
                <a:lnTo>
                  <a:pt x="94929" y="0"/>
                </a:lnTo>
                <a:lnTo>
                  <a:pt x="57982" y="7459"/>
                </a:lnTo>
                <a:lnTo>
                  <a:pt x="27808" y="27802"/>
                </a:lnTo>
                <a:lnTo>
                  <a:pt x="7461" y="57974"/>
                </a:lnTo>
                <a:lnTo>
                  <a:pt x="0" y="94918"/>
                </a:lnTo>
                <a:lnTo>
                  <a:pt x="0" y="1314274"/>
                </a:lnTo>
                <a:lnTo>
                  <a:pt x="7461" y="1351224"/>
                </a:lnTo>
                <a:lnTo>
                  <a:pt x="27808" y="1381399"/>
                </a:lnTo>
                <a:lnTo>
                  <a:pt x="57982" y="1401743"/>
                </a:lnTo>
                <a:lnTo>
                  <a:pt x="94929" y="1409203"/>
                </a:lnTo>
                <a:lnTo>
                  <a:pt x="1314284" y="1409203"/>
                </a:lnTo>
                <a:lnTo>
                  <a:pt x="1351233" y="1401743"/>
                </a:lnTo>
                <a:lnTo>
                  <a:pt x="1381404" y="1381399"/>
                </a:lnTo>
                <a:lnTo>
                  <a:pt x="1401744" y="1351224"/>
                </a:lnTo>
                <a:lnTo>
                  <a:pt x="1409203" y="1314274"/>
                </a:lnTo>
                <a:lnTo>
                  <a:pt x="1409203" y="94918"/>
                </a:lnTo>
                <a:lnTo>
                  <a:pt x="1401744" y="57974"/>
                </a:lnTo>
                <a:lnTo>
                  <a:pt x="1381404" y="27802"/>
                </a:lnTo>
                <a:lnTo>
                  <a:pt x="1351233" y="7459"/>
                </a:lnTo>
                <a:lnTo>
                  <a:pt x="1314284" y="0"/>
                </a:lnTo>
                <a:close/>
              </a:path>
            </a:pathLst>
          </a:custGeom>
          <a:solidFill>
            <a:srgbClr val="813487"/>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18" name="Google Shape;18;p7"/>
          <p:cNvSpPr/>
          <p:nvPr/>
        </p:nvSpPr>
        <p:spPr>
          <a:xfrm>
            <a:off x="3311784" y="2353722"/>
            <a:ext cx="344976" cy="433965"/>
          </a:xfrm>
          <a:custGeom>
            <a:avLst/>
            <a:gdLst/>
            <a:ahLst/>
            <a:cxnLst/>
            <a:rect l="l" t="t" r="r" b="b"/>
            <a:pathLst>
              <a:path w="758190" h="953770" extrusionOk="0">
                <a:moveTo>
                  <a:pt x="389197" y="0"/>
                </a:moveTo>
                <a:lnTo>
                  <a:pt x="336166" y="7649"/>
                </a:lnTo>
                <a:lnTo>
                  <a:pt x="33463" y="95018"/>
                </a:lnTo>
                <a:lnTo>
                  <a:pt x="0" y="134389"/>
                </a:lnTo>
                <a:lnTo>
                  <a:pt x="1516" y="152891"/>
                </a:lnTo>
                <a:lnTo>
                  <a:pt x="222839" y="919695"/>
                </a:lnTo>
                <a:lnTo>
                  <a:pt x="231415" y="936152"/>
                </a:lnTo>
                <a:lnTo>
                  <a:pt x="245159" y="947647"/>
                </a:lnTo>
                <a:lnTo>
                  <a:pt x="262212" y="953149"/>
                </a:lnTo>
                <a:lnTo>
                  <a:pt x="280712" y="951631"/>
                </a:lnTo>
                <a:lnTo>
                  <a:pt x="573258" y="867194"/>
                </a:lnTo>
                <a:lnTo>
                  <a:pt x="616431" y="850431"/>
                </a:lnTo>
                <a:lnTo>
                  <a:pt x="654839" y="826939"/>
                </a:lnTo>
                <a:lnTo>
                  <a:pt x="687985" y="797616"/>
                </a:lnTo>
                <a:lnTo>
                  <a:pt x="715376" y="763358"/>
                </a:lnTo>
                <a:lnTo>
                  <a:pt x="736514" y="725064"/>
                </a:lnTo>
                <a:lnTo>
                  <a:pt x="750905" y="683631"/>
                </a:lnTo>
                <a:lnTo>
                  <a:pt x="758055" y="639957"/>
                </a:lnTo>
                <a:lnTo>
                  <a:pt x="757466" y="594940"/>
                </a:lnTo>
                <a:lnTo>
                  <a:pt x="748645" y="549476"/>
                </a:lnTo>
                <a:lnTo>
                  <a:pt x="731597" y="505732"/>
                </a:lnTo>
                <a:lnTo>
                  <a:pt x="707644" y="466902"/>
                </a:lnTo>
                <a:lnTo>
                  <a:pt x="677720" y="433499"/>
                </a:lnTo>
                <a:lnTo>
                  <a:pt x="642762" y="406036"/>
                </a:lnTo>
                <a:lnTo>
                  <a:pt x="603705" y="385029"/>
                </a:lnTo>
                <a:lnTo>
                  <a:pt x="561486" y="370990"/>
                </a:lnTo>
                <a:lnTo>
                  <a:pt x="517040" y="364434"/>
                </a:lnTo>
                <a:lnTo>
                  <a:pt x="548324" y="330795"/>
                </a:lnTo>
                <a:lnTo>
                  <a:pt x="571294" y="291320"/>
                </a:lnTo>
                <a:lnTo>
                  <a:pt x="585066" y="247599"/>
                </a:lnTo>
                <a:lnTo>
                  <a:pt x="588758" y="201218"/>
                </a:lnTo>
                <a:lnTo>
                  <a:pt x="581484" y="153766"/>
                </a:lnTo>
                <a:lnTo>
                  <a:pt x="562361" y="106832"/>
                </a:lnTo>
                <a:lnTo>
                  <a:pt x="530505" y="62004"/>
                </a:lnTo>
                <a:lnTo>
                  <a:pt x="489566" y="27771"/>
                </a:lnTo>
                <a:lnTo>
                  <a:pt x="441397" y="6905"/>
                </a:lnTo>
                <a:lnTo>
                  <a:pt x="389197" y="0"/>
                </a:lnTo>
                <a:close/>
              </a:path>
            </a:pathLst>
          </a:custGeom>
          <a:solidFill>
            <a:srgbClr val="4B1F5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19" name="Google Shape;19;p7"/>
          <p:cNvSpPr/>
          <p:nvPr/>
        </p:nvSpPr>
        <p:spPr>
          <a:xfrm>
            <a:off x="3285201" y="2329212"/>
            <a:ext cx="397850" cy="484816"/>
          </a:xfrm>
          <a:custGeom>
            <a:avLst/>
            <a:gdLst/>
            <a:ahLst/>
            <a:cxnLst/>
            <a:rect l="l" t="t" r="r" b="b"/>
            <a:pathLst>
              <a:path w="874395" h="1065529" extrusionOk="0">
                <a:moveTo>
                  <a:pt x="424132" y="0"/>
                </a:moveTo>
                <a:lnTo>
                  <a:pt x="377847" y="7628"/>
                </a:lnTo>
                <a:lnTo>
                  <a:pt x="66904" y="97384"/>
                </a:lnTo>
                <a:lnTo>
                  <a:pt x="11004" y="142006"/>
                </a:lnTo>
                <a:lnTo>
                  <a:pt x="0" y="176097"/>
                </a:lnTo>
                <a:lnTo>
                  <a:pt x="3032" y="213077"/>
                </a:lnTo>
                <a:lnTo>
                  <a:pt x="229758" y="998582"/>
                </a:lnTo>
                <a:lnTo>
                  <a:pt x="246901" y="1031496"/>
                </a:lnTo>
                <a:lnTo>
                  <a:pt x="274381" y="1054482"/>
                </a:lnTo>
                <a:lnTo>
                  <a:pt x="308474" y="1065487"/>
                </a:lnTo>
                <a:lnTo>
                  <a:pt x="345461" y="1062454"/>
                </a:lnTo>
                <a:lnTo>
                  <a:pt x="537449" y="1007044"/>
                </a:lnTo>
                <a:lnTo>
                  <a:pt x="320653" y="1007044"/>
                </a:lnTo>
                <a:lnTo>
                  <a:pt x="303605" y="1001545"/>
                </a:lnTo>
                <a:lnTo>
                  <a:pt x="289865" y="990054"/>
                </a:lnTo>
                <a:lnTo>
                  <a:pt x="281295" y="973598"/>
                </a:lnTo>
                <a:lnTo>
                  <a:pt x="59951" y="206763"/>
                </a:lnTo>
                <a:lnTo>
                  <a:pt x="58439" y="188275"/>
                </a:lnTo>
                <a:lnTo>
                  <a:pt x="63943" y="171229"/>
                </a:lnTo>
                <a:lnTo>
                  <a:pt x="75436" y="157487"/>
                </a:lnTo>
                <a:lnTo>
                  <a:pt x="91888" y="148912"/>
                </a:lnTo>
                <a:lnTo>
                  <a:pt x="395114" y="61396"/>
                </a:lnTo>
                <a:lnTo>
                  <a:pt x="447901" y="53795"/>
                </a:lnTo>
                <a:lnTo>
                  <a:pt x="602101" y="53795"/>
                </a:lnTo>
                <a:lnTo>
                  <a:pt x="568323" y="32045"/>
                </a:lnTo>
                <a:lnTo>
                  <a:pt x="522005" y="12975"/>
                </a:lnTo>
                <a:lnTo>
                  <a:pt x="473063" y="2037"/>
                </a:lnTo>
                <a:lnTo>
                  <a:pt x="424132" y="0"/>
                </a:lnTo>
                <a:close/>
              </a:path>
              <a:path w="874395" h="1065529" extrusionOk="0">
                <a:moveTo>
                  <a:pt x="602101" y="53795"/>
                </a:moveTo>
                <a:lnTo>
                  <a:pt x="447901" y="53795"/>
                </a:lnTo>
                <a:lnTo>
                  <a:pt x="499852" y="60692"/>
                </a:lnTo>
                <a:lnTo>
                  <a:pt x="547809" y="81469"/>
                </a:lnTo>
                <a:lnTo>
                  <a:pt x="588616" y="115509"/>
                </a:lnTo>
                <a:lnTo>
                  <a:pt x="620615" y="160371"/>
                </a:lnTo>
                <a:lnTo>
                  <a:pt x="639846" y="207357"/>
                </a:lnTo>
                <a:lnTo>
                  <a:pt x="647195" y="254872"/>
                </a:lnTo>
                <a:lnTo>
                  <a:pt x="643547" y="301321"/>
                </a:lnTo>
                <a:lnTo>
                  <a:pt x="629789" y="345109"/>
                </a:lnTo>
                <a:lnTo>
                  <a:pt x="606807" y="384643"/>
                </a:lnTo>
                <a:lnTo>
                  <a:pt x="575485" y="418327"/>
                </a:lnTo>
                <a:lnTo>
                  <a:pt x="619932" y="424883"/>
                </a:lnTo>
                <a:lnTo>
                  <a:pt x="662151" y="438922"/>
                </a:lnTo>
                <a:lnTo>
                  <a:pt x="701207" y="459929"/>
                </a:lnTo>
                <a:lnTo>
                  <a:pt x="736165" y="487392"/>
                </a:lnTo>
                <a:lnTo>
                  <a:pt x="766089" y="520795"/>
                </a:lnTo>
                <a:lnTo>
                  <a:pt x="790043" y="559626"/>
                </a:lnTo>
                <a:lnTo>
                  <a:pt x="807091" y="603369"/>
                </a:lnTo>
                <a:lnTo>
                  <a:pt x="815912" y="648833"/>
                </a:lnTo>
                <a:lnTo>
                  <a:pt x="816500" y="693851"/>
                </a:lnTo>
                <a:lnTo>
                  <a:pt x="809351" y="737525"/>
                </a:lnTo>
                <a:lnTo>
                  <a:pt x="794960" y="778957"/>
                </a:lnTo>
                <a:lnTo>
                  <a:pt x="773821" y="817251"/>
                </a:lnTo>
                <a:lnTo>
                  <a:pt x="746431" y="851509"/>
                </a:lnTo>
                <a:lnTo>
                  <a:pt x="713285" y="880832"/>
                </a:lnTo>
                <a:lnTo>
                  <a:pt x="674877" y="904324"/>
                </a:lnTo>
                <a:lnTo>
                  <a:pt x="631704" y="921087"/>
                </a:lnTo>
                <a:lnTo>
                  <a:pt x="339147" y="1005524"/>
                </a:lnTo>
                <a:lnTo>
                  <a:pt x="320653" y="1007044"/>
                </a:lnTo>
                <a:lnTo>
                  <a:pt x="537449" y="1007044"/>
                </a:lnTo>
                <a:lnTo>
                  <a:pt x="658122" y="972216"/>
                </a:lnTo>
                <a:lnTo>
                  <a:pt x="702282" y="954466"/>
                </a:lnTo>
                <a:lnTo>
                  <a:pt x="744210" y="928112"/>
                </a:lnTo>
                <a:lnTo>
                  <a:pt x="782525" y="894685"/>
                </a:lnTo>
                <a:lnTo>
                  <a:pt x="815847" y="855716"/>
                </a:lnTo>
                <a:lnTo>
                  <a:pt x="842795" y="812737"/>
                </a:lnTo>
                <a:lnTo>
                  <a:pt x="861991" y="767279"/>
                </a:lnTo>
                <a:lnTo>
                  <a:pt x="872052" y="720873"/>
                </a:lnTo>
                <a:lnTo>
                  <a:pt x="874013" y="667978"/>
                </a:lnTo>
                <a:lnTo>
                  <a:pt x="868525" y="618112"/>
                </a:lnTo>
                <a:lnTo>
                  <a:pt x="856213" y="571620"/>
                </a:lnTo>
                <a:lnTo>
                  <a:pt x="837707" y="528847"/>
                </a:lnTo>
                <a:lnTo>
                  <a:pt x="813634" y="490139"/>
                </a:lnTo>
                <a:lnTo>
                  <a:pt x="784620" y="455839"/>
                </a:lnTo>
                <a:lnTo>
                  <a:pt x="751295" y="426293"/>
                </a:lnTo>
                <a:lnTo>
                  <a:pt x="714284" y="401845"/>
                </a:lnTo>
                <a:lnTo>
                  <a:pt x="674215" y="382842"/>
                </a:lnTo>
                <a:lnTo>
                  <a:pt x="692529" y="337839"/>
                </a:lnTo>
                <a:lnTo>
                  <a:pt x="702286" y="289860"/>
                </a:lnTo>
                <a:lnTo>
                  <a:pt x="702827" y="240071"/>
                </a:lnTo>
                <a:lnTo>
                  <a:pt x="693490" y="189640"/>
                </a:lnTo>
                <a:lnTo>
                  <a:pt x="673615" y="139734"/>
                </a:lnTo>
                <a:lnTo>
                  <a:pt x="642541" y="91521"/>
                </a:lnTo>
                <a:lnTo>
                  <a:pt x="609380" y="58483"/>
                </a:lnTo>
                <a:lnTo>
                  <a:pt x="602101" y="53795"/>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0" name="Google Shape;20;p7"/>
          <p:cNvSpPr/>
          <p:nvPr/>
        </p:nvSpPr>
        <p:spPr>
          <a:xfrm>
            <a:off x="3312627" y="2387209"/>
            <a:ext cx="301638" cy="400450"/>
          </a:xfrm>
          <a:custGeom>
            <a:avLst/>
            <a:gdLst/>
            <a:ahLst/>
            <a:cxnLst/>
            <a:rect l="l" t="t" r="r" b="b"/>
            <a:pathLst>
              <a:path w="662940" h="880110" extrusionOk="0">
                <a:moveTo>
                  <a:pt x="305365" y="0"/>
                </a:moveTo>
                <a:lnTo>
                  <a:pt x="253102" y="7362"/>
                </a:lnTo>
                <a:lnTo>
                  <a:pt x="0" y="80417"/>
                </a:lnTo>
                <a:lnTo>
                  <a:pt x="220998" y="846069"/>
                </a:lnTo>
                <a:lnTo>
                  <a:pt x="229567" y="862527"/>
                </a:lnTo>
                <a:lnTo>
                  <a:pt x="243306" y="874021"/>
                </a:lnTo>
                <a:lnTo>
                  <a:pt x="260351" y="879523"/>
                </a:lnTo>
                <a:lnTo>
                  <a:pt x="278839" y="878005"/>
                </a:lnTo>
                <a:lnTo>
                  <a:pt x="486571" y="818049"/>
                </a:lnTo>
                <a:lnTo>
                  <a:pt x="487566" y="817735"/>
                </a:lnTo>
                <a:lnTo>
                  <a:pt x="488623" y="817431"/>
                </a:lnTo>
                <a:lnTo>
                  <a:pt x="537021" y="798112"/>
                </a:lnTo>
                <a:lnTo>
                  <a:pt x="578756" y="769800"/>
                </a:lnTo>
                <a:lnTo>
                  <a:pt x="613473" y="733461"/>
                </a:lnTo>
                <a:lnTo>
                  <a:pt x="639876" y="690387"/>
                </a:lnTo>
                <a:lnTo>
                  <a:pt x="656669" y="641869"/>
                </a:lnTo>
                <a:lnTo>
                  <a:pt x="662555" y="589197"/>
                </a:lnTo>
                <a:lnTo>
                  <a:pt x="657807" y="541806"/>
                </a:lnTo>
                <a:lnTo>
                  <a:pt x="644185" y="497642"/>
                </a:lnTo>
                <a:lnTo>
                  <a:pt x="622624" y="457636"/>
                </a:lnTo>
                <a:lnTo>
                  <a:pt x="594056" y="422722"/>
                </a:lnTo>
                <a:lnTo>
                  <a:pt x="559417" y="393832"/>
                </a:lnTo>
                <a:lnTo>
                  <a:pt x="519639" y="371898"/>
                </a:lnTo>
                <a:lnTo>
                  <a:pt x="475657" y="357852"/>
                </a:lnTo>
                <a:lnTo>
                  <a:pt x="428405" y="352628"/>
                </a:lnTo>
                <a:lnTo>
                  <a:pt x="458380" y="320394"/>
                </a:lnTo>
                <a:lnTo>
                  <a:pt x="480474" y="282619"/>
                </a:lnTo>
                <a:lnTo>
                  <a:pt x="493859" y="240794"/>
                </a:lnTo>
                <a:lnTo>
                  <a:pt x="497706" y="196408"/>
                </a:lnTo>
                <a:lnTo>
                  <a:pt x="491187" y="150953"/>
                </a:lnTo>
                <a:lnTo>
                  <a:pt x="473472" y="105918"/>
                </a:lnTo>
                <a:lnTo>
                  <a:pt x="443735" y="62794"/>
                </a:lnTo>
                <a:lnTo>
                  <a:pt x="403846" y="28444"/>
                </a:lnTo>
                <a:lnTo>
                  <a:pt x="356668" y="7270"/>
                </a:lnTo>
                <a:lnTo>
                  <a:pt x="305365" y="0"/>
                </a:lnTo>
                <a:close/>
              </a:path>
            </a:pathLst>
          </a:custGeom>
          <a:solidFill>
            <a:srgbClr val="813487"/>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1" name="Google Shape;21;p7"/>
          <p:cNvSpPr/>
          <p:nvPr/>
        </p:nvSpPr>
        <p:spPr>
          <a:xfrm>
            <a:off x="3950278" y="2315993"/>
            <a:ext cx="2064900" cy="51120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2" name="Google Shape;22;p7"/>
          <p:cNvSpPr txBox="1">
            <a:spLocks noGrp="1"/>
          </p:cNvSpPr>
          <p:nvPr>
            <p:ph type="ftr" idx="11"/>
          </p:nvPr>
        </p:nvSpPr>
        <p:spPr>
          <a:xfrm>
            <a:off x="3108960" y="4783455"/>
            <a:ext cx="2925900" cy="2571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6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6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6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6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6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6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6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6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6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 name="Google Shape;23;p7"/>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6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6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6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6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6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6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6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6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6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 name="Google Shape;24;p7"/>
          <p:cNvSpPr txBox="1">
            <a:spLocks noGrp="1"/>
          </p:cNvSpPr>
          <p:nvPr>
            <p:ph type="sldNum" idx="12"/>
          </p:nvPr>
        </p:nvSpPr>
        <p:spPr>
          <a:xfrm>
            <a:off x="6583681" y="4783455"/>
            <a:ext cx="2103000" cy="2571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7"/>
        <p:cNvGrpSpPr/>
        <p:nvPr/>
      </p:nvGrpSpPr>
      <p:grpSpPr>
        <a:xfrm>
          <a:off x="0" y="0"/>
          <a:ext cx="0" cy="0"/>
          <a:chOff x="0" y="0"/>
          <a:chExt cx="0" cy="0"/>
        </a:xfrm>
      </p:grpSpPr>
      <p:sp>
        <p:nvSpPr>
          <p:cNvPr id="58" name="Google Shape;58;p1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59" name="Google Shape;59;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sp>
        <p:nvSpPr>
          <p:cNvPr id="61" name="Google Shape;61;p1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2" name="Google Shape;62;p1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63" name="Google Shape;63;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8"/>
        <p:cNvGrpSpPr/>
        <p:nvPr/>
      </p:nvGrpSpPr>
      <p:grpSpPr>
        <a:xfrm>
          <a:off x="0" y="0"/>
          <a:ext cx="0" cy="0"/>
          <a:chOff x="0" y="0"/>
          <a:chExt cx="0" cy="0"/>
        </a:xfrm>
      </p:grpSpPr>
      <p:sp>
        <p:nvSpPr>
          <p:cNvPr id="29" name="Google Shape;29;p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30" name="Google Shape;30;p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1" name="Google Shape;3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1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4" name="Google Shape;3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7" name="Google Shape;37;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8" name="Google Shape;3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1" name="Google Shape;41;p1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2" name="Google Shape;42;p1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3" name="Google Shape;43;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sp>
        <p:nvSpPr>
          <p:cNvPr id="45" name="Google Shape;45;p1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6" name="Google Shape;46;p1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7" name="Google Shape;47;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50" name="Google Shape;50;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1"/>
        <p:cNvGrpSpPr/>
        <p:nvPr/>
      </p:nvGrpSpPr>
      <p:grpSpPr>
        <a:xfrm>
          <a:off x="0" y="0"/>
          <a:ext cx="0" cy="0"/>
          <a:chOff x="0" y="0"/>
          <a:chExt cx="0" cy="0"/>
        </a:xfrm>
      </p:grpSpPr>
      <p:sp>
        <p:nvSpPr>
          <p:cNvPr id="52" name="Google Shape;52;p1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54" name="Google Shape;54;p1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5" name="Google Shape;55;p1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6" name="Google Shape;56;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hyperlink" Target="mailto:marellasrinivasulu213@gmail.com" TargetMode="External"/><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
          <p:cNvSpPr/>
          <p:nvPr/>
        </p:nvSpPr>
        <p:spPr>
          <a:xfrm>
            <a:off x="9047320" y="1841400"/>
            <a:ext cx="10800" cy="163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75" name="Google Shape;75;p2"/>
          <p:cNvSpPr/>
          <p:nvPr/>
        </p:nvSpPr>
        <p:spPr>
          <a:xfrm>
            <a:off x="8971200" y="1905733"/>
            <a:ext cx="70800" cy="15108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76" name="Google Shape;76;p2"/>
          <p:cNvSpPr/>
          <p:nvPr/>
        </p:nvSpPr>
        <p:spPr>
          <a:xfrm>
            <a:off x="8801141" y="2004695"/>
            <a:ext cx="70800" cy="13128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77" name="Google Shape;77;p2"/>
          <p:cNvSpPr/>
          <p:nvPr/>
        </p:nvSpPr>
        <p:spPr>
          <a:xfrm>
            <a:off x="8631110" y="2103825"/>
            <a:ext cx="70800" cy="11148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78" name="Google Shape;78;p2"/>
          <p:cNvSpPr/>
          <p:nvPr/>
        </p:nvSpPr>
        <p:spPr>
          <a:xfrm>
            <a:off x="7950595" y="0"/>
            <a:ext cx="1193400" cy="311940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79" name="Google Shape;79;p2"/>
          <p:cNvSpPr/>
          <p:nvPr/>
        </p:nvSpPr>
        <p:spPr>
          <a:xfrm>
            <a:off x="8290876" y="2301921"/>
            <a:ext cx="70800" cy="7185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80" name="Google Shape;80;p2"/>
          <p:cNvSpPr/>
          <p:nvPr/>
        </p:nvSpPr>
        <p:spPr>
          <a:xfrm>
            <a:off x="8120808" y="2400884"/>
            <a:ext cx="70800" cy="520500"/>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81" name="Google Shape;81;p2"/>
          <p:cNvSpPr/>
          <p:nvPr/>
        </p:nvSpPr>
        <p:spPr>
          <a:xfrm>
            <a:off x="7950606" y="2500022"/>
            <a:ext cx="70800" cy="322200"/>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82" name="Google Shape;82;p2"/>
          <p:cNvSpPr/>
          <p:nvPr/>
        </p:nvSpPr>
        <p:spPr>
          <a:xfrm>
            <a:off x="7780574" y="2599168"/>
            <a:ext cx="70800" cy="123900"/>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83" name="Google Shape;83;p2"/>
          <p:cNvSpPr/>
          <p:nvPr/>
        </p:nvSpPr>
        <p:spPr>
          <a:xfrm>
            <a:off x="0" y="3370389"/>
            <a:ext cx="1707300" cy="1772700"/>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84" name="Google Shape;84;p2"/>
          <p:cNvSpPr txBox="1">
            <a:spLocks noGrp="1"/>
          </p:cNvSpPr>
          <p:nvPr>
            <p:ph type="title"/>
          </p:nvPr>
        </p:nvSpPr>
        <p:spPr>
          <a:xfrm>
            <a:off x="349855" y="259604"/>
            <a:ext cx="5340300" cy="621900"/>
          </a:xfrm>
          <a:prstGeom prst="rect">
            <a:avLst/>
          </a:prstGeom>
          <a:noFill/>
          <a:ln>
            <a:noFill/>
          </a:ln>
        </p:spPr>
        <p:txBody>
          <a:bodyPr spcFirstLastPara="1" wrap="square" lIns="0" tIns="5775" rIns="0" bIns="0" anchor="t" anchorCtr="0">
            <a:noAutofit/>
          </a:bodyPr>
          <a:lstStyle/>
          <a:p>
            <a:pPr marL="0" lvl="0" indent="0" algn="l" rtl="0">
              <a:lnSpc>
                <a:spcPct val="100000"/>
              </a:lnSpc>
              <a:spcBef>
                <a:spcPts val="0"/>
              </a:spcBef>
              <a:spcAft>
                <a:spcPts val="0"/>
              </a:spcAft>
              <a:buSzPts val="600"/>
              <a:buNone/>
            </a:pPr>
            <a:r>
              <a:rPr lang="en"/>
              <a:t>CANDIDATE PROFILE</a:t>
            </a:r>
            <a:endParaRPr/>
          </a:p>
          <a:p>
            <a:pPr marL="0" lvl="0" indent="0" algn="l" rtl="0">
              <a:lnSpc>
                <a:spcPct val="100000"/>
              </a:lnSpc>
              <a:spcBef>
                <a:spcPts val="0"/>
              </a:spcBef>
              <a:spcAft>
                <a:spcPts val="0"/>
              </a:spcAft>
              <a:buSzPts val="600"/>
              <a:buNone/>
            </a:pPr>
            <a:endParaRPr/>
          </a:p>
        </p:txBody>
      </p:sp>
      <p:sp>
        <p:nvSpPr>
          <p:cNvPr id="85" name="Google Shape;85;p2"/>
          <p:cNvSpPr txBox="1"/>
          <p:nvPr/>
        </p:nvSpPr>
        <p:spPr>
          <a:xfrm>
            <a:off x="523724" y="1529825"/>
            <a:ext cx="5435641" cy="37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Arial"/>
                <a:ea typeface="Arial"/>
                <a:cs typeface="Arial"/>
                <a:sym typeface="Arial"/>
              </a:rPr>
              <a:t>EMAIL ID </a:t>
            </a:r>
            <a:r>
              <a:rPr lang="en" sz="1400" b="0" i="0" u="none" strike="noStrike" cap="none" dirty="0" smtClean="0">
                <a:solidFill>
                  <a:srgbClr val="000000"/>
                </a:solidFill>
                <a:latin typeface="Arial"/>
                <a:ea typeface="Arial"/>
                <a:cs typeface="Arial"/>
                <a:sym typeface="Arial"/>
              </a:rPr>
              <a:t>– </a:t>
            </a:r>
            <a:r>
              <a:rPr lang="en" sz="1400" b="0" i="0" u="none" strike="noStrike" cap="none" dirty="0" smtClean="0">
                <a:solidFill>
                  <a:srgbClr val="000000"/>
                </a:solidFill>
                <a:latin typeface="Arial"/>
                <a:ea typeface="Arial"/>
                <a:cs typeface="Arial"/>
                <a:sym typeface="Arial"/>
                <a:hlinkClick r:id="rId13"/>
              </a:rPr>
              <a:t>marellasrinivasulu213@gmail.com</a:t>
            </a:r>
            <a:endParaRPr lang="en" sz="1400" b="0" i="0" u="none" strike="noStrike" cap="none" dirty="0" smtClean="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lang="en" dirty="0" smtClean="0"/>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
          <p:cNvSpPr txBox="1"/>
          <p:nvPr/>
        </p:nvSpPr>
        <p:spPr>
          <a:xfrm>
            <a:off x="523725" y="1041100"/>
            <a:ext cx="4005300" cy="429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Arial"/>
                <a:ea typeface="Arial"/>
                <a:cs typeface="Arial"/>
                <a:sym typeface="Arial"/>
              </a:rPr>
              <a:t>NAME </a:t>
            </a:r>
            <a:r>
              <a:rPr lang="en" sz="1400" b="0" i="0" u="none" strike="noStrike" cap="none" dirty="0" smtClean="0">
                <a:solidFill>
                  <a:srgbClr val="000000"/>
                </a:solidFill>
                <a:latin typeface="Arial"/>
                <a:ea typeface="Arial"/>
                <a:cs typeface="Arial"/>
                <a:sym typeface="Arial"/>
              </a:rPr>
              <a:t>– SRINIVASULU MARELLA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
          <p:cNvSpPr txBox="1"/>
          <p:nvPr/>
        </p:nvSpPr>
        <p:spPr>
          <a:xfrm>
            <a:off x="525517" y="1975946"/>
            <a:ext cx="3123007" cy="39939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Arial"/>
                <a:ea typeface="Arial"/>
                <a:cs typeface="Arial"/>
                <a:sym typeface="Arial"/>
              </a:rPr>
              <a:t>CONTACT NUMBER </a:t>
            </a:r>
            <a:r>
              <a:rPr lang="en" sz="1400" b="0" i="0" u="none" strike="noStrike" cap="none" dirty="0" smtClean="0">
                <a:solidFill>
                  <a:srgbClr val="000000"/>
                </a:solidFill>
                <a:latin typeface="Arial"/>
                <a:ea typeface="Arial"/>
                <a:cs typeface="Arial"/>
                <a:sym typeface="Arial"/>
              </a:rPr>
              <a:t>- 6300395052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g1464cd9afa3_0_0"/>
          <p:cNvSpPr txBox="1">
            <a:spLocks noGrp="1"/>
          </p:cNvSpPr>
          <p:nvPr>
            <p:ph type="ctrTitle"/>
          </p:nvPr>
        </p:nvSpPr>
        <p:spPr>
          <a:xfrm>
            <a:off x="257275" y="-684175"/>
            <a:ext cx="8520600" cy="130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Why Counselling is required in Ed-Tech Sales</a:t>
            </a:r>
            <a:endParaRPr sz="3000"/>
          </a:p>
        </p:txBody>
      </p:sp>
      <p:sp>
        <p:nvSpPr>
          <p:cNvPr id="93" name="Google Shape;93;g1464cd9afa3_0_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smtClean="0"/>
              <a:t>Counselling</a:t>
            </a:r>
            <a:r>
              <a:rPr lang="en-US" dirty="0" smtClean="0"/>
              <a:t> </a:t>
            </a:r>
            <a:r>
              <a:rPr lang="en-US" dirty="0" smtClean="0"/>
              <a:t>will enhance the student academic experience to grow in a rightful path. Mostly, few people didn’t know where to kick-start the career.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ctrTitle"/>
          </p:nvPr>
        </p:nvSpPr>
        <p:spPr>
          <a:xfrm>
            <a:off x="283075" y="419475"/>
            <a:ext cx="6471000" cy="532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 sz="3000" dirty="0"/>
              <a:t>TOP 3 FEATURES OF BYJU'S APP: Explain in </a:t>
            </a:r>
            <a:r>
              <a:rPr lang="en" sz="3000" dirty="0" smtClean="0"/>
              <a:t>Detail</a:t>
            </a:r>
            <a:endParaRPr sz="3000"/>
          </a:p>
        </p:txBody>
      </p:sp>
      <p:sp>
        <p:nvSpPr>
          <p:cNvPr id="99" name="Google Shape;99;p3"/>
          <p:cNvSpPr/>
          <p:nvPr/>
        </p:nvSpPr>
        <p:spPr>
          <a:xfrm>
            <a:off x="7350033" y="0"/>
            <a:ext cx="1794000" cy="14859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4" name="TextBox 3"/>
          <p:cNvSpPr txBox="1"/>
          <p:nvPr/>
        </p:nvSpPr>
        <p:spPr>
          <a:xfrm>
            <a:off x="515007" y="1093076"/>
            <a:ext cx="6264165" cy="2031325"/>
          </a:xfrm>
          <a:prstGeom prst="rect">
            <a:avLst/>
          </a:prstGeom>
          <a:noFill/>
        </p:spPr>
        <p:txBody>
          <a:bodyPr wrap="square" rtlCol="0">
            <a:spAutoFit/>
          </a:bodyPr>
          <a:lstStyle/>
          <a:p>
            <a:pPr marL="342900" indent="-342900">
              <a:buAutoNum type="arabicPeriod"/>
            </a:pPr>
            <a:r>
              <a:rPr lang="en-US" dirty="0" smtClean="0"/>
              <a:t>Badges – It will give motivation for the students who will exploring the BYJUS app to achieve more and more challenges .</a:t>
            </a:r>
          </a:p>
          <a:p>
            <a:pPr marL="342900" indent="-342900">
              <a:buAutoNum type="arabicPeriod"/>
            </a:pPr>
            <a:r>
              <a:rPr lang="en-US" dirty="0" smtClean="0"/>
              <a:t>Parent access 2 Report – It is a good move that parents can have access to their child progress report. So, that they can view reports from anywhere at anytime.</a:t>
            </a:r>
          </a:p>
          <a:p>
            <a:pPr marL="342900" indent="-342900">
              <a:buAutoNum type="arabicPeriod"/>
            </a:pPr>
            <a:r>
              <a:rPr lang="en-US" dirty="0" smtClean="0"/>
              <a:t>Doubt Clearing &amp; Mock Tests – It is good to have Doubt clearing session after taking classes . Easy to access and to take any course and as well Mock tests will help the students that where they are in the educational journey while taking this course i.e., to check the knowledge.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ctrTitle"/>
          </p:nvPr>
        </p:nvSpPr>
        <p:spPr>
          <a:xfrm>
            <a:off x="64600" y="417425"/>
            <a:ext cx="8085600" cy="494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 sz="2000"/>
              <a:t>NEED IDENTIFICATION | AREA OF CONCERN OF THE PARENT</a:t>
            </a:r>
            <a:endParaRPr sz="2500"/>
          </a:p>
        </p:txBody>
      </p:sp>
      <p:sp>
        <p:nvSpPr>
          <p:cNvPr id="105" name="Google Shape;105;p4"/>
          <p:cNvSpPr/>
          <p:nvPr/>
        </p:nvSpPr>
        <p:spPr>
          <a:xfrm>
            <a:off x="7350033" y="0"/>
            <a:ext cx="1794000" cy="14859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106" name="Google Shape;106;p4"/>
          <p:cNvSpPr txBox="1"/>
          <p:nvPr/>
        </p:nvSpPr>
        <p:spPr>
          <a:xfrm>
            <a:off x="178500" y="987125"/>
            <a:ext cx="7815900" cy="1396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rial"/>
                <a:ea typeface="Arial"/>
                <a:cs typeface="Arial"/>
                <a:sym typeface="Arial"/>
              </a:rPr>
              <a:t>SCENARIO</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b="1"/>
          </a:p>
          <a:p>
            <a:pPr marL="0" lvl="0" indent="0" algn="l" rtl="0">
              <a:spcBef>
                <a:spcPts val="0"/>
              </a:spcBef>
              <a:spcAft>
                <a:spcPts val="0"/>
              </a:spcAft>
              <a:buClr>
                <a:schemeClr val="dk1"/>
              </a:buClr>
              <a:buSzPts val="1400"/>
              <a:buFont typeface="Arial"/>
              <a:buNone/>
            </a:pPr>
            <a:r>
              <a:rPr lang="en" b="1" dirty="0">
                <a:solidFill>
                  <a:schemeClr val="dk1"/>
                </a:solidFill>
              </a:rPr>
              <a:t>He is an average performer. But the general feedback over the past few years from his teachers is that he does silly mistakes . He has the potential to do well , just that he is not that focused when it comes to studies .</a:t>
            </a:r>
            <a:endParaRPr b="1">
              <a:solidFill>
                <a:schemeClr val="dk1"/>
              </a:solidFill>
            </a:endParaRPr>
          </a:p>
          <a:p>
            <a:pPr marL="0" marR="0" lvl="0" indent="0" algn="l" rtl="0">
              <a:lnSpc>
                <a:spcPct val="100000"/>
              </a:lnSpc>
              <a:spcBef>
                <a:spcPts val="0"/>
              </a:spcBef>
              <a:spcAft>
                <a:spcPts val="0"/>
              </a:spcAft>
              <a:buClr>
                <a:srgbClr val="000000"/>
              </a:buClr>
              <a:buSzPts val="1400"/>
              <a:buFont typeface="Arial"/>
              <a:buNone/>
            </a:pPr>
            <a:endParaRPr b="1"/>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sp>
        <p:nvSpPr>
          <p:cNvPr id="107" name="Google Shape;107;p4"/>
          <p:cNvSpPr txBox="1"/>
          <p:nvPr/>
        </p:nvSpPr>
        <p:spPr>
          <a:xfrm>
            <a:off x="384125" y="2317525"/>
            <a:ext cx="7967700" cy="225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Answer :</a:t>
            </a:r>
            <a:endParaRPr sz="1400" b="0" i="0" u="none" strike="noStrike" cap="none">
              <a:solidFill>
                <a:srgbClr val="000000"/>
              </a:solidFill>
              <a:latin typeface="Arial"/>
              <a:ea typeface="Arial"/>
              <a:cs typeface="Arial"/>
              <a:sym typeface="Arial"/>
            </a:endParaRPr>
          </a:p>
        </p:txBody>
      </p:sp>
      <p:sp>
        <p:nvSpPr>
          <p:cNvPr id="8" name="TextBox 7"/>
          <p:cNvSpPr txBox="1"/>
          <p:nvPr/>
        </p:nvSpPr>
        <p:spPr>
          <a:xfrm>
            <a:off x="409903" y="2648607"/>
            <a:ext cx="7577959" cy="2462213"/>
          </a:xfrm>
          <a:prstGeom prst="rect">
            <a:avLst/>
          </a:prstGeom>
          <a:noFill/>
        </p:spPr>
        <p:txBody>
          <a:bodyPr wrap="square" rtlCol="0">
            <a:spAutoFit/>
          </a:bodyPr>
          <a:lstStyle/>
          <a:p>
            <a:r>
              <a:rPr lang="en-US" dirty="0" smtClean="0"/>
              <a:t>Taking into, consideration that what parent spoke about the child. Here Child is average Performer  that he does silly mistakes , as you told he has potential to learn new skills to upgrade himself in right path. Why won’t you try a free-trail of most useful Educational platform application – BYJU’S app. Where it is, </a:t>
            </a:r>
            <a:r>
              <a:rPr lang="en-US" b="1" dirty="0" smtClean="0"/>
              <a:t>The best after-school learning for your child</a:t>
            </a:r>
            <a:r>
              <a:rPr lang="en-US" dirty="0" smtClean="0"/>
              <a:t>. Your child gets to learn from the best. You need not worry about the logistics of commute, pick and drop, safety, etc. Instant doubt resolution, one-on-one attention, and the option to select a batch of your child's convenience</a:t>
            </a:r>
            <a:r>
              <a:rPr lang="en-US" dirty="0" smtClean="0"/>
              <a:t>.</a:t>
            </a:r>
            <a:r>
              <a:rPr lang="en-US" dirty="0" smtClean="0"/>
              <a:t> The learning methodology developed by our young group of teachers</a:t>
            </a:r>
            <a:r>
              <a:rPr lang="en-US" dirty="0" smtClean="0"/>
              <a:t>, which will attract  children in a rightful path. Where we get Badges for motivation in every step of learning, also having Parental access of Report on daily basis, Also  it is helpful to clear the doubts which has occurred while listening few sessions, where we find the free mock-tests </a:t>
            </a:r>
            <a:r>
              <a:rPr lang="en-US" smtClean="0"/>
              <a:t>to meter </a:t>
            </a:r>
            <a:r>
              <a:rPr lang="en-US" dirty="0" smtClean="0"/>
              <a:t>the knowledge and helpful to grow in the sections.</a:t>
            </a:r>
            <a:endParaRPr lang="en-US"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414</Words>
  <PresentationFormat>On-screen Show (16:9)</PresentationFormat>
  <Paragraphs>16</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Simple Light</vt:lpstr>
      <vt:lpstr>Slide 1</vt:lpstr>
      <vt:lpstr>CANDIDATE PROFILE </vt:lpstr>
      <vt:lpstr>Why Counselling is required in Ed-Tech Sales</vt:lpstr>
      <vt:lpstr>TOP 3 FEATURES OF BYJU'S APP: Explain in Detail</vt:lpstr>
      <vt:lpstr>NEED IDENTIFICATION | AREA OF CONCERN OF THE PARENT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Srinivasulu Marella</cp:lastModifiedBy>
  <cp:revision>5</cp:revision>
  <dcterms:modified xsi:type="dcterms:W3CDTF">2022-09-16T12:41:36Z</dcterms:modified>
</cp:coreProperties>
</file>