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67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2">
        <a:schemeClr val="bg2"/>
      </p:bgRef>
    </p:bg>
    <p:spTree>
      <p:nvGrpSpPr>
        <p:cNvPr id="23" name=""/>
        <p:cNvGrpSpPr/>
        <p:nvPr/>
      </p:nvGrpSpPr>
      <p:grpSpPr>
        <a:xfrm>
          <a:off x="0" y="0"/>
          <a:ext cx="0" cy="0"/>
          <a:chOff x="0" y="0"/>
          <a:chExt cx="0" cy="0"/>
        </a:xfrm>
      </p:grpSpPr>
      <p:sp>
        <p:nvSpPr>
          <p:cNvPr id="1048583" name="Rectangle 8"/>
          <p:cNvSpPr/>
          <p:nvPr/>
        </p:nvSpPr>
        <p:spPr bwMode="ltGray">
          <a:xfrm>
            <a:off x="0" y="0"/>
            <a:ext cx="9143999" cy="5135430"/>
          </a:xfrm>
          <a:prstGeom prst="rect"/>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584" name="Title 1"/>
          <p:cNvSpPr>
            <a:spLocks noGrp="1"/>
          </p:cNvSpPr>
          <p:nvPr>
            <p:ph type="ctrTitle"/>
          </p:nvPr>
        </p:nvSpPr>
        <p:spPr>
          <a:xfrm>
            <a:off x="685800" y="3355848"/>
            <a:ext cx="8077200" cy="1673352"/>
          </a:xfrm>
        </p:spPr>
        <p:txBody>
          <a:bodyPr anchor="t" bIns="0" lIns="91440" rIns="45720" rtlCol="0" tIns="0" vert="horz">
            <a:normAutofit/>
            <a:scene3d>
              <a:camera prst="orthographicFront"/>
              <a:lightRig dir="t" rig="threePt">
                <a:rot lat="0" lon="0" rev="4800000"/>
              </a:lightRig>
            </a:scene3d>
            <a:sp3d prstMaterial="matte">
              <a:bevelT w="50800" h="10160"/>
            </a:sp3d>
          </a:bodyPr>
          <a:lstStyle>
            <a:lvl1pPr algn="l">
              <a:defRPr b="1" sz="4700"/>
            </a:lvl1pPr>
          </a:lstStyle>
          <a:p>
            <a:r>
              <a:rPr kumimoji="0" lang="en-US"/>
              <a:t>Click to edit Master title style</a:t>
            </a:r>
          </a:p>
        </p:txBody>
      </p:sp>
      <p:sp>
        <p:nvSpPr>
          <p:cNvPr id="1048585" name="Subtitle 2"/>
          <p:cNvSpPr>
            <a:spLocks noGrp="1"/>
          </p:cNvSpPr>
          <p:nvPr>
            <p:ph type="subTitle" idx="1"/>
          </p:nvPr>
        </p:nvSpPr>
        <p:spPr>
          <a:xfrm>
            <a:off x="685800" y="1828800"/>
            <a:ext cx="8077200" cy="1499616"/>
          </a:xfrm>
        </p:spPr>
        <p:txBody>
          <a:bodyPr anchor="b" bIns="0" lIns="118872" rIns="45720" tIns="0"/>
          <a:lstStyle>
            <a:lvl1pPr algn="l" indent="0" marL="0">
              <a:buNone/>
              <a:defRPr sz="2000">
                <a:solidFill>
                  <a:srgbClr val="FFFFFF"/>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kumimoji="0" lang="en-US"/>
              <a:t>Click to edit Master subtitle style</a:t>
            </a:r>
          </a:p>
        </p:txBody>
      </p:sp>
      <p:sp>
        <p:nvSpPr>
          <p:cNvPr id="1048586" name="Date Placeholder 3"/>
          <p:cNvSpPr>
            <a:spLocks noGrp="1"/>
          </p:cNvSpPr>
          <p:nvPr>
            <p:ph type="dt" sz="half" idx="10"/>
          </p:nvPr>
        </p:nvSpPr>
        <p:spPr/>
        <p:txBody>
          <a:bodyPr/>
          <a:p>
            <a:fld id="{29075ED6-C7D1-4A17-A14A-8F0039F6B253}" type="datetimeFigureOut">
              <a:rPr lang="en-US" smtClean="0"/>
              <a:t>8/23/2024</a:t>
            </a:fld>
            <a:endParaRPr lang="en-US"/>
          </a:p>
        </p:txBody>
      </p:sp>
      <p:sp>
        <p:nvSpPr>
          <p:cNvPr id="1048587" name="Footer Placeholder 4"/>
          <p:cNvSpPr>
            <a:spLocks noGrp="1"/>
          </p:cNvSpPr>
          <p:nvPr>
            <p:ph type="ftr" sz="quarter" idx="11"/>
          </p:nvPr>
        </p:nvSpPr>
        <p:spPr/>
        <p:txBody>
          <a:bodyPr/>
          <a:p>
            <a:endParaRPr lang="en-US"/>
          </a:p>
        </p:txBody>
      </p:sp>
      <p:sp>
        <p:nvSpPr>
          <p:cNvPr id="1048588" name="Slide Number Placeholder 5"/>
          <p:cNvSpPr>
            <a:spLocks noGrp="1"/>
          </p:cNvSpPr>
          <p:nvPr>
            <p:ph type="sldNum" sz="quarter" idx="12"/>
          </p:nvPr>
        </p:nvSpPr>
        <p:spPr/>
        <p:txBody>
          <a:bodyPr/>
          <a:p>
            <a:fld id="{F494AD18-FBAB-47ED-A2D0-7A04001F6697}" type="slidenum">
              <a:rPr lang="en-US" smtClean="0"/>
              <a:t>‹#›</a:t>
            </a:fld>
            <a:endParaRPr lang="en-US"/>
          </a:p>
        </p:txBody>
      </p:sp>
      <p:sp>
        <p:nvSpPr>
          <p:cNvPr id="1048589" name="Rectangle 9"/>
          <p:cNvSpPr/>
          <p:nvPr/>
        </p:nvSpPr>
        <p:spPr bwMode="invGray">
          <a:xfrm>
            <a:off x="0" y="5128334"/>
            <a:ext cx="9144000" cy="45720"/>
          </a:xfrm>
          <a:prstGeom prst="rect"/>
          <a:solidFill>
            <a:srgbClr val="FFFFFF"/>
          </a:solidFill>
          <a:ln w="48000" cap="flat" cmpd="thickThin" algn="ctr">
            <a:noFill/>
            <a:prstDash val="solid"/>
          </a:ln>
          <a:effectLst>
            <a:outerShdw algn="tl" blurRad="31750" dir="5400000" dist="10160"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43" name="Title 1"/>
          <p:cNvSpPr>
            <a:spLocks noGrp="1"/>
          </p:cNvSpPr>
          <p:nvPr>
            <p:ph type="title"/>
          </p:nvPr>
        </p:nvSpPr>
        <p:spPr/>
        <p:txBody>
          <a:bodyPr/>
          <a:p>
            <a:r>
              <a:rPr kumimoji="0" lang="en-US"/>
              <a:t>Click to edit Master title style</a:t>
            </a:r>
          </a:p>
        </p:txBody>
      </p:sp>
      <p:sp>
        <p:nvSpPr>
          <p:cNvPr id="1048644"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45" name="Date Placeholder 3"/>
          <p:cNvSpPr>
            <a:spLocks noGrp="1"/>
          </p:cNvSpPr>
          <p:nvPr>
            <p:ph type="dt" sz="half" idx="10"/>
          </p:nvPr>
        </p:nvSpPr>
        <p:spPr/>
        <p:txBody>
          <a:bodyPr/>
          <a:p>
            <a:fld id="{29075ED6-C7D1-4A17-A14A-8F0039F6B253}" type="datetimeFigureOut">
              <a:rPr lang="en-US" smtClean="0"/>
              <a:t>8/23/2024</a:t>
            </a:fld>
            <a:endParaRPr lang="en-US"/>
          </a:p>
        </p:txBody>
      </p:sp>
      <p:sp>
        <p:nvSpPr>
          <p:cNvPr id="1048646" name="Footer Placeholder 4"/>
          <p:cNvSpPr>
            <a:spLocks noGrp="1"/>
          </p:cNvSpPr>
          <p:nvPr>
            <p:ph type="ftr" sz="quarter" idx="11"/>
          </p:nvPr>
        </p:nvSpPr>
        <p:spPr/>
        <p:txBody>
          <a:bodyPr/>
          <a:p>
            <a:endParaRPr lang="en-US"/>
          </a:p>
        </p:txBody>
      </p:sp>
      <p:sp>
        <p:nvSpPr>
          <p:cNvPr id="1048647" name="Slide Number Placeholder 5"/>
          <p:cNvSpPr>
            <a:spLocks noGrp="1"/>
          </p:cNvSpPr>
          <p:nvPr>
            <p:ph type="sldNum" sz="quarter" idx="12"/>
          </p:nvPr>
        </p:nvSpPr>
        <p:spPr/>
        <p:txBody>
          <a:bodyPr/>
          <a:p>
            <a:fld id="{F494AD18-FBAB-47ED-A2D0-7A04001F66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8" name=""/>
        <p:cNvGrpSpPr/>
        <p:nvPr/>
      </p:nvGrpSpPr>
      <p:grpSpPr>
        <a:xfrm>
          <a:off x="0" y="0"/>
          <a:ext cx="0" cy="0"/>
          <a:chOff x="0" y="0"/>
          <a:chExt cx="0" cy="0"/>
        </a:xfrm>
      </p:grpSpPr>
      <p:sp>
        <p:nvSpPr>
          <p:cNvPr id="1048623" name="Rectangle 8"/>
          <p:cNvSpPr/>
          <p:nvPr/>
        </p:nvSpPr>
        <p:spPr bwMode="invGray">
          <a:xfrm>
            <a:off x="6598920" y="0"/>
            <a:ext cx="45720" cy="6858000"/>
          </a:xfrm>
          <a:prstGeom prst="rect"/>
          <a:solidFill>
            <a:srgbClr val="FFFFFF"/>
          </a:solidFill>
          <a:ln w="48000" cap="flat" cmpd="thickThin" algn="ctr">
            <a:noFill/>
            <a:prstDash val="solid"/>
          </a:ln>
          <a:effectLst>
            <a:outerShdw algn="tl" blurRad="31750" dir="10800000" dist="10160"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24" name="Rectangle 7"/>
          <p:cNvSpPr/>
          <p:nvPr/>
        </p:nvSpPr>
        <p:spPr bwMode="ltGray">
          <a:xfrm>
            <a:off x="6647687" y="0"/>
            <a:ext cx="2514601" cy="6858000"/>
          </a:xfrm>
          <a:prstGeom prst="rect"/>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25" name="Vertical Title 1"/>
          <p:cNvSpPr>
            <a:spLocks noGrp="1"/>
          </p:cNvSpPr>
          <p:nvPr>
            <p:ph type="title" orient="vert"/>
          </p:nvPr>
        </p:nvSpPr>
        <p:spPr>
          <a:xfrm>
            <a:off x="6781800" y="274640"/>
            <a:ext cx="1905000" cy="5851525"/>
          </a:xfrm>
        </p:spPr>
        <p:txBody>
          <a:bodyPr vert="eaVert"/>
          <a:p>
            <a:r>
              <a:rPr kumimoji="0" lang="en-US"/>
              <a:t>Click to edit Master title style</a:t>
            </a:r>
          </a:p>
        </p:txBody>
      </p:sp>
      <p:sp>
        <p:nvSpPr>
          <p:cNvPr id="1048626" name="Vertical Text Placeholder 2"/>
          <p:cNvSpPr>
            <a:spLocks noGrp="1"/>
          </p:cNvSpPr>
          <p:nvPr>
            <p:ph type="body" orient="vert" idx="1"/>
          </p:nvPr>
        </p:nvSpPr>
        <p:spPr>
          <a:xfrm>
            <a:off x="457200" y="304800"/>
            <a:ext cx="6019800" cy="5851525"/>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27" name="Date Placeholder 3"/>
          <p:cNvSpPr>
            <a:spLocks noGrp="1"/>
          </p:cNvSpPr>
          <p:nvPr>
            <p:ph type="dt" sz="half" idx="10"/>
          </p:nvPr>
        </p:nvSpPr>
        <p:spPr/>
        <p:txBody>
          <a:bodyPr/>
          <a:p>
            <a:fld id="{29075ED6-C7D1-4A17-A14A-8F0039F6B253}" type="datetimeFigureOut">
              <a:rPr lang="en-US" smtClean="0"/>
              <a:t>8/23/2024</a:t>
            </a:fld>
            <a:endParaRPr lang="en-US"/>
          </a:p>
        </p:txBody>
      </p:sp>
      <p:sp>
        <p:nvSpPr>
          <p:cNvPr id="1048628" name="Footer Placeholder 4"/>
          <p:cNvSpPr>
            <a:spLocks noGrp="1"/>
          </p:cNvSpPr>
          <p:nvPr>
            <p:ph type="ftr" sz="quarter" idx="11"/>
          </p:nvPr>
        </p:nvSpPr>
        <p:spPr>
          <a:xfrm>
            <a:off x="2640597" y="6377459"/>
            <a:ext cx="3836404" cy="365125"/>
          </a:xfrm>
        </p:spPr>
        <p:txBody>
          <a:bodyPr/>
          <a:p>
            <a:endParaRPr lang="en-US"/>
          </a:p>
        </p:txBody>
      </p:sp>
      <p:sp>
        <p:nvSpPr>
          <p:cNvPr id="1048629" name="Slide Number Placeholder 5"/>
          <p:cNvSpPr>
            <a:spLocks noGrp="1"/>
          </p:cNvSpPr>
          <p:nvPr>
            <p:ph type="sldNum" sz="quarter" idx="12"/>
          </p:nvPr>
        </p:nvSpPr>
        <p:spPr/>
        <p:txBody>
          <a:bodyPr/>
          <a:p>
            <a:fld id="{F494AD18-FBAB-47ED-A2D0-7A04001F66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30" name="Title 1"/>
          <p:cNvSpPr>
            <a:spLocks noGrp="1"/>
          </p:cNvSpPr>
          <p:nvPr>
            <p:ph type="title"/>
          </p:nvPr>
        </p:nvSpPr>
        <p:spPr>
          <a:xfrm>
            <a:off x="457200" y="155448"/>
            <a:ext cx="8229600" cy="1252728"/>
          </a:xfrm>
        </p:spPr>
        <p:txBody>
          <a:bodyPr/>
          <a:p>
            <a:r>
              <a:rPr kumimoji="0" lang="en-US"/>
              <a:t>Click to edit Master title style</a:t>
            </a:r>
          </a:p>
        </p:txBody>
      </p:sp>
      <p:sp>
        <p:nvSpPr>
          <p:cNvPr id="1048631" name="Content Placeholder 2"/>
          <p:cNvSpPr>
            <a:spLocks noGrp="1"/>
          </p:cNvSpPr>
          <p:nvPr>
            <p:ph idx="1"/>
          </p:nvPr>
        </p:nvSpPr>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32" name="Date Placeholder 3"/>
          <p:cNvSpPr>
            <a:spLocks noGrp="1"/>
          </p:cNvSpPr>
          <p:nvPr>
            <p:ph type="dt" sz="half" idx="10"/>
          </p:nvPr>
        </p:nvSpPr>
        <p:spPr/>
        <p:txBody>
          <a:bodyPr/>
          <a:p>
            <a:fld id="{29075ED6-C7D1-4A17-A14A-8F0039F6B253}" type="datetimeFigureOut">
              <a:rPr lang="en-US" smtClean="0"/>
              <a:t>8/23/2024</a:t>
            </a:fld>
            <a:endParaRPr lang="en-US"/>
          </a:p>
        </p:txBody>
      </p:sp>
      <p:sp>
        <p:nvSpPr>
          <p:cNvPr id="1048633" name="Footer Placeholder 4"/>
          <p:cNvSpPr>
            <a:spLocks noGrp="1"/>
          </p:cNvSpPr>
          <p:nvPr>
            <p:ph type="ftr" sz="quarter" idx="11"/>
          </p:nvPr>
        </p:nvSpPr>
        <p:spPr/>
        <p:txBody>
          <a:bodyPr/>
          <a:p>
            <a:endParaRPr lang="en-US"/>
          </a:p>
        </p:txBody>
      </p:sp>
      <p:sp>
        <p:nvSpPr>
          <p:cNvPr id="1048634" name="Slide Number Placeholder 5"/>
          <p:cNvSpPr>
            <a:spLocks noGrp="1"/>
          </p:cNvSpPr>
          <p:nvPr>
            <p:ph type="sldNum" sz="quarter" idx="12"/>
          </p:nvPr>
        </p:nvSpPr>
        <p:spPr/>
        <p:txBody>
          <a:bodyPr/>
          <a:p>
            <a:fld id="{F494AD18-FBAB-47ED-A2D0-7A04001F669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2">
        <a:schemeClr val="bg2"/>
      </p:bgRef>
    </p:bg>
    <p:spTree>
      <p:nvGrpSpPr>
        <p:cNvPr id="27" name=""/>
        <p:cNvGrpSpPr/>
        <p:nvPr/>
      </p:nvGrpSpPr>
      <p:grpSpPr>
        <a:xfrm>
          <a:off x="0" y="0"/>
          <a:ext cx="0" cy="0"/>
          <a:chOff x="0" y="0"/>
          <a:chExt cx="0" cy="0"/>
        </a:xfrm>
      </p:grpSpPr>
      <p:sp>
        <p:nvSpPr>
          <p:cNvPr id="1048594" name="Rectangle 8"/>
          <p:cNvSpPr/>
          <p:nvPr/>
        </p:nvSpPr>
        <p:spPr bwMode="ltGray">
          <a:xfrm>
            <a:off x="0" y="1"/>
            <a:ext cx="9144000" cy="2602520"/>
          </a:xfrm>
          <a:prstGeom prst="rect"/>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595" name="Rectangle 11"/>
          <p:cNvSpPr/>
          <p:nvPr/>
        </p:nvSpPr>
        <p:spPr bwMode="invGray">
          <a:xfrm>
            <a:off x="0" y="2602520"/>
            <a:ext cx="9144000" cy="45720"/>
          </a:xfrm>
          <a:prstGeom prst="rect"/>
          <a:solidFill>
            <a:srgbClr val="FFFFFF"/>
          </a:solidFill>
          <a:ln w="48000" cap="flat" cmpd="thickThin" algn="ctr">
            <a:noFill/>
            <a:prstDash val="solid"/>
          </a:ln>
          <a:effectLst>
            <a:outerShdw algn="tl" blurRad="31750" dir="5400000" dist="10160"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596" name="Title 1"/>
          <p:cNvSpPr>
            <a:spLocks noGrp="1"/>
          </p:cNvSpPr>
          <p:nvPr>
            <p:ph type="title"/>
          </p:nvPr>
        </p:nvSpPr>
        <p:spPr>
          <a:xfrm>
            <a:off x="749808" y="118872"/>
            <a:ext cx="8013192" cy="1636776"/>
          </a:xfrm>
        </p:spPr>
        <p:txBody>
          <a:bodyPr anchor="b" bIns="0" lIns="91440" rIns="91440" rtlCol="0" tIns="0" vert="horz">
            <a:normAutofit/>
            <a:scene3d>
              <a:camera prst="orthographicFront"/>
              <a:lightRig dir="t" rig="threePt">
                <a:rot lat="0" lon="0" rev="4800000"/>
              </a:lightRig>
            </a:scene3d>
            <a:sp3d prstMaterial="matte">
              <a:bevelT w="50800" h="10160"/>
            </a:sp3d>
          </a:bodyPr>
          <a:lstStyle>
            <a:lvl1pPr algn="l">
              <a:defRPr baseline="0" b="1" cap="none" sz="4700"/>
            </a:lvl1pPr>
          </a:lstStyle>
          <a:p>
            <a:r>
              <a:rPr kumimoji="0" lang="en-US"/>
              <a:t>Click to edit Master title style</a:t>
            </a:r>
          </a:p>
        </p:txBody>
      </p:sp>
      <p:sp>
        <p:nvSpPr>
          <p:cNvPr id="1048597" name="Text Placeholder 2"/>
          <p:cNvSpPr>
            <a:spLocks noGrp="1"/>
          </p:cNvSpPr>
          <p:nvPr>
            <p:ph type="body" idx="1"/>
          </p:nvPr>
        </p:nvSpPr>
        <p:spPr>
          <a:xfrm>
            <a:off x="740664" y="1828800"/>
            <a:ext cx="8022336" cy="685800"/>
          </a:xfrm>
        </p:spPr>
        <p:txBody>
          <a:bodyPr anchor="t" bIns="0" lIns="146304" rIns="45720" tIns="0"/>
          <a:lstStyle>
            <a:lvl1pPr indent="0" marL="0">
              <a:buNone/>
              <a:defRPr sz="2000">
                <a:solidFill>
                  <a:srgbClr val="FFFFFF"/>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eaLnBrk="1" hangingPunct="1" latinLnBrk="0" lvl="0"/>
            <a:r>
              <a:rPr kumimoji="0" lang="en-US"/>
              <a:t>Click to edit Master text styles</a:t>
            </a:r>
          </a:p>
        </p:txBody>
      </p:sp>
      <p:sp>
        <p:nvSpPr>
          <p:cNvPr id="1048598" name="Date Placeholder 3"/>
          <p:cNvSpPr>
            <a:spLocks noGrp="1"/>
          </p:cNvSpPr>
          <p:nvPr>
            <p:ph type="dt" sz="half" idx="10"/>
          </p:nvPr>
        </p:nvSpPr>
        <p:spPr/>
        <p:txBody>
          <a:bodyPr/>
          <a:p>
            <a:fld id="{29075ED6-C7D1-4A17-A14A-8F0039F6B253}" type="datetimeFigureOut">
              <a:rPr lang="en-US" smtClean="0"/>
              <a:t>8/23/2024</a:t>
            </a:fld>
            <a:endParaRPr lang="en-US"/>
          </a:p>
        </p:txBody>
      </p:sp>
      <p:sp>
        <p:nvSpPr>
          <p:cNvPr id="1048599" name="Footer Placeholder 4"/>
          <p:cNvSpPr>
            <a:spLocks noGrp="1"/>
          </p:cNvSpPr>
          <p:nvPr>
            <p:ph type="ftr" sz="quarter" idx="11"/>
          </p:nvPr>
        </p:nvSpPr>
        <p:spPr/>
        <p:txBody>
          <a:bodyPr/>
          <a:p>
            <a:endParaRPr lang="en-US"/>
          </a:p>
        </p:txBody>
      </p:sp>
      <p:sp>
        <p:nvSpPr>
          <p:cNvPr id="1048600" name="Slide Number Placeholder 5"/>
          <p:cNvSpPr>
            <a:spLocks noGrp="1"/>
          </p:cNvSpPr>
          <p:nvPr>
            <p:ph type="sldNum" sz="quarter" idx="12"/>
          </p:nvPr>
        </p:nvSpPr>
        <p:spPr/>
        <p:txBody>
          <a:bodyPr/>
          <a:p>
            <a:fld id="{F494AD18-FBAB-47ED-A2D0-7A04001F6697}"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 name=""/>
        <p:cNvGrpSpPr/>
        <p:nvPr/>
      </p:nvGrpSpPr>
      <p:grpSpPr>
        <a:xfrm>
          <a:off x="0" y="0"/>
          <a:ext cx="0" cy="0"/>
          <a:chOff x="0" y="0"/>
          <a:chExt cx="0" cy="0"/>
        </a:xfrm>
      </p:grpSpPr>
      <p:sp>
        <p:nvSpPr>
          <p:cNvPr id="1048648" name="Title 1"/>
          <p:cNvSpPr>
            <a:spLocks noGrp="1"/>
          </p:cNvSpPr>
          <p:nvPr>
            <p:ph type="title"/>
          </p:nvPr>
        </p:nvSpPr>
        <p:spPr/>
        <p:txBody>
          <a:bodyPr/>
          <a:p>
            <a:r>
              <a:rPr kumimoji="0" lang="en-US"/>
              <a:t>Click to edit Master title style</a:t>
            </a:r>
          </a:p>
        </p:txBody>
      </p:sp>
      <p:sp>
        <p:nvSpPr>
          <p:cNvPr id="1048649"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0"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1" name="Date Placeholder 4"/>
          <p:cNvSpPr>
            <a:spLocks noGrp="1"/>
          </p:cNvSpPr>
          <p:nvPr>
            <p:ph type="dt" sz="half" idx="10"/>
          </p:nvPr>
        </p:nvSpPr>
        <p:spPr/>
        <p:txBody>
          <a:bodyPr/>
          <a:p>
            <a:fld id="{29075ED6-C7D1-4A17-A14A-8F0039F6B253}" type="datetimeFigureOut">
              <a:rPr lang="en-US" smtClean="0"/>
              <a:t>8/23/2024</a:t>
            </a:fld>
            <a:endParaRPr lang="en-US"/>
          </a:p>
        </p:txBody>
      </p:sp>
      <p:sp>
        <p:nvSpPr>
          <p:cNvPr id="1048652" name="Footer Placeholder 5"/>
          <p:cNvSpPr>
            <a:spLocks noGrp="1"/>
          </p:cNvSpPr>
          <p:nvPr>
            <p:ph type="ftr" sz="quarter" idx="11"/>
          </p:nvPr>
        </p:nvSpPr>
        <p:spPr/>
        <p:txBody>
          <a:bodyPr/>
          <a:p>
            <a:endParaRPr lang="en-US"/>
          </a:p>
        </p:txBody>
      </p:sp>
      <p:sp>
        <p:nvSpPr>
          <p:cNvPr id="1048653" name="Slide Number Placeholder 6"/>
          <p:cNvSpPr>
            <a:spLocks noGrp="1"/>
          </p:cNvSpPr>
          <p:nvPr>
            <p:ph type="sldNum" sz="quarter" idx="12"/>
          </p:nvPr>
        </p:nvSpPr>
        <p:spPr/>
        <p:txBody>
          <a:bodyPr/>
          <a:p>
            <a:fld id="{F494AD18-FBAB-47ED-A2D0-7A04001F669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3" name=""/>
        <p:cNvGrpSpPr/>
        <p:nvPr/>
      </p:nvGrpSpPr>
      <p:grpSpPr>
        <a:xfrm>
          <a:off x="0" y="0"/>
          <a:ext cx="0" cy="0"/>
          <a:chOff x="0" y="0"/>
          <a:chExt cx="0" cy="0"/>
        </a:xfrm>
      </p:grpSpPr>
      <p:sp>
        <p:nvSpPr>
          <p:cNvPr id="1048654" name="Title 1"/>
          <p:cNvSpPr>
            <a:spLocks noGrp="1"/>
          </p:cNvSpPr>
          <p:nvPr>
            <p:ph type="title"/>
          </p:nvPr>
        </p:nvSpPr>
        <p:spPr/>
        <p:txBody>
          <a:bodyPr/>
          <a:p>
            <a:r>
              <a:rPr kumimoji="0" lang="en-US"/>
              <a:t>Click to edit Master title style</a:t>
            </a:r>
          </a:p>
        </p:txBody>
      </p:sp>
      <p:sp>
        <p:nvSpPr>
          <p:cNvPr id="1048655" name="Text Placeholder 2"/>
          <p:cNvSpPr>
            <a:spLocks noGrp="1"/>
          </p:cNvSpPr>
          <p:nvPr>
            <p:ph type="body" idx="1"/>
          </p:nvPr>
        </p:nvSpPr>
        <p:spPr>
          <a:xfrm>
            <a:off x="457200" y="1698987"/>
            <a:ext cx="4040188" cy="715355"/>
          </a:xfrm>
        </p:spPr>
        <p:txBody>
          <a:bodyPr anchor="ctr" lIns="146304"/>
          <a:lstStyle>
            <a:lvl1pPr indent="0" marL="0">
              <a:buNone/>
              <a:defRPr baseline="0" b="1" cap="all" sz="23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eaLnBrk="1" hangingPunct="1" latinLnBrk="0" lvl="0"/>
            <a:r>
              <a:rPr kumimoji="0" lang="en-US"/>
              <a:t>Click to edit Master text styles</a:t>
            </a:r>
          </a:p>
        </p:txBody>
      </p:sp>
      <p:sp>
        <p:nvSpPr>
          <p:cNvPr id="1048656"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7" name="Text Placeholder 4"/>
          <p:cNvSpPr>
            <a:spLocks noGrp="1"/>
          </p:cNvSpPr>
          <p:nvPr>
            <p:ph type="body" sz="quarter" idx="3"/>
          </p:nvPr>
        </p:nvSpPr>
        <p:spPr>
          <a:xfrm>
            <a:off x="4645025" y="1698987"/>
            <a:ext cx="4041775" cy="715355"/>
          </a:xfrm>
        </p:spPr>
        <p:txBody>
          <a:bodyPr anchor="ctr" lIns="146304"/>
          <a:lstStyle>
            <a:lvl1pPr indent="0" marL="0">
              <a:buNone/>
              <a:defRPr baseline="0" b="1" cap="all" sz="23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eaLnBrk="1" hangingPunct="1" latinLnBrk="0" lvl="0"/>
            <a:r>
              <a:rPr kumimoji="0" lang="en-US"/>
              <a:t>Click to edit Master text styles</a:t>
            </a:r>
          </a:p>
        </p:txBody>
      </p:sp>
      <p:sp>
        <p:nvSpPr>
          <p:cNvPr id="1048658"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9" name="Date Placeholder 6"/>
          <p:cNvSpPr>
            <a:spLocks noGrp="1"/>
          </p:cNvSpPr>
          <p:nvPr>
            <p:ph type="dt" sz="half" idx="10"/>
          </p:nvPr>
        </p:nvSpPr>
        <p:spPr/>
        <p:txBody>
          <a:bodyPr/>
          <a:p>
            <a:fld id="{29075ED6-C7D1-4A17-A14A-8F0039F6B253}" type="datetimeFigureOut">
              <a:rPr lang="en-US" smtClean="0"/>
              <a:t>8/23/2024</a:t>
            </a:fld>
            <a:endParaRPr lang="en-US"/>
          </a:p>
        </p:txBody>
      </p:sp>
      <p:sp>
        <p:nvSpPr>
          <p:cNvPr id="1048660" name="Footer Placeholder 7"/>
          <p:cNvSpPr>
            <a:spLocks noGrp="1"/>
          </p:cNvSpPr>
          <p:nvPr>
            <p:ph type="ftr" sz="quarter" idx="11"/>
          </p:nvPr>
        </p:nvSpPr>
        <p:spPr/>
        <p:txBody>
          <a:bodyPr/>
          <a:p>
            <a:endParaRPr lang="en-US"/>
          </a:p>
        </p:txBody>
      </p:sp>
      <p:sp>
        <p:nvSpPr>
          <p:cNvPr id="1048661" name="Slide Number Placeholder 8"/>
          <p:cNvSpPr>
            <a:spLocks noGrp="1"/>
          </p:cNvSpPr>
          <p:nvPr>
            <p:ph type="sldNum" sz="quarter" idx="12"/>
          </p:nvPr>
        </p:nvSpPr>
        <p:spPr/>
        <p:txBody>
          <a:bodyPr/>
          <a:p>
            <a:fld id="{F494AD18-FBAB-47ED-A2D0-7A04001F669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9" name="Title 1"/>
          <p:cNvSpPr>
            <a:spLocks noGrp="1"/>
          </p:cNvSpPr>
          <p:nvPr>
            <p:ph type="title"/>
          </p:nvPr>
        </p:nvSpPr>
        <p:spPr/>
        <p:txBody>
          <a:bodyPr/>
          <a:p>
            <a:r>
              <a:rPr kumimoji="0" lang="en-US"/>
              <a:t>Click to edit Master title style</a:t>
            </a:r>
          </a:p>
        </p:txBody>
      </p:sp>
      <p:sp>
        <p:nvSpPr>
          <p:cNvPr id="1048620" name="Date Placeholder 2"/>
          <p:cNvSpPr>
            <a:spLocks noGrp="1"/>
          </p:cNvSpPr>
          <p:nvPr>
            <p:ph type="dt" sz="half" idx="10"/>
          </p:nvPr>
        </p:nvSpPr>
        <p:spPr/>
        <p:txBody>
          <a:bodyPr/>
          <a:p>
            <a:fld id="{29075ED6-C7D1-4A17-A14A-8F0039F6B253}" type="datetimeFigureOut">
              <a:rPr lang="en-US" smtClean="0"/>
              <a:t>8/23/2024</a:t>
            </a:fld>
            <a:endParaRPr lang="en-US"/>
          </a:p>
        </p:txBody>
      </p:sp>
      <p:sp>
        <p:nvSpPr>
          <p:cNvPr id="1048621" name="Footer Placeholder 3"/>
          <p:cNvSpPr>
            <a:spLocks noGrp="1"/>
          </p:cNvSpPr>
          <p:nvPr>
            <p:ph type="ftr" sz="quarter" idx="11"/>
          </p:nvPr>
        </p:nvSpPr>
        <p:spPr/>
        <p:txBody>
          <a:bodyPr/>
          <a:p>
            <a:endParaRPr lang="en-US"/>
          </a:p>
        </p:txBody>
      </p:sp>
      <p:sp>
        <p:nvSpPr>
          <p:cNvPr id="1048622" name="Slide Number Placeholder 4"/>
          <p:cNvSpPr>
            <a:spLocks noGrp="1"/>
          </p:cNvSpPr>
          <p:nvPr>
            <p:ph type="sldNum" sz="quarter" idx="12"/>
          </p:nvPr>
        </p:nvSpPr>
        <p:spPr/>
        <p:txBody>
          <a:bodyPr/>
          <a:p>
            <a:fld id="{F494AD18-FBAB-47ED-A2D0-7A04001F66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4" name=""/>
        <p:cNvGrpSpPr/>
        <p:nvPr/>
      </p:nvGrpSpPr>
      <p:grpSpPr>
        <a:xfrm>
          <a:off x="0" y="0"/>
          <a:ext cx="0" cy="0"/>
          <a:chOff x="0" y="0"/>
          <a:chExt cx="0" cy="0"/>
        </a:xfrm>
      </p:grpSpPr>
      <p:sp>
        <p:nvSpPr>
          <p:cNvPr id="1048662" name="Date Placeholder 1"/>
          <p:cNvSpPr>
            <a:spLocks noGrp="1"/>
          </p:cNvSpPr>
          <p:nvPr>
            <p:ph type="dt" sz="half" idx="10"/>
          </p:nvPr>
        </p:nvSpPr>
        <p:spPr/>
        <p:txBody>
          <a:bodyPr/>
          <a:p>
            <a:fld id="{29075ED6-C7D1-4A17-A14A-8F0039F6B253}" type="datetimeFigureOut">
              <a:rPr lang="en-US" smtClean="0"/>
              <a:t>8/23/2024</a:t>
            </a:fld>
            <a:endParaRPr lang="en-US"/>
          </a:p>
        </p:txBody>
      </p:sp>
      <p:sp>
        <p:nvSpPr>
          <p:cNvPr id="1048663" name="Footer Placeholder 2"/>
          <p:cNvSpPr>
            <a:spLocks noGrp="1"/>
          </p:cNvSpPr>
          <p:nvPr>
            <p:ph type="ftr" sz="quarter" idx="11"/>
          </p:nvPr>
        </p:nvSpPr>
        <p:spPr/>
        <p:txBody>
          <a:bodyPr/>
          <a:p>
            <a:endParaRPr lang="en-US"/>
          </a:p>
        </p:txBody>
      </p:sp>
      <p:sp>
        <p:nvSpPr>
          <p:cNvPr id="1048664" name="Slide Number Placeholder 3"/>
          <p:cNvSpPr>
            <a:spLocks noGrp="1"/>
          </p:cNvSpPr>
          <p:nvPr>
            <p:ph type="sldNum" sz="quarter" idx="12"/>
          </p:nvPr>
        </p:nvSpPr>
        <p:spPr/>
        <p:txBody>
          <a:bodyPr/>
          <a:p>
            <a:fld id="{F494AD18-FBAB-47ED-A2D0-7A04001F66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5" name=""/>
        <p:cNvGrpSpPr/>
        <p:nvPr/>
      </p:nvGrpSpPr>
      <p:grpSpPr>
        <a:xfrm>
          <a:off x="0" y="0"/>
          <a:ext cx="0" cy="0"/>
          <a:chOff x="0" y="0"/>
          <a:chExt cx="0" cy="0"/>
        </a:xfrm>
      </p:grpSpPr>
      <p:sp>
        <p:nvSpPr>
          <p:cNvPr id="1048665" name="Title 1"/>
          <p:cNvSpPr>
            <a:spLocks noGrp="1"/>
          </p:cNvSpPr>
          <p:nvPr>
            <p:ph type="title"/>
          </p:nvPr>
        </p:nvSpPr>
        <p:spPr>
          <a:xfrm>
            <a:off x="167838" y="152400"/>
            <a:ext cx="2523744" cy="978408"/>
          </a:xfrm>
        </p:spPr>
        <p:txBody>
          <a:bodyPr anchor="b" bIns="0" lIns="73152" rIns="45720" rtlCol="0" vert="horz">
            <a:normAutofit/>
            <a:sp3d prstMaterial="matte"/>
          </a:bodyPr>
          <a:lstStyle>
            <a:lvl1pPr algn="l">
              <a:defRPr b="0" sz="2000"/>
            </a:lvl1pPr>
          </a:lstStyle>
          <a:p>
            <a:r>
              <a:rPr kumimoji="0" lang="en-US"/>
              <a:t>Click to edit Master title style</a:t>
            </a:r>
          </a:p>
        </p:txBody>
      </p:sp>
      <p:sp>
        <p:nvSpPr>
          <p:cNvPr id="1048666"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67" name="Text Placeholder 3"/>
          <p:cNvSpPr>
            <a:spLocks noGrp="1"/>
          </p:cNvSpPr>
          <p:nvPr>
            <p:ph type="body" sz="half" idx="2"/>
          </p:nvPr>
        </p:nvSpPr>
        <p:spPr>
          <a:xfrm>
            <a:off x="167838" y="1730018"/>
            <a:ext cx="2468880" cy="45720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eaLnBrk="1" hangingPunct="1" latinLnBrk="0" lvl="0"/>
            <a:r>
              <a:rPr kumimoji="0" lang="en-US"/>
              <a:t>Click to edit Master text styles</a:t>
            </a:r>
          </a:p>
        </p:txBody>
      </p:sp>
      <p:sp>
        <p:nvSpPr>
          <p:cNvPr id="1048668" name="Date Placeholder 4"/>
          <p:cNvSpPr>
            <a:spLocks noGrp="1"/>
          </p:cNvSpPr>
          <p:nvPr>
            <p:ph type="dt" sz="half" idx="10"/>
          </p:nvPr>
        </p:nvSpPr>
        <p:spPr/>
        <p:txBody>
          <a:bodyPr/>
          <a:p>
            <a:fld id="{29075ED6-C7D1-4A17-A14A-8F0039F6B253}" type="datetimeFigureOut">
              <a:rPr lang="en-US" smtClean="0"/>
              <a:t>8/23/2024</a:t>
            </a:fld>
            <a:endParaRPr lang="en-US"/>
          </a:p>
        </p:txBody>
      </p:sp>
      <p:sp>
        <p:nvSpPr>
          <p:cNvPr id="1048669" name="Footer Placeholder 5"/>
          <p:cNvSpPr>
            <a:spLocks noGrp="1"/>
          </p:cNvSpPr>
          <p:nvPr>
            <p:ph type="ftr" sz="quarter" idx="11"/>
          </p:nvPr>
        </p:nvSpPr>
        <p:spPr/>
        <p:txBody>
          <a:bodyPr/>
          <a:p>
            <a:endParaRPr lang="en-US"/>
          </a:p>
        </p:txBody>
      </p:sp>
      <p:sp>
        <p:nvSpPr>
          <p:cNvPr id="1048670" name="Slide Number Placeholder 6"/>
          <p:cNvSpPr>
            <a:spLocks noGrp="1"/>
          </p:cNvSpPr>
          <p:nvPr>
            <p:ph type="sldNum" sz="quarter" idx="12"/>
          </p:nvPr>
        </p:nvSpPr>
        <p:spPr/>
        <p:txBody>
          <a:bodyPr/>
          <a:p>
            <a:fld id="{F494AD18-FBAB-47ED-A2D0-7A04001F6697}" type="slidenum">
              <a:rPr lang="en-US" smtClean="0"/>
              <a:t>‹#›</a:t>
            </a:fld>
            <a:endParaRPr lang="en-US"/>
          </a:p>
        </p:txBody>
      </p:sp>
      <p:sp>
        <p:nvSpPr>
          <p:cNvPr id="1048671" name="Rectangle 11"/>
          <p:cNvSpPr/>
          <p:nvPr/>
        </p:nvSpPr>
        <p:spPr bwMode="invGray">
          <a:xfrm>
            <a:off x="2855737" y="0"/>
            <a:ext cx="45720" cy="1453896"/>
          </a:xfrm>
          <a:prstGeom prst="rect"/>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72" name="Rectangle 8"/>
          <p:cNvSpPr/>
          <p:nvPr/>
        </p:nvSpPr>
        <p:spPr bwMode="invGray">
          <a:xfrm>
            <a:off x="2855737" y="0"/>
            <a:ext cx="45720" cy="1453896"/>
          </a:xfrm>
          <a:prstGeom prst="rect"/>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bg>
      <p:bgRef idx="1001">
        <a:schemeClr val="bg2"/>
      </p:bgRef>
    </p:bg>
    <p:spTree>
      <p:nvGrpSpPr>
        <p:cNvPr id="40" name=""/>
        <p:cNvGrpSpPr/>
        <p:nvPr/>
      </p:nvGrpSpPr>
      <p:grpSpPr>
        <a:xfrm>
          <a:off x="0" y="0"/>
          <a:ext cx="0" cy="0"/>
          <a:chOff x="0" y="0"/>
          <a:chExt cx="0" cy="0"/>
        </a:xfrm>
      </p:grpSpPr>
      <p:sp>
        <p:nvSpPr>
          <p:cNvPr id="1048635" name="Title 1"/>
          <p:cNvSpPr>
            <a:spLocks noGrp="1"/>
          </p:cNvSpPr>
          <p:nvPr>
            <p:ph type="title"/>
          </p:nvPr>
        </p:nvSpPr>
        <p:spPr>
          <a:xfrm>
            <a:off x="164592" y="155448"/>
            <a:ext cx="2525150" cy="978408"/>
          </a:xfrm>
        </p:spPr>
        <p:txBody>
          <a:bodyPr anchor="b" bIns="0" lIns="73152">
            <a:sp3d prstMaterial="matte"/>
          </a:bodyPr>
          <a:lstStyle>
            <a:lvl1pPr algn="l">
              <a:defRPr b="0" sz="2000"/>
            </a:lvl1pPr>
          </a:lstStyle>
          <a:p>
            <a:r>
              <a:rPr kumimoji="0" lang="en-US"/>
              <a:t>Click to edit Master title style</a:t>
            </a:r>
          </a:p>
        </p:txBody>
      </p:sp>
      <p:sp>
        <p:nvSpPr>
          <p:cNvPr id="1048636" name="Picture Placeholder 2"/>
          <p:cNvSpPr>
            <a:spLocks noGrp="1"/>
          </p:cNvSpPr>
          <p:nvPr>
            <p:ph type="pic" idx="1"/>
          </p:nvPr>
        </p:nvSpPr>
        <p:spPr>
          <a:xfrm>
            <a:off x="2903805" y="1484808"/>
            <a:ext cx="6247397" cy="5373192"/>
          </a:xfrm>
          <a:solidFill>
            <a:schemeClr val="bg2">
              <a:shade val="75000"/>
            </a:schemeClr>
          </a:solidFill>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kumimoji="0" lang="en-US"/>
              <a:t>Click icon to add picture</a:t>
            </a:r>
            <a:endParaRPr dirty="0" kumimoji="0" lang="en-US"/>
          </a:p>
        </p:txBody>
      </p:sp>
      <p:sp>
        <p:nvSpPr>
          <p:cNvPr id="1048637" name="Text Placeholder 3"/>
          <p:cNvSpPr>
            <a:spLocks noGrp="1"/>
          </p:cNvSpPr>
          <p:nvPr>
            <p:ph type="body" sz="half" idx="2"/>
          </p:nvPr>
        </p:nvSpPr>
        <p:spPr>
          <a:xfrm>
            <a:off x="164592" y="1728216"/>
            <a:ext cx="2468880" cy="45720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eaLnBrk="1" hangingPunct="1" latinLnBrk="0" lvl="0"/>
            <a:r>
              <a:rPr kumimoji="0" lang="en-US"/>
              <a:t>Click to edit Master text styles</a:t>
            </a:r>
          </a:p>
        </p:txBody>
      </p:sp>
      <p:sp>
        <p:nvSpPr>
          <p:cNvPr id="1048638" name="Date Placeholder 4"/>
          <p:cNvSpPr>
            <a:spLocks noGrp="1"/>
          </p:cNvSpPr>
          <p:nvPr>
            <p:ph type="dt" sz="half" idx="10"/>
          </p:nvPr>
        </p:nvSpPr>
        <p:spPr>
          <a:xfrm>
            <a:off x="164592" y="1170432"/>
            <a:ext cx="2523744" cy="201168"/>
          </a:xfrm>
        </p:spPr>
        <p:txBody>
          <a:bodyPr/>
          <a:p>
            <a:fld id="{29075ED6-C7D1-4A17-A14A-8F0039F6B253}" type="datetimeFigureOut">
              <a:rPr lang="en-US" smtClean="0"/>
              <a:t>8/23/2024</a:t>
            </a:fld>
            <a:endParaRPr lang="en-US"/>
          </a:p>
        </p:txBody>
      </p:sp>
      <p:sp>
        <p:nvSpPr>
          <p:cNvPr id="1048639" name="Rectangle 10"/>
          <p:cNvSpPr/>
          <p:nvPr/>
        </p:nvSpPr>
        <p:spPr>
          <a:xfrm>
            <a:off x="2855737" y="0"/>
            <a:ext cx="45720" cy="6858000"/>
          </a:xfrm>
          <a:prstGeom prst="rect"/>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40" name="Rectangle 8"/>
          <p:cNvSpPr/>
          <p:nvPr/>
        </p:nvSpPr>
        <p:spPr bwMode="invGray">
          <a:xfrm>
            <a:off x="2855737" y="0"/>
            <a:ext cx="45720" cy="6858000"/>
          </a:xfrm>
          <a:prstGeom prst="rect"/>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41"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1048642" name="Slide Number Placeholder 6"/>
          <p:cNvSpPr>
            <a:spLocks noGrp="1"/>
          </p:cNvSpPr>
          <p:nvPr>
            <p:ph type="sldNum" sz="quarter" idx="12"/>
          </p:nvPr>
        </p:nvSpPr>
        <p:spPr>
          <a:xfrm>
            <a:off x="8339328" y="1170432"/>
            <a:ext cx="733864" cy="201168"/>
          </a:xfrm>
        </p:spPr>
        <p:txBody>
          <a:bodyPr/>
          <a:p>
            <a:fld id="{F494AD18-FBAB-47ED-A2D0-7A04001F6697}"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Rectangle 9"/>
          <p:cNvSpPr/>
          <p:nvPr/>
        </p:nvSpPr>
        <p:spPr bwMode="invGray">
          <a:xfrm>
            <a:off x="0" y="1435895"/>
            <a:ext cx="9144000" cy="45720"/>
          </a:xfrm>
          <a:prstGeom prst="rect"/>
          <a:solidFill>
            <a:srgbClr val="FFFFFF"/>
          </a:solidFill>
          <a:ln w="48000" cap="flat" cmpd="thickThin" algn="ctr">
            <a:noFill/>
            <a:prstDash val="solid"/>
          </a:ln>
          <a:effectLst>
            <a:outerShdw algn="tl" blurRad="31750" dir="5400000" dist="10160"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577" name="Rectangle 6"/>
          <p:cNvSpPr/>
          <p:nvPr/>
        </p:nvSpPr>
        <p:spPr bwMode="ltGray">
          <a:xfrm>
            <a:off x="0" y="0"/>
            <a:ext cx="9143999" cy="1433733"/>
          </a:xfrm>
          <a:prstGeom prst="rect"/>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578" name="Title Placeholder 1"/>
          <p:cNvSpPr>
            <a:spLocks noGrp="1"/>
          </p:cNvSpPr>
          <p:nvPr>
            <p:ph type="title"/>
          </p:nvPr>
        </p:nvSpPr>
        <p:spPr>
          <a:xfrm>
            <a:off x="457200" y="152400"/>
            <a:ext cx="8229600" cy="1251062"/>
          </a:xfrm>
          <a:prstGeom prst="rect"/>
        </p:spPr>
        <p:txBody>
          <a:bodyPr anchor="ctr" lIns="91440" rIns="45720" rtlCol="0" vert="horz">
            <a:normAutofit/>
            <a:scene3d>
              <a:camera prst="orthographicFront"/>
              <a:lightRig dir="t" rig="threePt">
                <a:rot lat="0" lon="0" rev="4800000"/>
              </a:lightRig>
            </a:scene3d>
            <a:sp3d prstMaterial="matte">
              <a:bevelT w="50800" h="10160"/>
            </a:sp3d>
          </a:bodyPr>
          <a:p>
            <a:r>
              <a:rPr kumimoji="0" lang="en-US"/>
              <a:t>Click to edit Master title style</a:t>
            </a:r>
          </a:p>
        </p:txBody>
      </p:sp>
      <p:sp>
        <p:nvSpPr>
          <p:cNvPr id="1048579" name="Text Placeholder 2"/>
          <p:cNvSpPr>
            <a:spLocks noGrp="1"/>
          </p:cNvSpPr>
          <p:nvPr>
            <p:ph type="body" idx="1"/>
          </p:nvPr>
        </p:nvSpPr>
        <p:spPr>
          <a:xfrm>
            <a:off x="457200" y="1775191"/>
            <a:ext cx="8229600" cy="4625609"/>
          </a:xfrm>
          <a:prstGeom prst="rect"/>
        </p:spPr>
        <p:txBody>
          <a:bodyPr lIns="54864" rtlCol="0" tIns="91440"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80" name="Date Placeholder 3"/>
          <p:cNvSpPr>
            <a:spLocks noGrp="1"/>
          </p:cNvSpPr>
          <p:nvPr>
            <p:ph type="dt" sz="half" idx="2"/>
          </p:nvPr>
        </p:nvSpPr>
        <p:spPr>
          <a:xfrm>
            <a:off x="457200" y="6476999"/>
            <a:ext cx="2133600" cy="274320"/>
          </a:xfrm>
          <a:prstGeom prst="rect"/>
        </p:spPr>
        <p:txBody>
          <a:bodyPr anchor="b" bIns="0" lIns="109728" rIns="45720" rtlCol="0" vert="horz"/>
          <a:lstStyle>
            <a:lvl1pPr algn="l" eaLnBrk="1" hangingPunct="1" latinLnBrk="0">
              <a:defRPr sz="1200" kumimoji="0">
                <a:solidFill>
                  <a:schemeClr val="tx1">
                    <a:tint val="95000"/>
                  </a:schemeClr>
                </a:solidFill>
              </a:defRPr>
            </a:lvl1pPr>
          </a:lstStyle>
          <a:p>
            <a:fld id="{29075ED6-C7D1-4A17-A14A-8F0039F6B253}" type="datetimeFigureOut">
              <a:rPr lang="en-US" smtClean="0"/>
              <a:t>8/23/2024</a:t>
            </a:fld>
            <a:endParaRPr lang="en-US"/>
          </a:p>
        </p:txBody>
      </p:sp>
      <p:sp>
        <p:nvSpPr>
          <p:cNvPr id="1048581" name="Footer Placeholder 4"/>
          <p:cNvSpPr>
            <a:spLocks noGrp="1"/>
          </p:cNvSpPr>
          <p:nvPr>
            <p:ph type="ftr" sz="quarter" idx="3"/>
          </p:nvPr>
        </p:nvSpPr>
        <p:spPr>
          <a:xfrm>
            <a:off x="2640596" y="6476999"/>
            <a:ext cx="5507719" cy="274320"/>
          </a:xfrm>
          <a:prstGeom prst="rect"/>
        </p:spPr>
        <p:txBody>
          <a:bodyPr anchor="b" bIns="0" lIns="45720" rIns="45720" rtlCol="0" vert="horz"/>
          <a:lstStyle>
            <a:lvl1pPr algn="l" eaLnBrk="1" hangingPunct="1" latinLnBrk="0">
              <a:defRPr sz="1200" kumimoji="0">
                <a:solidFill>
                  <a:schemeClr val="tx1">
                    <a:tint val="95000"/>
                  </a:schemeClr>
                </a:solidFill>
              </a:defRPr>
            </a:lvl1pPr>
          </a:lstStyle>
          <a:p>
            <a:endParaRPr lang="en-US"/>
          </a:p>
        </p:txBody>
      </p:sp>
      <p:sp>
        <p:nvSpPr>
          <p:cNvPr id="1048582" name="Slide Number Placeholder 5"/>
          <p:cNvSpPr>
            <a:spLocks noGrp="1"/>
          </p:cNvSpPr>
          <p:nvPr>
            <p:ph type="sldNum" sz="quarter" idx="4"/>
          </p:nvPr>
        </p:nvSpPr>
        <p:spPr>
          <a:xfrm>
            <a:off x="8204396" y="6476999"/>
            <a:ext cx="733864" cy="274320"/>
          </a:xfrm>
          <a:prstGeom prst="rect"/>
        </p:spPr>
        <p:txBody>
          <a:bodyPr anchor="b" bIns="0" rtlCol="0" vert="horz"/>
          <a:lstStyle>
            <a:lvl1pPr algn="r" eaLnBrk="1" hangingPunct="1" latinLnBrk="0">
              <a:defRPr sz="1200" kumimoji="0">
                <a:solidFill>
                  <a:schemeClr val="tx1">
                    <a:tint val="95000"/>
                  </a:schemeClr>
                </a:solidFill>
              </a:defRPr>
            </a:lvl1pPr>
          </a:lstStyle>
          <a:p>
            <a:fld id="{F494AD18-FBAB-47ED-A2D0-7A04001F6697}"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1" sz="4500" kern="1200" kumimoji="0">
          <a:solidFill>
            <a:schemeClr val="accent1">
              <a:satMod val="150000"/>
            </a:schemeClr>
          </a:solidFill>
          <a:effectLst/>
          <a:latin typeface="+mj-lt"/>
          <a:ea typeface="+mj-ea"/>
          <a:cs typeface="+mj-cs"/>
        </a:defRPr>
      </a:lvl1pPr>
    </p:titleStyle>
    <p:bodyStyle>
      <a:lvl1pPr algn="l" eaLnBrk="1" hangingPunct="1" indent="-320040" latinLnBrk="0" marL="438912" rtl="0">
        <a:spcBef>
          <a:spcPts val="0"/>
        </a:spcBef>
        <a:buClr>
          <a:schemeClr val="accent1"/>
        </a:buClr>
        <a:buSzPct val="80000"/>
        <a:buFont typeface="Wingdings 2"/>
        <a:buChar char=""/>
        <a:defRPr sz="3200" kern="1200" kumimoji="0">
          <a:solidFill>
            <a:schemeClr val="tx1"/>
          </a:solidFill>
          <a:latin typeface="+mn-lt"/>
          <a:ea typeface="+mn-ea"/>
          <a:cs typeface="+mn-cs"/>
        </a:defRPr>
      </a:lvl1pPr>
      <a:lvl2pPr algn="l" eaLnBrk="1" hangingPunct="1" indent="-274320" latinLnBrk="0" marL="731520" rtl="0">
        <a:spcBef>
          <a:spcPct val="20000"/>
        </a:spcBef>
        <a:buClr>
          <a:schemeClr val="accent2"/>
        </a:buClr>
        <a:buSzPct val="90000"/>
        <a:buFont typeface="Wingdings"/>
        <a:buChar char=""/>
        <a:defRPr sz="2800" kern="1200" kumimoji="0">
          <a:solidFill>
            <a:schemeClr val="tx1"/>
          </a:solidFill>
          <a:latin typeface="+mn-lt"/>
          <a:ea typeface="+mn-ea"/>
          <a:cs typeface="+mn-cs"/>
        </a:defRPr>
      </a:lvl2pPr>
      <a:lvl3pPr algn="l" eaLnBrk="1" hangingPunct="1" indent="-228600" latinLnBrk="0" marL="996696" rtl="0">
        <a:spcBef>
          <a:spcPct val="20000"/>
        </a:spcBef>
        <a:buClr>
          <a:schemeClr val="accent3"/>
        </a:buClr>
        <a:buFont typeface="Arial"/>
        <a:buChar char="▪"/>
        <a:defRPr sz="2400" kern="1200" kumimoji="0">
          <a:solidFill>
            <a:schemeClr val="tx1"/>
          </a:solidFill>
          <a:latin typeface="+mn-lt"/>
          <a:ea typeface="+mn-ea"/>
          <a:cs typeface="+mn-cs"/>
        </a:defRPr>
      </a:lvl3pPr>
      <a:lvl4pPr algn="l" eaLnBrk="1" hangingPunct="1" indent="-182880" latinLnBrk="0" marL="1216152" rtl="0">
        <a:spcBef>
          <a:spcPct val="20000"/>
        </a:spcBef>
        <a:buClr>
          <a:schemeClr val="accent4"/>
        </a:buClr>
        <a:buFont typeface="Arial"/>
        <a:buChar char="▪"/>
        <a:defRPr sz="2000" kern="1200" kumimoji="0">
          <a:solidFill>
            <a:schemeClr val="tx1"/>
          </a:solidFill>
          <a:latin typeface="+mn-lt"/>
          <a:ea typeface="+mn-ea"/>
          <a:cs typeface="+mn-cs"/>
        </a:defRPr>
      </a:lvl4pPr>
      <a:lvl5pPr algn="l" eaLnBrk="1" hangingPunct="1" indent="-182880" latinLnBrk="0" marL="1426464" rtl="0">
        <a:spcBef>
          <a:spcPct val="20000"/>
        </a:spcBef>
        <a:buClr>
          <a:schemeClr val="accent5"/>
        </a:buClr>
        <a:buFont typeface="Wingdings 3"/>
        <a:buChar char=""/>
        <a:defRPr sz="2000" kern="1200" kumimoji="0" lang="en-US" smtClean="0">
          <a:solidFill>
            <a:schemeClr val="tx1"/>
          </a:solidFill>
          <a:latin typeface="+mn-lt"/>
          <a:ea typeface="+mn-ea"/>
          <a:cs typeface="+mn-cs"/>
        </a:defRPr>
      </a:lvl5pPr>
      <a:lvl6pPr algn="l" eaLnBrk="1" hangingPunct="1" indent="-182880" latinLnBrk="0" marL="1627632" rtl="0">
        <a:spcBef>
          <a:spcPct val="20000"/>
        </a:spcBef>
        <a:buClr>
          <a:schemeClr val="accent6"/>
        </a:buClr>
        <a:buSzPct val="100000"/>
        <a:buFont typeface="Wingdings 2"/>
        <a:buChar char=""/>
        <a:defRPr sz="2000" kern="1200" kumimoji="0">
          <a:solidFill>
            <a:schemeClr val="tx1"/>
          </a:solidFill>
          <a:latin typeface="+mn-lt"/>
          <a:ea typeface="+mn-ea"/>
          <a:cs typeface="+mn-cs"/>
        </a:defRPr>
      </a:lvl6pPr>
      <a:lvl7pPr algn="l" eaLnBrk="1" hangingPunct="1" indent="-182880" latinLnBrk="0" marL="1828800" rtl="0">
        <a:spcBef>
          <a:spcPct val="20000"/>
        </a:spcBef>
        <a:buClr>
          <a:schemeClr val="accent1"/>
        </a:buClr>
        <a:buSzPct val="100000"/>
        <a:buFont typeface="Wingdings 2"/>
        <a:buChar char=""/>
        <a:defRPr sz="1800" kern="1200" kumimoji="0">
          <a:solidFill>
            <a:schemeClr val="tx1"/>
          </a:solidFill>
          <a:latin typeface="+mn-lt"/>
          <a:ea typeface="+mn-ea"/>
          <a:cs typeface="+mn-cs"/>
        </a:defRPr>
      </a:lvl7pPr>
      <a:lvl8pPr algn="l" eaLnBrk="1" hangingPunct="1" indent="-182880" latinLnBrk="0" marL="2029968" rtl="0">
        <a:spcBef>
          <a:spcPct val="20000"/>
        </a:spcBef>
        <a:buClr>
          <a:schemeClr val="accent2"/>
        </a:buClr>
        <a:buFont typeface="Wingdings 2" pitchFamily="18" charset="2"/>
        <a:buChar char=""/>
        <a:defRPr sz="1800" kern="1200" kumimoji="0">
          <a:solidFill>
            <a:schemeClr val="tx1"/>
          </a:solidFill>
          <a:latin typeface="+mn-lt"/>
          <a:ea typeface="+mn-ea"/>
          <a:cs typeface="+mn-cs"/>
        </a:defRPr>
      </a:lvl8pPr>
      <a:lvl9pPr algn="l" eaLnBrk="1" hangingPunct="1" indent="-182880" latinLnBrk="0" marL="2231136" rtl="0">
        <a:spcBef>
          <a:spcPct val="20000"/>
        </a:spcBef>
        <a:buClr>
          <a:schemeClr val="accent3"/>
        </a:buClr>
        <a:buFont typeface="Wingdings 2" pitchFamily="18" charset="2"/>
        <a:buChar char=""/>
        <a:defRPr baseline="0" sz="18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0" name="Title 1"/>
          <p:cNvSpPr>
            <a:spLocks noGrp="1"/>
          </p:cNvSpPr>
          <p:nvPr>
            <p:ph type="ctrTitle"/>
          </p:nvPr>
        </p:nvSpPr>
        <p:spPr/>
        <p:txBody>
          <a:bodyPr>
            <a:normAutofit/>
          </a:bodyPr>
          <a:p>
            <a:r>
              <a:rPr dirty="0" lang="en-US">
                <a:solidFill>
                  <a:schemeClr val="tx1"/>
                </a:solidFill>
                <a:latin typeface="Aharoni" pitchFamily="2" charset="-79"/>
                <a:cs typeface="Aharoni" pitchFamily="2" charset="-79"/>
              </a:rPr>
              <a:t>EMPLOYEES PERFORMANCE ON SALES</a:t>
            </a:r>
          </a:p>
        </p:txBody>
      </p:sp>
      <p:sp>
        <p:nvSpPr>
          <p:cNvPr id="1048591" name="Subtitle 2"/>
          <p:cNvSpPr>
            <a:spLocks noGrp="1"/>
          </p:cNvSpPr>
          <p:nvPr>
            <p:ph type="subTitle" idx="1"/>
          </p:nvPr>
        </p:nvSpPr>
        <p:spPr/>
        <p:txBody>
          <a:bodyPr>
            <a:normAutofit/>
          </a:bodyPr>
          <a:p>
            <a:r>
              <a:rPr dirty="0" lang="en-IN">
                <a:solidFill>
                  <a:schemeClr val="tx1">
                    <a:lumMod val="95000"/>
                    <a:lumOff val="5000"/>
                  </a:schemeClr>
                </a:solidFill>
              </a:rPr>
              <a:t>P</a:t>
            </a:r>
            <a:r>
              <a:rPr dirty="0" lang="en-US">
                <a:solidFill>
                  <a:schemeClr val="tx1">
                    <a:lumMod val="95000"/>
                    <a:lumOff val="5000"/>
                  </a:schemeClr>
                </a:solidFill>
              </a:rPr>
              <a:t>RESNTED BY:</a:t>
            </a:r>
            <a:r>
              <a:rPr lang="en-IN">
                <a:solidFill>
                  <a:schemeClr val="tx1">
                    <a:lumMod val="95000"/>
                    <a:lumOff val="5000"/>
                  </a:schemeClr>
                </a:solidFill>
              </a:rPr>
              <a:t> SRINIVASAN R</a:t>
            </a:r>
          </a:p>
          <a:p>
            <a:r>
              <a:rPr lang="en-US">
                <a:solidFill>
                  <a:schemeClr val="tx1">
                    <a:lumMod val="95000"/>
                    <a:lumOff val="5000"/>
                  </a:schemeClr>
                </a:solidFill>
              </a:rPr>
              <a:t>REGISTER </a:t>
            </a:r>
            <a:r>
              <a:rPr dirty="0" lang="en-US">
                <a:solidFill>
                  <a:schemeClr val="tx1">
                    <a:lumMod val="95000"/>
                    <a:lumOff val="5000"/>
                  </a:schemeClr>
                </a:solidFill>
              </a:rPr>
              <a:t>ID:312204</a:t>
            </a:r>
            <a:r>
              <a:rPr dirty="0" lang="en-IN">
                <a:solidFill>
                  <a:schemeClr val="tx1">
                    <a:lumMod val="95000"/>
                    <a:lumOff val="5000"/>
                  </a:schemeClr>
                </a:solidFill>
              </a:rPr>
              <a:t>533</a:t>
            </a:r>
          </a:p>
          <a:p>
            <a:r>
              <a:rPr dirty="0" lang="en-US">
                <a:solidFill>
                  <a:schemeClr val="tx1">
                    <a:lumMod val="95000"/>
                    <a:lumOff val="5000"/>
                  </a:schemeClr>
                </a:solidFill>
              </a:rPr>
              <a:t>DEPARTMENT:COMMERCE</a:t>
            </a:r>
          </a:p>
          <a:p>
            <a:r>
              <a:rPr dirty="0" lang="en-US">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5" name="Title 1"/>
          <p:cNvSpPr>
            <a:spLocks noGrp="1"/>
          </p:cNvSpPr>
          <p:nvPr>
            <p:ph type="title"/>
          </p:nvPr>
        </p:nvSpPr>
        <p:spPr>
          <a:xfrm>
            <a:off x="533400" y="304800"/>
            <a:ext cx="2133600" cy="914400"/>
          </a:xfrm>
        </p:spPr>
        <p:txBody>
          <a:bodyPr>
            <a:normAutofit/>
          </a:bodyPr>
          <a:p>
            <a:r>
              <a:rPr dirty="0" lang="en-US"/>
              <a:t>RESULT</a:t>
            </a:r>
          </a:p>
        </p:txBody>
      </p:sp>
      <p:sp>
        <p:nvSpPr>
          <p:cNvPr id="1048616" name="Text Placeholder 2"/>
          <p:cNvSpPr>
            <a:spLocks noGrp="1"/>
          </p:cNvSpPr>
          <p:nvPr>
            <p:ph type="body" idx="1"/>
          </p:nvPr>
        </p:nvSpPr>
        <p:spPr>
          <a:xfrm>
            <a:off x="685800" y="1371600"/>
            <a:ext cx="8022336" cy="685800"/>
          </a:xfrm>
        </p:spPr>
        <p:txBody>
          <a:bodyPr/>
          <a:p>
            <a:endParaRPr dirty="0" lang="en-US"/>
          </a:p>
        </p:txBody>
      </p:sp>
      <p:pic>
        <p:nvPicPr>
          <p:cNvPr id="2097152" name="Picture 3" descr="SALES RE.jpg"/>
          <p:cNvPicPr>
            <a:picLocks noChangeAspect="1"/>
          </p:cNvPicPr>
          <p:nvPr/>
        </p:nvPicPr>
        <p:blipFill>
          <a:blip xmlns:r="http://schemas.openxmlformats.org/officeDocument/2006/relationships" r:embed="rId1"/>
          <a:stretch>
            <a:fillRect/>
          </a:stretch>
        </p:blipFill>
        <p:spPr>
          <a:xfrm>
            <a:off x="0" y="1371600"/>
            <a:ext cx="9144000" cy="507895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7" name="Title 1"/>
          <p:cNvSpPr>
            <a:spLocks noGrp="1"/>
          </p:cNvSpPr>
          <p:nvPr>
            <p:ph type="title"/>
          </p:nvPr>
        </p:nvSpPr>
        <p:spPr>
          <a:xfrm>
            <a:off x="533400" y="381000"/>
            <a:ext cx="8013192" cy="1636776"/>
          </a:xfrm>
        </p:spPr>
        <p:txBody>
          <a:bodyPr/>
          <a:p>
            <a:r>
              <a:rPr dirty="0" lang="en-US"/>
              <a:t>CONCLUSION</a:t>
            </a:r>
          </a:p>
        </p:txBody>
      </p:sp>
      <p:sp>
        <p:nvSpPr>
          <p:cNvPr id="1048618" name="Text Placeholder 2"/>
          <p:cNvSpPr>
            <a:spLocks noGrp="1"/>
          </p:cNvSpPr>
          <p:nvPr>
            <p:ph type="body" idx="1"/>
          </p:nvPr>
        </p:nvSpPr>
        <p:spPr>
          <a:xfrm>
            <a:off x="609600" y="2209800"/>
            <a:ext cx="8022336" cy="4648200"/>
          </a:xfrm>
        </p:spPr>
        <p:txBody>
          <a:bodyPr>
            <a:normAutofit/>
          </a:bodyPr>
          <a:p>
            <a:endParaRPr dirty="0" lang="en-US">
              <a:latin typeface="Constantia" pitchFamily="18" charset="0"/>
            </a:endParaRPr>
          </a:p>
          <a:p>
            <a:endParaRPr dirty="0" lang="en-US">
              <a:latin typeface="Constantia" pitchFamily="18" charset="0"/>
            </a:endParaRPr>
          </a:p>
          <a:p>
            <a:r>
              <a:rPr dirty="0" lang="en-US">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dirty="0" lang="en-US">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Title 1"/>
          <p:cNvSpPr>
            <a:spLocks noGrp="1"/>
          </p:cNvSpPr>
          <p:nvPr>
            <p:ph type="ctrTitle"/>
          </p:nvPr>
        </p:nvSpPr>
        <p:spPr/>
        <p:txBody>
          <a:bodyPr/>
          <a:p>
            <a:pPr algn="ctr"/>
            <a:r>
              <a:rPr dirty="0" lang="en-US" u="sng">
                <a:solidFill>
                  <a:schemeClr val="tx1">
                    <a:lumMod val="50000"/>
                  </a:schemeClr>
                </a:solidFill>
              </a:rPr>
              <a:t>PROJECT TITLE</a:t>
            </a:r>
          </a:p>
        </p:txBody>
      </p:sp>
      <p:sp>
        <p:nvSpPr>
          <p:cNvPr id="1048593" name="Subtitle 2"/>
          <p:cNvSpPr>
            <a:spLocks noGrp="1"/>
          </p:cNvSpPr>
          <p:nvPr>
            <p:ph type="subTitle" idx="1"/>
          </p:nvPr>
        </p:nvSpPr>
        <p:spPr/>
        <p:txBody>
          <a:bodyPr>
            <a:noAutofit/>
          </a:bodyPr>
          <a:p>
            <a:pPr algn="ctr"/>
            <a:r>
              <a:rPr dirty="0" sz="7200" lang="en-US">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1" name="Title 1"/>
          <p:cNvSpPr>
            <a:spLocks noGrp="1"/>
          </p:cNvSpPr>
          <p:nvPr>
            <p:ph type="title"/>
          </p:nvPr>
        </p:nvSpPr>
        <p:spPr/>
        <p:txBody>
          <a:bodyPr/>
          <a:p>
            <a:r>
              <a:t>AGENDA:</a:t>
            </a:r>
            <a:endParaRPr dirty="0" lang="en-US"/>
          </a:p>
        </p:txBody>
      </p:sp>
      <p:sp>
        <p:nvSpPr>
          <p:cNvPr id="1048602" name="Text Placeholder 2"/>
          <p:cNvSpPr>
            <a:spLocks noGrp="1"/>
          </p:cNvSpPr>
          <p:nvPr>
            <p:ph type="body" idx="1"/>
          </p:nvPr>
        </p:nvSpPr>
        <p:spPr>
          <a:xfrm>
            <a:off x="609600" y="1828800"/>
            <a:ext cx="8153400" cy="2209800"/>
          </a:xfrm>
        </p:spPr>
        <p:txBody>
          <a:bodyPr>
            <a:noAutofit/>
          </a:bodyPr>
          <a:p>
            <a:pPr algn="ctr">
              <a:buFont typeface="Arial" pitchFamily="34" charset="0"/>
              <a:buChar char="•"/>
            </a:pPr>
            <a:r>
              <a:rPr dirty="0" sz="3600" lang="en-US"/>
              <a:t>PROBLEM</a:t>
            </a:r>
          </a:p>
          <a:p>
            <a:pPr algn="ctr">
              <a:buFont typeface="Arial" pitchFamily="34" charset="0"/>
              <a:buChar char="•"/>
            </a:pPr>
            <a:r>
              <a:rPr dirty="0" sz="3600" lang="en-US"/>
              <a:t>PROJECT OVERVIEW</a:t>
            </a:r>
          </a:p>
          <a:p>
            <a:pPr algn="ctr">
              <a:buFont typeface="Arial" pitchFamily="34" charset="0"/>
              <a:buChar char="•"/>
            </a:pPr>
            <a:r>
              <a:rPr dirty="0" sz="3600" lang="en-US"/>
              <a:t>END USERS</a:t>
            </a:r>
          </a:p>
          <a:p>
            <a:pPr algn="ctr">
              <a:buFont typeface="Arial" pitchFamily="34" charset="0"/>
              <a:buChar char="•"/>
            </a:pPr>
            <a:r>
              <a:rPr dirty="0" sz="3600" lang="en-US"/>
              <a:t>OUR SOLUTION AND PROPOSITION</a:t>
            </a:r>
          </a:p>
          <a:p>
            <a:pPr algn="ctr">
              <a:buFont typeface="Arial" pitchFamily="34" charset="0"/>
              <a:buChar char="•"/>
            </a:pPr>
            <a:r>
              <a:rPr dirty="0" sz="3600" lang="en-US"/>
              <a:t>DATASET DESCRIPTION</a:t>
            </a:r>
          </a:p>
          <a:p>
            <a:pPr algn="ctr">
              <a:buFont typeface="Arial" pitchFamily="34" charset="0"/>
              <a:buChar char="•"/>
            </a:pPr>
            <a:r>
              <a:rPr dirty="0" sz="3600" lang="en-US"/>
              <a:t>MODELLING APPROACH</a:t>
            </a:r>
          </a:p>
          <a:p>
            <a:pPr algn="ctr">
              <a:buFont typeface="Arial" pitchFamily="34" charset="0"/>
              <a:buChar char="•"/>
            </a:pPr>
            <a:r>
              <a:rPr dirty="0" sz="3600" lang="en-US"/>
              <a:t>RESULTS AND DISCUSSION</a:t>
            </a:r>
          </a:p>
          <a:p>
            <a:pPr algn="ctr">
              <a:buFont typeface="Arial" pitchFamily="34" charset="0"/>
              <a:buChar char="•"/>
            </a:pPr>
            <a:r>
              <a:rPr dirty="0" sz="3600" lang="en-US"/>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3" name="Title 1"/>
          <p:cNvSpPr>
            <a:spLocks noGrp="1"/>
          </p:cNvSpPr>
          <p:nvPr>
            <p:ph type="title"/>
          </p:nvPr>
        </p:nvSpPr>
        <p:spPr/>
        <p:txBody>
          <a:bodyPr/>
          <a:p>
            <a:r>
              <a:rPr dirty="0" lang="en-US"/>
              <a:t>PROBLEM STATEMENT:</a:t>
            </a:r>
          </a:p>
        </p:txBody>
      </p:sp>
      <p:sp>
        <p:nvSpPr>
          <p:cNvPr id="1048604" name="Text Placeholder 2"/>
          <p:cNvSpPr>
            <a:spLocks noGrp="1"/>
          </p:cNvSpPr>
          <p:nvPr>
            <p:ph type="body" idx="1"/>
          </p:nvPr>
        </p:nvSpPr>
        <p:spPr>
          <a:xfrm>
            <a:off x="685800" y="2667000"/>
            <a:ext cx="8153400" cy="3657600"/>
          </a:xfrm>
        </p:spPr>
        <p:txBody>
          <a:bodyPr>
            <a:noAutofit/>
          </a:bodyPr>
          <a:p>
            <a:pPr algn="ctr"/>
            <a:r>
              <a:rPr dirty="0" sz="1800" lang="en-US">
                <a:solidFill>
                  <a:schemeClr val="bg1"/>
                </a:solidFill>
              </a:rPr>
              <a:t>The main problem is the inconsistent sales performance across regions, which is impacting overall company revenue and growth potential. Specifically:</a:t>
            </a:r>
          </a:p>
          <a:p>
            <a:pPr algn="ctr"/>
            <a:endParaRPr dirty="0" sz="1800" lang="en-US">
              <a:solidFill>
                <a:schemeClr val="bg1"/>
              </a:solidFill>
            </a:endParaRPr>
          </a:p>
          <a:p>
            <a:pPr algn="ctr"/>
            <a:r>
              <a:rPr b="1" dirty="0" sz="1800" lang="en-US" u="sng">
                <a:solidFill>
                  <a:schemeClr val="bg1"/>
                </a:solidFill>
              </a:rPr>
              <a:t>Underperformance</a:t>
            </a:r>
            <a:r>
              <a:rPr b="1" dirty="0" sz="1800" lang="en-US">
                <a:solidFill>
                  <a:schemeClr val="bg1"/>
                </a:solidFill>
              </a:rPr>
              <a:t>:</a:t>
            </a:r>
            <a:r>
              <a:rPr dirty="0" sz="1800" lang="en-US">
                <a:solidFill>
                  <a:schemeClr val="bg1"/>
                </a:solidFill>
              </a:rPr>
              <a:t> Certain regions are not meeting their sales targets, leading to lower revenue than projected.</a:t>
            </a:r>
          </a:p>
          <a:p>
            <a:pPr algn="ctr"/>
            <a:endParaRPr dirty="0" sz="1800" lang="en-US">
              <a:solidFill>
                <a:schemeClr val="bg1"/>
              </a:solidFill>
            </a:endParaRPr>
          </a:p>
          <a:p>
            <a:pPr algn="ctr"/>
            <a:r>
              <a:rPr b="1" dirty="0" sz="1800" lang="en-US" err="1" u="sng">
                <a:solidFill>
                  <a:schemeClr val="bg1"/>
                </a:solidFill>
              </a:rPr>
              <a:t>Overperformance</a:t>
            </a:r>
            <a:r>
              <a:rPr b="1" dirty="0" sz="1800" lang="en-US" u="sng">
                <a:solidFill>
                  <a:schemeClr val="bg1"/>
                </a:solidFill>
              </a:rPr>
              <a:t> Analysis</a:t>
            </a:r>
            <a:r>
              <a:rPr b="1" dirty="0" sz="1800" lang="en-US">
                <a:solidFill>
                  <a:schemeClr val="bg1"/>
                </a:solidFill>
              </a:rPr>
              <a:t>:</a:t>
            </a:r>
            <a:r>
              <a:rPr dirty="0" sz="1800" lang="en-US">
                <a:solidFill>
                  <a:schemeClr val="bg1"/>
                </a:solidFill>
              </a:rPr>
              <a:t> While some regions exceed targets, the strategies and factors contributing to their success are not fully understood or replicated in other regions.</a:t>
            </a:r>
          </a:p>
          <a:p>
            <a:pPr algn="ctr"/>
            <a:endParaRPr dirty="0" sz="1800" lang="en-US">
              <a:solidFill>
                <a:schemeClr val="bg1"/>
              </a:solidFill>
            </a:endParaRPr>
          </a:p>
          <a:p>
            <a:r>
              <a:rPr b="1" dirty="0" sz="1800" lang="en-US" u="sng">
                <a:solidFill>
                  <a:schemeClr val="bg1"/>
                </a:solidFill>
              </a:rPr>
              <a:t>Resource Allocation</a:t>
            </a:r>
            <a:r>
              <a:rPr b="1" dirty="0" sz="1800" lang="en-US">
                <a:solidFill>
                  <a:schemeClr val="bg1"/>
                </a:solidFill>
              </a:rPr>
              <a:t>:</a:t>
            </a:r>
            <a:r>
              <a:rPr dirty="0" sz="1800" lang="en-US">
                <a:solidFill>
                  <a:schemeClr val="bg1"/>
                </a:solidFill>
              </a:rPr>
              <a:t> There may be inefficiencies in how resources are allocated and utilized across different region</a:t>
            </a:r>
          </a:p>
          <a:p>
            <a:pPr algn="ctr"/>
            <a:endParaRPr dirty="0" sz="1800" 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5" name="Title 1"/>
          <p:cNvSpPr>
            <a:spLocks noGrp="1"/>
          </p:cNvSpPr>
          <p:nvPr>
            <p:ph type="title"/>
          </p:nvPr>
        </p:nvSpPr>
        <p:spPr/>
        <p:txBody>
          <a:bodyPr/>
          <a:p>
            <a:pPr algn="ctr"/>
            <a:r>
              <a:rPr dirty="0" lang="en-US"/>
              <a:t>OVERIEW ABOUT SALES REGIONWISE</a:t>
            </a:r>
          </a:p>
        </p:txBody>
      </p:sp>
      <p:sp>
        <p:nvSpPr>
          <p:cNvPr id="1048606" name="Text Placeholder 2"/>
          <p:cNvSpPr>
            <a:spLocks noGrp="1"/>
          </p:cNvSpPr>
          <p:nvPr>
            <p:ph type="body" idx="1"/>
          </p:nvPr>
        </p:nvSpPr>
        <p:spPr>
          <a:xfrm>
            <a:off x="762000" y="1676400"/>
            <a:ext cx="8022336" cy="5181600"/>
          </a:xfrm>
        </p:spPr>
        <p:txBody>
          <a:bodyPr>
            <a:normAutofit/>
          </a:bodyPr>
          <a:p>
            <a:r>
              <a:rPr dirty="0" sz="2200" lang="en-US"/>
              <a:t>Understanding sales performance on a regional basis involves analyzing how different areas or territories contribute to a company's overall revenue and growth. Here’s an overview of key aspects related to sales performance </a:t>
            </a:r>
            <a:r>
              <a:rPr dirty="0" sz="2200" lang="en-US" err="1"/>
              <a:t>regionwise</a:t>
            </a:r>
            <a:r>
              <a:rPr dirty="0" sz="2200" lang="en-US"/>
              <a:t>:</a:t>
            </a:r>
          </a:p>
          <a:p>
            <a:endParaRPr dirty="0" sz="2200" lang="en-US"/>
          </a:p>
          <a:p>
            <a:pPr>
              <a:buFont typeface="Wingdings" pitchFamily="2" charset="2"/>
              <a:buChar char="Ø"/>
            </a:pPr>
            <a:r>
              <a:rPr dirty="0" lang="en-US" u="sng">
                <a:solidFill>
                  <a:schemeClr val="bg1">
                    <a:lumMod val="95000"/>
                    <a:lumOff val="5000"/>
                  </a:schemeClr>
                </a:solidFill>
              </a:rPr>
              <a:t>SALES  REGION DEFINES</a:t>
            </a:r>
          </a:p>
          <a:p>
            <a:endParaRPr dirty="0" sz="2200" lang="en-US">
              <a:solidFill>
                <a:schemeClr val="bg1">
                  <a:lumMod val="95000"/>
                  <a:lumOff val="5000"/>
                </a:schemeClr>
              </a:solidFill>
            </a:endParaRPr>
          </a:p>
          <a:p>
            <a:pPr>
              <a:buFont typeface="Wingdings" pitchFamily="2" charset="2"/>
              <a:buChar char="Ø"/>
            </a:pPr>
            <a:r>
              <a:rPr dirty="0" sz="2200" lang="en-US" u="sng">
                <a:solidFill>
                  <a:schemeClr val="bg1">
                    <a:lumMod val="95000"/>
                    <a:lumOff val="5000"/>
                  </a:schemeClr>
                </a:solidFill>
              </a:rPr>
              <a:t>PERFORMANCE  METRICS</a:t>
            </a:r>
          </a:p>
          <a:p>
            <a:pPr>
              <a:buFont typeface="Wingdings" pitchFamily="2" charset="2"/>
              <a:buChar char="Ø"/>
            </a:pPr>
            <a:endParaRPr dirty="0" sz="2200" lang="en-US">
              <a:solidFill>
                <a:schemeClr val="bg1">
                  <a:lumMod val="95000"/>
                  <a:lumOff val="5000"/>
                </a:schemeClr>
              </a:solidFill>
            </a:endParaRPr>
          </a:p>
          <a:p>
            <a:pPr>
              <a:buFont typeface="Wingdings" pitchFamily="2" charset="2"/>
              <a:buChar char="Ø"/>
            </a:pPr>
            <a:r>
              <a:rPr dirty="0" sz="2200" lang="en-US" u="sng">
                <a:solidFill>
                  <a:schemeClr val="bg1">
                    <a:lumMod val="95000"/>
                    <a:lumOff val="5000"/>
                  </a:schemeClr>
                </a:solidFill>
              </a:rPr>
              <a:t>REGIONAL DEFINES</a:t>
            </a:r>
          </a:p>
          <a:p>
            <a:pPr>
              <a:buFont typeface="Wingdings" pitchFamily="2" charset="2"/>
              <a:buChar char="Ø"/>
            </a:pPr>
            <a:endParaRPr dirty="0" sz="2200" lang="en-US">
              <a:solidFill>
                <a:schemeClr val="bg1">
                  <a:lumMod val="95000"/>
                  <a:lumOff val="5000"/>
                </a:schemeClr>
              </a:solidFill>
            </a:endParaRPr>
          </a:p>
          <a:p>
            <a:pPr>
              <a:buFont typeface="Wingdings" pitchFamily="2" charset="2"/>
              <a:buChar char="Ø"/>
            </a:pPr>
            <a:r>
              <a:rPr dirty="0" sz="2200" lang="en-US" u="sng">
                <a:solidFill>
                  <a:schemeClr val="bg1">
                    <a:lumMod val="95000"/>
                    <a:lumOff val="5000"/>
                  </a:schemeClr>
                </a:solidFill>
              </a:rPr>
              <a:t>SALES STRATAGIES</a:t>
            </a:r>
          </a:p>
          <a:p>
            <a:pPr>
              <a:buFont typeface="Wingdings" pitchFamily="2" charset="2"/>
              <a:buChar char="Ø"/>
            </a:pPr>
            <a:endParaRPr dirty="0" sz="2200" lang="en-US">
              <a:solidFill>
                <a:schemeClr val="bg1">
                  <a:lumMod val="95000"/>
                  <a:lumOff val="5000"/>
                </a:schemeClr>
              </a:solidFill>
            </a:endParaRPr>
          </a:p>
          <a:p>
            <a:pPr>
              <a:buFont typeface="Wingdings" pitchFamily="2" charset="2"/>
              <a:buChar char="Ø"/>
            </a:pPr>
            <a:r>
              <a:rPr dirty="0" sz="2200" lang="en-US" u="sng">
                <a:solidFill>
                  <a:schemeClr val="bg1">
                    <a:lumMod val="95000"/>
                    <a:lumOff val="5000"/>
                  </a:schemeClr>
                </a:solidFill>
              </a:rPr>
              <a:t>CHALLENGES</a:t>
            </a:r>
          </a:p>
          <a:p>
            <a:pPr>
              <a:buFont typeface="Wingdings" pitchFamily="2" charset="2"/>
              <a:buChar char="Ø"/>
            </a:pPr>
            <a:endParaRPr dirty="0" sz="2200" lang="en-US" u="sng">
              <a:solidFill>
                <a:schemeClr val="bg1">
                  <a:lumMod val="95000"/>
                  <a:lumOff val="5000"/>
                </a:schemeClr>
              </a:solidFill>
            </a:endParaRPr>
          </a:p>
          <a:p>
            <a:pPr lvl="5" marL="0">
              <a:spcBef>
                <a:spcPts val="0"/>
              </a:spcBef>
              <a:buClr>
                <a:schemeClr val="accent1"/>
              </a:buClr>
              <a:buSzPct val="80000"/>
              <a:buFont typeface="Wingdings" pitchFamily="2" charset="2"/>
              <a:buChar char="Ø"/>
            </a:pPr>
            <a:r>
              <a:rPr dirty="0" sz="1900" lang="en-US" u="sng">
                <a:solidFill>
                  <a:schemeClr val="bg1">
                    <a:lumMod val="95000"/>
                    <a:lumOff val="5000"/>
                  </a:schemeClr>
                </a:solidFill>
              </a:rPr>
              <a:t>OPPORUNITIES</a:t>
            </a:r>
          </a:p>
          <a:p>
            <a:endParaRPr dirty="0" sz="2200" lang="en-US">
              <a:solidFill>
                <a:schemeClr val="bg1">
                  <a:lumMod val="95000"/>
                  <a:lumOff val="5000"/>
                </a:schemeClr>
              </a:solidFill>
            </a:endParaRPr>
          </a:p>
          <a:p>
            <a:pPr>
              <a:buFont typeface="Wingdings" pitchFamily="2" charset="2"/>
              <a:buChar char="Ø"/>
            </a:pPr>
            <a:r>
              <a:rPr dirty="0" sz="2200" lang="en-US" u="sng">
                <a:solidFill>
                  <a:schemeClr val="bg1">
                    <a:lumMod val="95000"/>
                    <a:lumOff val="5000"/>
                  </a:schemeClr>
                </a:solidFill>
              </a:rPr>
              <a:t>TOOLS AND TECHNIQUES</a:t>
            </a:r>
          </a:p>
          <a:p>
            <a:pPr>
              <a:buFont typeface="Wingdings" pitchFamily="2" charset="2"/>
              <a:buChar char="Ø"/>
            </a:pPr>
            <a:endParaRPr dirty="0" sz="2200" lang="en-US">
              <a:solidFill>
                <a:schemeClr val="bg1">
                  <a:lumMod val="95000"/>
                  <a:lumOff val="5000"/>
                </a:schemeClr>
              </a:solidFill>
            </a:endParaRPr>
          </a:p>
          <a:p>
            <a:pPr>
              <a:buFont typeface="Wingdings" pitchFamily="2" charset="2"/>
              <a:buChar char="Ø"/>
            </a:pPr>
            <a:r>
              <a:rPr dirty="0" sz="2200" lang="en-US" u="sng">
                <a:solidFill>
                  <a:schemeClr val="bg1">
                    <a:lumMod val="95000"/>
                    <a:lumOff val="5000"/>
                  </a:schemeClr>
                </a:solidFill>
              </a:rPr>
              <a:t>KEY PERFORMANCE INDICATORS ( KPI )</a:t>
            </a:r>
            <a:endParaRPr dirty="0" sz="2200" lang="en-US" u="sng"/>
          </a:p>
          <a:p>
            <a:pPr>
              <a:buFont typeface="Wingdings" pitchFamily="2" charset="2"/>
              <a:buChar char="Ø"/>
            </a:pPr>
            <a:endParaRPr dirty="0" sz="2100" lang="en-US"/>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7" name="Title 1"/>
          <p:cNvSpPr>
            <a:spLocks noGrp="1"/>
          </p:cNvSpPr>
          <p:nvPr>
            <p:ph type="title"/>
          </p:nvPr>
        </p:nvSpPr>
        <p:spPr/>
        <p:txBody>
          <a:bodyPr/>
          <a:p>
            <a:pPr algn="ctr"/>
            <a:r>
              <a:rPr dirty="0" lang="en-US"/>
              <a:t>WHO ARE THE END USERS</a:t>
            </a:r>
          </a:p>
        </p:txBody>
      </p:sp>
      <p:sp>
        <p:nvSpPr>
          <p:cNvPr id="1048608" name="Text Placeholder 2"/>
          <p:cNvSpPr>
            <a:spLocks noGrp="1"/>
          </p:cNvSpPr>
          <p:nvPr>
            <p:ph type="body" idx="1"/>
          </p:nvPr>
        </p:nvSpPr>
        <p:spPr>
          <a:xfrm>
            <a:off x="1752600" y="3200400"/>
            <a:ext cx="5791200" cy="2895600"/>
          </a:xfrm>
        </p:spPr>
        <p:txBody>
          <a:bodyPr>
            <a:normAutofit/>
          </a:bodyPr>
          <a:p>
            <a:pPr algn="ctr" indent="-457200" marL="457200">
              <a:buFont typeface="Wingdings" pitchFamily="2" charset="2"/>
              <a:buChar char="v"/>
            </a:pPr>
            <a:r>
              <a:rPr dirty="0" sz="2400" lang="en-US">
                <a:solidFill>
                  <a:schemeClr val="bg1">
                    <a:lumMod val="95000"/>
                    <a:lumOff val="5000"/>
                  </a:schemeClr>
                </a:solidFill>
              </a:rPr>
              <a:t>  EMPLOYEES</a:t>
            </a:r>
          </a:p>
          <a:p>
            <a:pPr algn="ctr" indent="-457200" marL="457200">
              <a:buFont typeface="Wingdings" pitchFamily="2" charset="2"/>
              <a:buChar char="v"/>
            </a:pPr>
            <a:r>
              <a:rPr dirty="0" sz="2400" lang="en-US">
                <a:solidFill>
                  <a:schemeClr val="bg1">
                    <a:lumMod val="95000"/>
                    <a:lumOff val="5000"/>
                  </a:schemeClr>
                </a:solidFill>
              </a:rPr>
              <a:t>EMPLOYERS  </a:t>
            </a:r>
          </a:p>
          <a:p>
            <a:pPr algn="ctr" indent="-457200" marL="457200">
              <a:buFont typeface="Wingdings" pitchFamily="2" charset="2"/>
              <a:buChar char="v"/>
            </a:pPr>
            <a:r>
              <a:rPr dirty="0" sz="2400" lang="en-US">
                <a:solidFill>
                  <a:schemeClr val="bg1">
                    <a:lumMod val="95000"/>
                    <a:lumOff val="5000"/>
                  </a:schemeClr>
                </a:solidFill>
              </a:rPr>
              <a:t>ORGANISATION</a:t>
            </a:r>
          </a:p>
          <a:p>
            <a:pPr algn="ctr" indent="-457200" marL="457200">
              <a:buFont typeface="Wingdings" pitchFamily="2" charset="2"/>
              <a:buChar char="v"/>
            </a:pPr>
            <a:r>
              <a:rPr dirty="0" sz="2400" lang="en-US">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9" name="Title 1"/>
          <p:cNvSpPr>
            <a:spLocks noGrp="1"/>
          </p:cNvSpPr>
          <p:nvPr>
            <p:ph type="title"/>
          </p:nvPr>
        </p:nvSpPr>
        <p:spPr/>
        <p:txBody>
          <a:bodyPr>
            <a:normAutofit/>
          </a:bodyPr>
          <a:p>
            <a:pPr algn="ctr"/>
            <a:r>
              <a:rPr dirty="0" lang="en-US"/>
              <a:t>OUR SOLUTION AND ITS VALUE PROPOSITION</a:t>
            </a:r>
          </a:p>
        </p:txBody>
      </p:sp>
      <p:sp>
        <p:nvSpPr>
          <p:cNvPr id="1048610" name="Text Placeholder 2"/>
          <p:cNvSpPr>
            <a:spLocks noGrp="1"/>
          </p:cNvSpPr>
          <p:nvPr>
            <p:ph type="body" idx="1"/>
          </p:nvPr>
        </p:nvSpPr>
        <p:spPr>
          <a:xfrm>
            <a:off x="740664" y="2590800"/>
            <a:ext cx="8022336" cy="4267200"/>
          </a:xfrm>
        </p:spPr>
        <p:txBody>
          <a:bodyPr>
            <a:normAutofit/>
          </a:bodyPr>
          <a:p>
            <a:pPr lvl="1">
              <a:buFont typeface="Wingdings" pitchFamily="2" charset="2"/>
              <a:buChar char="ü"/>
            </a:pPr>
            <a:r>
              <a:rPr b="1" dirty="0" sz="2800" lang="en-US" u="sng">
                <a:solidFill>
                  <a:schemeClr val="bg1"/>
                </a:solidFill>
              </a:rPr>
              <a:t>FILTERING</a:t>
            </a:r>
            <a:r>
              <a:rPr b="1" dirty="0" sz="2800" lang="en-US">
                <a:solidFill>
                  <a:schemeClr val="bg1"/>
                </a:solidFill>
              </a:rPr>
              <a:t>: REMOVE MISSING VALUES</a:t>
            </a:r>
          </a:p>
          <a:p>
            <a:pPr lvl="1">
              <a:buFont typeface="Wingdings" pitchFamily="2" charset="2"/>
              <a:buChar char="ü"/>
            </a:pPr>
            <a:r>
              <a:rPr b="1" dirty="0" sz="2800" lang="en-US" u="sng">
                <a:solidFill>
                  <a:schemeClr val="bg1"/>
                </a:solidFill>
              </a:rPr>
              <a:t>CONDITIONAL FORMATING</a:t>
            </a:r>
            <a:r>
              <a:rPr b="1" dirty="0" sz="2800" lang="en-US">
                <a:solidFill>
                  <a:schemeClr val="bg1"/>
                </a:solidFill>
              </a:rPr>
              <a:t>:BLANKS</a:t>
            </a:r>
          </a:p>
          <a:p>
            <a:pPr lvl="1">
              <a:buFont typeface="Wingdings" pitchFamily="2" charset="2"/>
              <a:buChar char="ü"/>
            </a:pPr>
            <a:r>
              <a:rPr b="1" dirty="0" sz="2800" lang="en-US" u="sng">
                <a:solidFill>
                  <a:schemeClr val="bg1"/>
                </a:solidFill>
              </a:rPr>
              <a:t>PIVOT TABLE</a:t>
            </a:r>
            <a:r>
              <a:rPr b="1" dirty="0" sz="2800" lang="en-US">
                <a:solidFill>
                  <a:schemeClr val="bg1"/>
                </a:solidFill>
              </a:rPr>
              <a:t>:SUMMARY OF EMPLOYEE PERFORMANCE</a:t>
            </a:r>
          </a:p>
          <a:p>
            <a:pPr lvl="1">
              <a:buFont typeface="Wingdings" pitchFamily="2" charset="2"/>
              <a:buChar char="ü"/>
            </a:pPr>
            <a:r>
              <a:rPr b="1" dirty="0" sz="2800" lang="en-US" u="sng">
                <a:solidFill>
                  <a:schemeClr val="bg1"/>
                </a:solidFill>
              </a:rPr>
              <a:t>FORMUALS</a:t>
            </a:r>
            <a:r>
              <a:rPr b="1" dirty="0" sz="2400" lang="en-US">
                <a:solidFill>
                  <a:schemeClr val="bg1"/>
                </a:solidFill>
              </a:rPr>
              <a:t>:IFS</a:t>
            </a:r>
            <a:endParaRPr b="1" dirty="0" sz="2200" lang="en-US">
              <a:solidFill>
                <a:schemeClr val="bg1"/>
              </a:solidFill>
            </a:endParaRPr>
          </a:p>
          <a:p>
            <a:pPr lvl="1">
              <a:buFont typeface="Wingdings" pitchFamily="2" charset="2"/>
              <a:buChar char="ü"/>
            </a:pPr>
            <a:r>
              <a:rPr b="1" dirty="0" sz="2800" lang="en-US" u="sng">
                <a:solidFill>
                  <a:schemeClr val="bg1"/>
                </a:solidFill>
              </a:rPr>
              <a:t>GRAPHS</a:t>
            </a:r>
            <a:r>
              <a:rPr b="1" dirty="0" sz="2800" lang="en-US">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1" name="Title 1"/>
          <p:cNvSpPr>
            <a:spLocks noGrp="1"/>
          </p:cNvSpPr>
          <p:nvPr>
            <p:ph type="title"/>
          </p:nvPr>
        </p:nvSpPr>
        <p:spPr>
          <a:xfrm>
            <a:off x="762000" y="228600"/>
            <a:ext cx="8013192" cy="1636776"/>
          </a:xfrm>
        </p:spPr>
        <p:txBody>
          <a:bodyPr/>
          <a:p>
            <a:pPr algn="ctr"/>
            <a:r>
              <a:rPr dirty="0" lang="en-US"/>
              <a:t>DATA DESCRIPTION</a:t>
            </a:r>
          </a:p>
        </p:txBody>
      </p:sp>
      <p:sp>
        <p:nvSpPr>
          <p:cNvPr id="1048612" name="Text Placeholder 2"/>
          <p:cNvSpPr>
            <a:spLocks noGrp="1"/>
          </p:cNvSpPr>
          <p:nvPr>
            <p:ph type="body" idx="1"/>
          </p:nvPr>
        </p:nvSpPr>
        <p:spPr>
          <a:xfrm>
            <a:off x="762000" y="2743200"/>
            <a:ext cx="8022336" cy="4114800"/>
          </a:xfrm>
        </p:spPr>
        <p:txBody>
          <a:bodyPr/>
          <a:p>
            <a:pPr algn="ctr" fontAlgn="base"/>
            <a:r>
              <a:rPr b="1" dirty="0" lang="en-US" err="1" u="sng">
                <a:solidFill>
                  <a:schemeClr val="bg1"/>
                </a:solidFill>
                <a:effectLst>
                  <a:outerShdw algn="tl" blurRad="38100" dir="2700000" dist="38100">
                    <a:srgbClr val="000000">
                      <a:alpha val="43137"/>
                    </a:srgbClr>
                  </a:outerShdw>
                </a:effectLst>
              </a:rPr>
              <a:t>OrderNumber</a:t>
            </a:r>
            <a:r>
              <a:rPr b="1" dirty="0" lang="en-US">
                <a:solidFill>
                  <a:schemeClr val="bg1"/>
                </a:solidFill>
                <a:effectLst>
                  <a:outerShdw algn="tl" blurRad="38100" dir="2700000" dist="38100">
                    <a:srgbClr val="000000">
                      <a:alpha val="43137"/>
                    </a:srgbClr>
                  </a:outerShdw>
                </a:effectLst>
              </a:rPr>
              <a:t>:</a:t>
            </a:r>
            <a:r>
              <a:rPr dirty="0" lang="en-US">
                <a:solidFill>
                  <a:schemeClr val="bg1"/>
                </a:solidFill>
                <a:effectLst>
                  <a:outerShdw algn="tl" blurRad="38100" dir="2700000" dist="38100">
                    <a:srgbClr val="000000">
                      <a:alpha val="43137"/>
                    </a:srgbClr>
                  </a:outerShdw>
                </a:effectLst>
              </a:rPr>
              <a:t> A unique identifier for each order.</a:t>
            </a:r>
          </a:p>
          <a:p>
            <a:pPr algn="ctr" fontAlgn="base"/>
            <a:r>
              <a:rPr b="1" dirty="0" lang="en-US" u="sng">
                <a:solidFill>
                  <a:schemeClr val="bg1"/>
                </a:solidFill>
                <a:effectLst>
                  <a:outerShdw algn="tl" blurRad="38100" dir="2700000" dist="38100">
                    <a:srgbClr val="000000">
                      <a:alpha val="43137"/>
                    </a:srgbClr>
                  </a:outerShdw>
                </a:effectLst>
              </a:rPr>
              <a:t>Sales Channel</a:t>
            </a:r>
            <a:r>
              <a:rPr b="1" dirty="0" lang="en-US">
                <a:solidFill>
                  <a:schemeClr val="bg1"/>
                </a:solidFill>
                <a:effectLst>
                  <a:outerShdw algn="tl" blurRad="38100" dir="2700000" dist="38100">
                    <a:srgbClr val="000000">
                      <a:alpha val="43137"/>
                    </a:srgbClr>
                  </a:outerShdw>
                </a:effectLst>
              </a:rPr>
              <a:t>:</a:t>
            </a:r>
            <a:r>
              <a:rPr dirty="0" lang="en-US">
                <a:solidFill>
                  <a:schemeClr val="bg1"/>
                </a:solidFill>
                <a:effectLst>
                  <a:outerShdw algn="tl" blurRad="38100" dir="2700000" dist="38100">
                    <a:srgbClr val="000000">
                      <a:alpha val="43137"/>
                    </a:srgbClr>
                  </a:outerShdw>
                </a:effectLst>
              </a:rPr>
              <a:t> The channel through which the sale was made (In-Store, Online, Distributor, Wholesale).</a:t>
            </a:r>
          </a:p>
          <a:p>
            <a:pPr algn="ctr" fontAlgn="base"/>
            <a:r>
              <a:rPr b="1" dirty="0" lang="en-US" err="1" u="sng">
                <a:solidFill>
                  <a:schemeClr val="bg1"/>
                </a:solidFill>
                <a:effectLst>
                  <a:outerShdw algn="tl" blurRad="38100" dir="2700000" dist="38100">
                    <a:srgbClr val="000000">
                      <a:alpha val="43137"/>
                    </a:srgbClr>
                  </a:outerShdw>
                </a:effectLst>
              </a:rPr>
              <a:t>WarehouseCode</a:t>
            </a:r>
            <a:r>
              <a:rPr b="1" dirty="0" lang="en-US">
                <a:solidFill>
                  <a:schemeClr val="bg1"/>
                </a:solidFill>
                <a:effectLst>
                  <a:outerShdw algn="tl" blurRad="38100" dir="2700000" dist="38100">
                    <a:srgbClr val="000000">
                      <a:alpha val="43137"/>
                    </a:srgbClr>
                  </a:outerShdw>
                </a:effectLst>
              </a:rPr>
              <a:t>:</a:t>
            </a:r>
            <a:r>
              <a:rPr dirty="0" lang="en-US">
                <a:solidFill>
                  <a:schemeClr val="bg1"/>
                </a:solidFill>
                <a:effectLst>
                  <a:outerShdw algn="tl" blurRad="38100" dir="2700000" dist="38100">
                    <a:srgbClr val="000000">
                      <a:alpha val="43137"/>
                    </a:srgbClr>
                  </a:outerShdw>
                </a:effectLst>
              </a:rPr>
              <a:t> Code representing the warehouse involved in the order.</a:t>
            </a:r>
          </a:p>
          <a:p>
            <a:pPr algn="ctr" fontAlgn="base"/>
            <a:r>
              <a:rPr b="1" dirty="0" lang="en-US" err="1" u="sng">
                <a:solidFill>
                  <a:schemeClr val="bg1"/>
                </a:solidFill>
                <a:effectLst>
                  <a:outerShdw algn="tl" blurRad="38100" dir="2700000" dist="38100">
                    <a:srgbClr val="000000">
                      <a:alpha val="43137"/>
                    </a:srgbClr>
                  </a:outerShdw>
                </a:effectLst>
              </a:rPr>
              <a:t>ProcuredDate</a:t>
            </a:r>
            <a:r>
              <a:rPr b="1" dirty="0" lang="en-US">
                <a:solidFill>
                  <a:schemeClr val="bg1"/>
                </a:solidFill>
                <a:effectLst>
                  <a:outerShdw algn="tl" blurRad="38100" dir="2700000" dist="38100">
                    <a:srgbClr val="000000">
                      <a:alpha val="43137"/>
                    </a:srgbClr>
                  </a:outerShdw>
                </a:effectLst>
              </a:rPr>
              <a:t>:</a:t>
            </a:r>
            <a:r>
              <a:rPr dirty="0" lang="en-US">
                <a:solidFill>
                  <a:schemeClr val="bg1"/>
                </a:solidFill>
                <a:effectLst>
                  <a:outerShdw algn="tl" blurRad="38100" dir="2700000" dist="38100">
                    <a:srgbClr val="000000">
                      <a:alpha val="43137"/>
                    </a:srgbClr>
                  </a:outerShdw>
                </a:effectLst>
              </a:rPr>
              <a:t> Date when the products were procured.</a:t>
            </a:r>
          </a:p>
          <a:p>
            <a:pPr algn="ctr" fontAlgn="base"/>
            <a:r>
              <a:rPr b="1" dirty="0" lang="en-US" err="1" u="sng">
                <a:solidFill>
                  <a:schemeClr val="bg1"/>
                </a:solidFill>
                <a:effectLst>
                  <a:outerShdw algn="tl" blurRad="38100" dir="2700000" dist="38100">
                    <a:srgbClr val="000000">
                      <a:alpha val="43137"/>
                    </a:srgbClr>
                  </a:outerShdw>
                </a:effectLst>
              </a:rPr>
              <a:t>OrderDate</a:t>
            </a:r>
            <a:r>
              <a:rPr b="1" dirty="0" lang="en-US">
                <a:solidFill>
                  <a:schemeClr val="bg1"/>
                </a:solidFill>
                <a:effectLst>
                  <a:outerShdw algn="tl" blurRad="38100" dir="2700000" dist="38100">
                    <a:srgbClr val="000000">
                      <a:alpha val="43137"/>
                    </a:srgbClr>
                  </a:outerShdw>
                </a:effectLst>
              </a:rPr>
              <a:t>:</a:t>
            </a:r>
            <a:r>
              <a:rPr dirty="0" lang="en-US">
                <a:solidFill>
                  <a:schemeClr val="bg1"/>
                </a:solidFill>
                <a:effectLst>
                  <a:outerShdw algn="tl" blurRad="38100" dir="2700000" dist="38100">
                    <a:srgbClr val="000000">
                      <a:alpha val="43137"/>
                    </a:srgbClr>
                  </a:outerShdw>
                </a:effectLst>
              </a:rPr>
              <a:t> Date when the order was placed.</a:t>
            </a:r>
          </a:p>
          <a:p>
            <a:pPr algn="ctr" fontAlgn="base"/>
            <a:r>
              <a:rPr b="1" dirty="0" lang="en-US" err="1" u="sng">
                <a:solidFill>
                  <a:schemeClr val="bg1"/>
                </a:solidFill>
                <a:effectLst>
                  <a:outerShdw algn="tl" blurRad="38100" dir="2700000" dist="38100">
                    <a:srgbClr val="000000">
                      <a:alpha val="43137"/>
                    </a:srgbClr>
                  </a:outerShdw>
                </a:effectLst>
              </a:rPr>
              <a:t>ShipDate</a:t>
            </a:r>
            <a:r>
              <a:rPr b="1" dirty="0" lang="en-US">
                <a:solidFill>
                  <a:schemeClr val="bg1"/>
                </a:solidFill>
                <a:effectLst>
                  <a:outerShdw algn="tl" blurRad="38100" dir="2700000" dist="38100">
                    <a:srgbClr val="000000">
                      <a:alpha val="43137"/>
                    </a:srgbClr>
                  </a:outerShdw>
                </a:effectLst>
              </a:rPr>
              <a:t>:</a:t>
            </a:r>
            <a:r>
              <a:rPr dirty="0" lang="en-US">
                <a:solidFill>
                  <a:schemeClr val="bg1"/>
                </a:solidFill>
                <a:effectLst>
                  <a:outerShdw algn="tl" blurRad="38100" dir="2700000" dist="38100">
                    <a:srgbClr val="000000">
                      <a:alpha val="43137"/>
                    </a:srgbClr>
                  </a:outerShdw>
                </a:effectLst>
              </a:rPr>
              <a:t> Date when the order was shipped.</a:t>
            </a:r>
          </a:p>
          <a:p>
            <a:pPr algn="ctr" fontAlgn="base"/>
            <a:r>
              <a:rPr b="1" dirty="0" lang="en-US" err="1" u="sng">
                <a:solidFill>
                  <a:schemeClr val="bg1"/>
                </a:solidFill>
                <a:effectLst>
                  <a:outerShdw algn="tl" blurRad="38100" dir="2700000" dist="38100">
                    <a:srgbClr val="000000">
                      <a:alpha val="43137"/>
                    </a:srgbClr>
                  </a:outerShdw>
                </a:effectLst>
              </a:rPr>
              <a:t>DeliveryDate</a:t>
            </a:r>
            <a:r>
              <a:rPr b="1" dirty="0" lang="en-US">
                <a:solidFill>
                  <a:schemeClr val="bg1"/>
                </a:solidFill>
                <a:effectLst>
                  <a:outerShdw algn="tl" blurRad="38100" dir="2700000" dist="38100">
                    <a:srgbClr val="000000">
                      <a:alpha val="43137"/>
                    </a:srgbClr>
                  </a:outerShdw>
                </a:effectLst>
              </a:rPr>
              <a:t>:</a:t>
            </a:r>
            <a:r>
              <a:rPr dirty="0" lang="en-US">
                <a:solidFill>
                  <a:schemeClr val="bg1"/>
                </a:solidFill>
                <a:effectLst>
                  <a:outerShdw algn="tl" blurRad="38100" dir="2700000" dist="38100">
                    <a:srgbClr val="000000">
                      <a:alpha val="43137"/>
                    </a:srgbClr>
                  </a:outerShdw>
                </a:effectLst>
              </a:rPr>
              <a:t> Date when the order was delivered.</a:t>
            </a:r>
          </a:p>
          <a:p>
            <a:pPr algn="ctr" fontAlgn="base"/>
            <a:r>
              <a:rPr b="1" dirty="0" lang="en-US" err="1" u="sng">
                <a:solidFill>
                  <a:schemeClr val="bg1"/>
                </a:solidFill>
                <a:effectLst>
                  <a:outerShdw algn="tl" blurRad="38100" dir="2700000" dist="38100">
                    <a:srgbClr val="000000">
                      <a:alpha val="43137"/>
                    </a:srgbClr>
                  </a:outerShdw>
                </a:effectLst>
              </a:rPr>
              <a:t>SalesTeamID</a:t>
            </a:r>
            <a:r>
              <a:rPr dirty="0" lang="en-US">
                <a:solidFill>
                  <a:schemeClr val="bg1"/>
                </a:solidFill>
                <a:effectLst>
                  <a:outerShdw algn="tl" blurRad="38100" dir="2700000" dist="38100">
                    <a:srgbClr val="000000">
                      <a:alpha val="43137"/>
                    </a:srgbClr>
                  </a:outerShdw>
                </a:effectLst>
              </a:rPr>
              <a:t>: Identifier for the sales team involved.</a:t>
            </a:r>
          </a:p>
          <a:p>
            <a:pPr algn="ctr" fontAlgn="base"/>
            <a:r>
              <a:rPr b="1" dirty="0" lang="en-US" err="1" u="sng">
                <a:solidFill>
                  <a:schemeClr val="bg1"/>
                </a:solidFill>
                <a:effectLst>
                  <a:outerShdw algn="tl" blurRad="38100" dir="2700000" dist="38100">
                    <a:srgbClr val="000000">
                      <a:alpha val="43137"/>
                    </a:srgbClr>
                  </a:outerShdw>
                </a:effectLst>
              </a:rPr>
              <a:t>CustomerID</a:t>
            </a:r>
            <a:r>
              <a:rPr b="1" dirty="0" lang="en-US">
                <a:solidFill>
                  <a:schemeClr val="bg1"/>
                </a:solidFill>
                <a:effectLst>
                  <a:outerShdw algn="tl" blurRad="38100" dir="2700000" dist="38100">
                    <a:srgbClr val="000000">
                      <a:alpha val="43137"/>
                    </a:srgbClr>
                  </a:outerShdw>
                </a:effectLst>
              </a:rPr>
              <a:t>:</a:t>
            </a:r>
            <a:r>
              <a:rPr dirty="0" lang="en-US">
                <a:solidFill>
                  <a:schemeClr val="bg1"/>
                </a:solidFill>
                <a:effectLst>
                  <a:outerShdw algn="tl" blurRad="38100" dir="2700000" dist="38100">
                    <a:srgbClr val="000000">
                      <a:alpha val="43137"/>
                    </a:srgbClr>
                  </a:outerShdw>
                </a:effectLst>
              </a:rPr>
              <a:t> Identifier for the customer.</a:t>
            </a:r>
          </a:p>
          <a:p>
            <a:pPr algn="ctr" fontAlgn="base"/>
            <a:r>
              <a:rPr b="1" dirty="0" lang="en-US" err="1" u="sng">
                <a:solidFill>
                  <a:schemeClr val="bg1"/>
                </a:solidFill>
                <a:effectLst>
                  <a:outerShdw algn="tl" blurRad="38100" dir="2700000" dist="38100">
                    <a:srgbClr val="000000">
                      <a:alpha val="43137"/>
                    </a:srgbClr>
                  </a:outerShdw>
                </a:effectLst>
              </a:rPr>
              <a:t>StoreID</a:t>
            </a:r>
            <a:r>
              <a:rPr b="1" dirty="0" lang="en-US">
                <a:solidFill>
                  <a:schemeClr val="bg1"/>
                </a:solidFill>
                <a:effectLst>
                  <a:outerShdw algn="tl" blurRad="38100" dir="2700000" dist="38100">
                    <a:srgbClr val="000000">
                      <a:alpha val="43137"/>
                    </a:srgbClr>
                  </a:outerShdw>
                </a:effectLst>
              </a:rPr>
              <a:t>:</a:t>
            </a:r>
            <a:r>
              <a:rPr dirty="0" lang="en-US">
                <a:solidFill>
                  <a:schemeClr val="bg1"/>
                </a:solidFill>
                <a:effectLst>
                  <a:outerShdw algn="tl" blurRad="38100" dir="2700000" dist="38100">
                    <a:srgbClr val="000000">
                      <a:alpha val="43137"/>
                    </a:srgbClr>
                  </a:outerShdw>
                </a:effectLst>
              </a:rPr>
              <a:t> Identifier for the store.</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3" name="Title 1"/>
          <p:cNvSpPr>
            <a:spLocks noGrp="1"/>
          </p:cNvSpPr>
          <p:nvPr>
            <p:ph type="title"/>
          </p:nvPr>
        </p:nvSpPr>
        <p:spPr/>
        <p:txBody>
          <a:bodyPr/>
          <a:p>
            <a:pPr algn="ctr"/>
            <a:r>
              <a:rPr dirty="0" lang="en-US"/>
              <a:t>MODELLING</a:t>
            </a:r>
          </a:p>
        </p:txBody>
      </p:sp>
      <p:sp>
        <p:nvSpPr>
          <p:cNvPr id="1048614" name="Text Placeholder 2"/>
          <p:cNvSpPr>
            <a:spLocks noGrp="1"/>
          </p:cNvSpPr>
          <p:nvPr>
            <p:ph type="body" idx="1"/>
          </p:nvPr>
        </p:nvSpPr>
        <p:spPr>
          <a:xfrm>
            <a:off x="740664" y="2667000"/>
            <a:ext cx="8022336" cy="4191000"/>
          </a:xfrm>
        </p:spPr>
        <p:txBody>
          <a:bodyPr/>
          <a:p>
            <a:pPr>
              <a:buFont typeface="Courier New" pitchFamily="49" charset="0"/>
              <a:buChar char="o"/>
            </a:pPr>
            <a:r>
              <a:rPr dirty="0" lang="en-US">
                <a:solidFill>
                  <a:schemeClr val="bg1"/>
                </a:solidFill>
                <a:effectLst>
                  <a:outerShdw algn="tl" blurRad="38100" dir="2700000" dist="38100">
                    <a:srgbClr val="000000">
                      <a:alpha val="43137"/>
                    </a:srgbClr>
                  </a:outerShdw>
                </a:effectLst>
              </a:rPr>
              <a:t>DATA SET : EMPLOYEE DATASET</a:t>
            </a:r>
          </a:p>
          <a:p>
            <a:pPr>
              <a:buFont typeface="Courier New" pitchFamily="49" charset="0"/>
              <a:buChar char="o"/>
            </a:pPr>
            <a:endParaRPr dirty="0" lang="en-US">
              <a:solidFill>
                <a:schemeClr val="bg1"/>
              </a:solidFill>
              <a:effectLst>
                <a:outerShdw algn="tl" blurRad="38100" dir="2700000" dist="38100">
                  <a:srgbClr val="000000">
                    <a:alpha val="43137"/>
                  </a:srgbClr>
                </a:outerShdw>
              </a:effectLst>
            </a:endParaRPr>
          </a:p>
          <a:p>
            <a:pPr>
              <a:buFont typeface="Courier New" pitchFamily="49" charset="0"/>
              <a:buChar char="o"/>
            </a:pPr>
            <a:r>
              <a:rPr dirty="0" lang="en-US">
                <a:solidFill>
                  <a:schemeClr val="bg1"/>
                </a:solidFill>
                <a:effectLst>
                  <a:outerShdw algn="tl" blurRad="38100" dir="2700000" dist="38100">
                    <a:srgbClr val="000000">
                      <a:alpha val="43137"/>
                    </a:srgbClr>
                  </a:outerShdw>
                </a:effectLst>
              </a:rPr>
              <a:t>FEATURE SELECTION </a:t>
            </a:r>
          </a:p>
          <a:p>
            <a:pPr>
              <a:buFont typeface="Courier New" pitchFamily="49" charset="0"/>
              <a:buChar char="o"/>
            </a:pPr>
            <a:endParaRPr dirty="0" lang="en-US">
              <a:solidFill>
                <a:schemeClr val="bg1"/>
              </a:solidFill>
              <a:effectLst>
                <a:outerShdw algn="tl" blurRad="38100" dir="2700000" dist="38100">
                  <a:srgbClr val="000000">
                    <a:alpha val="43137"/>
                  </a:srgbClr>
                </a:outerShdw>
              </a:effectLst>
            </a:endParaRPr>
          </a:p>
          <a:p>
            <a:pPr>
              <a:buFont typeface="Courier New" pitchFamily="49" charset="0"/>
              <a:buChar char="o"/>
            </a:pPr>
            <a:r>
              <a:rPr dirty="0" lang="en-US">
                <a:solidFill>
                  <a:schemeClr val="bg1"/>
                </a:solidFill>
                <a:effectLst>
                  <a:outerShdw algn="tl" blurRad="38100" dir="2700000" dist="38100">
                    <a:srgbClr val="000000">
                      <a:alpha val="43137"/>
                    </a:srgbClr>
                  </a:outerShdw>
                </a:effectLst>
              </a:rPr>
              <a:t>DATA CLEANING : MISSING VALUES,IRRELEVANT</a:t>
            </a:r>
          </a:p>
          <a:p>
            <a:pPr>
              <a:buFont typeface="Courier New" pitchFamily="49" charset="0"/>
              <a:buChar char="o"/>
            </a:pPr>
            <a:endParaRPr dirty="0" lang="en-US">
              <a:solidFill>
                <a:schemeClr val="bg1"/>
              </a:solidFill>
              <a:effectLst>
                <a:outerShdw algn="tl" blurRad="38100" dir="2700000" dist="38100">
                  <a:srgbClr val="000000">
                    <a:alpha val="43137"/>
                  </a:srgbClr>
                </a:outerShdw>
              </a:effectLst>
            </a:endParaRPr>
          </a:p>
          <a:p>
            <a:pPr>
              <a:buFont typeface="Courier New" pitchFamily="49" charset="0"/>
              <a:buChar char="o"/>
            </a:pPr>
            <a:r>
              <a:rPr dirty="0" lang="en-US">
                <a:solidFill>
                  <a:schemeClr val="bg1"/>
                </a:solidFill>
                <a:effectLst>
                  <a:outerShdw algn="tl" blurRad="38100" dir="2700000" dist="38100">
                    <a:srgbClr val="000000">
                      <a:alpha val="43137"/>
                    </a:srgbClr>
                  </a:outerShdw>
                </a:effectLst>
              </a:rPr>
              <a:t>FORMULA PERFORMANCE CALCULATION,LOW,MED,HIGH</a:t>
            </a:r>
          </a:p>
          <a:p>
            <a:pPr>
              <a:buFont typeface="Courier New" pitchFamily="49" charset="0"/>
              <a:buChar char="o"/>
            </a:pPr>
            <a:endParaRPr dirty="0" lang="en-US">
              <a:solidFill>
                <a:schemeClr val="bg1"/>
              </a:solidFill>
              <a:effectLst>
                <a:outerShdw algn="tl" blurRad="38100" dir="2700000" dist="38100">
                  <a:srgbClr val="000000">
                    <a:alpha val="43137"/>
                  </a:srgbClr>
                </a:outerShdw>
              </a:effectLst>
            </a:endParaRPr>
          </a:p>
          <a:p>
            <a:pPr>
              <a:buFont typeface="Courier New" pitchFamily="49" charset="0"/>
              <a:buChar char="o"/>
            </a:pPr>
            <a:r>
              <a:rPr dirty="0" lang="en-US">
                <a:solidFill>
                  <a:schemeClr val="bg1"/>
                </a:solidFill>
                <a:effectLst>
                  <a:outerShdw algn="tl" blurRad="38100" dir="2700000" dist="38100">
                    <a:srgbClr val="000000">
                      <a:alpha val="43137"/>
                    </a:srgbClr>
                  </a:outerShdw>
                </a:effectLst>
              </a:rPr>
              <a:t>PIVOT TABLE SUMMARY,BUSINESS UNIT,GENDER,EMPLYMENT TYPE,EMPLOYEE ID,PERFORMANCE</a:t>
            </a:r>
          </a:p>
          <a:p>
            <a:pPr>
              <a:buFont typeface="Courier New" pitchFamily="49" charset="0"/>
              <a:buChar char="o"/>
            </a:pPr>
            <a:endParaRPr dirty="0" lang="en-US">
              <a:solidFill>
                <a:schemeClr val="bg1"/>
              </a:solidFill>
              <a:effectLst>
                <a:outerShdw algn="tl" blurRad="38100" dir="2700000" dist="38100">
                  <a:srgbClr val="000000">
                    <a:alpha val="43137"/>
                  </a:srgbClr>
                </a:outerShdw>
              </a:effectLst>
            </a:endParaRPr>
          </a:p>
          <a:p>
            <a:pPr>
              <a:buFont typeface="Courier New" pitchFamily="49" charset="0"/>
              <a:buChar char="o"/>
            </a:pPr>
            <a:r>
              <a:rPr dirty="0" lang="en-US">
                <a:solidFill>
                  <a:schemeClr val="bg1"/>
                </a:solidFill>
                <a:effectLst>
                  <a:outerShdw algn="tl" blurRad="38100" dir="2700000" dist="38100">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lastClr="000000" val="windowText"/>
      </a:dk1>
      <a:lt1>
        <a:sysClr lastClr="FFFFFF" val="window"/>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r="5400000" dist="25000" rotWithShape="0">
              <a:srgbClr val="000000">
                <a:alpha val="38000"/>
              </a:srgbClr>
            </a:outerShdw>
          </a:effectLst>
        </a:effectStyle>
        <a:effectStyle>
          <a:effectLst>
            <a:outerShdw blurRad="39000" dir="5400000" dist="25400" rotWithShape="0">
              <a:srgbClr val="000000">
                <a:alpha val="38000"/>
              </a:srgbClr>
            </a:outerShdw>
          </a:effectLst>
        </a:effectStyle>
        <a:effectStyle>
          <a:effectLst>
            <a:outerShdw blurRad="39000" dir="5400000" dist="25400" rotWithShape="0">
              <a:srgbClr val="000000">
                <a:alpha val="38000"/>
              </a:srgbClr>
            </a:outerShdw>
          </a:effectLst>
          <a:scene3d>
            <a:camera prst="orthographicFront" fov="0">
              <a:rot lat="0" lon="0" rev="0"/>
            </a:camera>
            <a:lightRig dir="t" rig="threeP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algn="tl" flip="none" sx="38000" sy="38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ANALYSE USING EXCEL</dc:title>
  <dc:creator>admin</dc:creator>
  <cp:lastModifiedBy>VIMALESH V S</cp:lastModifiedBy>
  <dcterms:created xsi:type="dcterms:W3CDTF">2024-08-19T18:19:34Z</dcterms:created>
  <dcterms:modified xsi:type="dcterms:W3CDTF">2024-08-28T07:40:16Z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90a7321339f245819955b9e9059ef5ad</vt:lpwstr>
  </property>
</Properties>
</file>