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Caveat"/>
      <p:regular r:id="rId11"/>
      <p:bold r:id="rId12"/>
    </p:embeddedFont>
    <p:embeddedFont>
      <p:font typeface="Lexend Deca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veat-regular.fntdata"/><Relationship Id="rId10" Type="http://schemas.openxmlformats.org/officeDocument/2006/relationships/slide" Target="slides/slide6.xml"/><Relationship Id="rId13" Type="http://schemas.openxmlformats.org/officeDocument/2006/relationships/font" Target="fonts/LexendDeca-regular.fntdata"/><Relationship Id="rId12" Type="http://schemas.openxmlformats.org/officeDocument/2006/relationships/font" Target="fonts/Cave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everyone,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 is 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Edge IoT Based Assistive Device for Respiratory Patients Based on Geospatial data. We have done this project under the guidance of professor chandrashekar vuppalpati.  I am sahana and my team members are  Kavya and Nithya.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d70d9417f_4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d70d9417f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6200" lvl="1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1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d6afa494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d6afa49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d6afa494a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d6afa494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d6afa494a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d6afa49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d70d9417f_2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d70d9417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-L_Uzw01847CjTjdDRfMk5Y3o4qUJSPe/view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685800" y="300800"/>
            <a:ext cx="7978800" cy="118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D966"/>
                </a:solidFill>
                <a:latin typeface="Caveat"/>
                <a:ea typeface="Caveat"/>
                <a:cs typeface="Caveat"/>
                <a:sym typeface="Caveat"/>
              </a:rPr>
              <a:t>Edge IoT Based Assistive Device for Respiratory Patients Based on Geospatial data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200" y="1581126"/>
            <a:ext cx="1782850" cy="17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2320" y="1538536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22150" y="3189525"/>
            <a:ext cx="4127400" cy="14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D966"/>
                </a:solidFill>
                <a:latin typeface="Caveat"/>
                <a:ea typeface="Caveat"/>
                <a:cs typeface="Caveat"/>
                <a:sym typeface="Caveat"/>
              </a:rPr>
              <a:t>Team Members:</a:t>
            </a:r>
            <a:endParaRPr b="1" sz="2400" u="sng">
              <a:solidFill>
                <a:srgbClr val="FFD966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D966"/>
                </a:solidFill>
                <a:latin typeface="Caveat"/>
                <a:ea typeface="Caveat"/>
                <a:cs typeface="Caveat"/>
                <a:sym typeface="Caveat"/>
              </a:rPr>
              <a:t>Kavya Balihallimatta (013819923)</a:t>
            </a:r>
            <a:endParaRPr b="1" sz="2000">
              <a:solidFill>
                <a:srgbClr val="FFD966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D966"/>
                </a:solidFill>
                <a:latin typeface="Caveat"/>
                <a:ea typeface="Caveat"/>
                <a:cs typeface="Caveat"/>
                <a:sym typeface="Caveat"/>
              </a:rPr>
              <a:t>Nithya Kuchadi (013769665)</a:t>
            </a:r>
            <a:endParaRPr b="1" sz="2000">
              <a:solidFill>
                <a:srgbClr val="FFD966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D966"/>
                </a:solidFill>
                <a:latin typeface="Caveat"/>
                <a:ea typeface="Caveat"/>
                <a:cs typeface="Caveat"/>
                <a:sym typeface="Caveat"/>
              </a:rPr>
              <a:t>Sahana Ramesh (013832065)</a:t>
            </a:r>
            <a:endParaRPr b="1" sz="2000">
              <a:solidFill>
                <a:srgbClr val="FFD966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D966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idx="4294967295" type="body"/>
          </p:nvPr>
        </p:nvSpPr>
        <p:spPr>
          <a:xfrm>
            <a:off x="822150" y="2063713"/>
            <a:ext cx="4438500" cy="105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FFD966"/>
                </a:solidFill>
                <a:latin typeface="Caveat"/>
                <a:ea typeface="Caveat"/>
                <a:cs typeface="Caveat"/>
                <a:sym typeface="Caveat"/>
              </a:rPr>
              <a:t>Guided By: </a:t>
            </a:r>
            <a:endParaRPr b="1" sz="2200" u="sng">
              <a:solidFill>
                <a:srgbClr val="FFD966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D966"/>
                </a:solidFill>
                <a:latin typeface="Caveat"/>
                <a:ea typeface="Caveat"/>
                <a:cs typeface="Caveat"/>
                <a:sym typeface="Caveat"/>
              </a:rPr>
              <a:t>Prof. Chandrasekar Vuppalapati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580550" y="125775"/>
            <a:ext cx="60144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veat"/>
                <a:ea typeface="Caveat"/>
                <a:cs typeface="Caveat"/>
                <a:sym typeface="Caveat"/>
              </a:rPr>
              <a:t>Project Architecture</a:t>
            </a:r>
            <a:endParaRPr sz="40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775"/>
            <a:ext cx="6711689" cy="37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225" y="1327350"/>
            <a:ext cx="7222375" cy="346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1300" y="1215775"/>
            <a:ext cx="6590125" cy="34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580550" y="205975"/>
            <a:ext cx="6014400" cy="55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Implementation - Machine Learning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580550" y="1352550"/>
            <a:ext cx="4098300" cy="352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idx="2" type="body"/>
          </p:nvPr>
        </p:nvSpPr>
        <p:spPr>
          <a:xfrm>
            <a:off x="5443350" y="1329075"/>
            <a:ext cx="3334800" cy="253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S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teps involved: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1) Data cleaning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2) Feature selection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3) Model training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4) Model Evaluation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065950"/>
            <a:ext cx="4098299" cy="171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50" y="3034075"/>
            <a:ext cx="4098300" cy="17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580550" y="205975"/>
            <a:ext cx="6014400" cy="49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Edge IoT Analytics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12778" l="4555" r="15387" t="22550"/>
          <a:stretch/>
        </p:blipFill>
        <p:spPr>
          <a:xfrm>
            <a:off x="1588900" y="861100"/>
            <a:ext cx="5812400" cy="403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7" title="Android_Video_Edite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