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867400" y="685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314150"/>
            <a:ext cx="7429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</a:t>
            </a:r>
            <a:r>
              <a:rPr lang="en-US" sz="2400" dirty="0" err="1" smtClean="0"/>
              <a:t>NAME:Srinithi</a:t>
            </a:r>
            <a:r>
              <a:rPr lang="en-US" sz="2400" dirty="0" smtClean="0"/>
              <a:t> S</a:t>
            </a:r>
          </a:p>
          <a:p>
            <a:endParaRPr lang="en-US" sz="2400" dirty="0"/>
          </a:p>
          <a:p>
            <a:r>
              <a:rPr lang="en-US" sz="2400" dirty="0" smtClean="0"/>
              <a:t>REGISTER NUMBER:122203591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DEPARTMENT:Bcom</a:t>
            </a:r>
            <a:r>
              <a:rPr lang="en-US" sz="2400" dirty="0" smtClean="0"/>
              <a:t> 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COLLEGE NAME:ANNAI VELAIKANNI’S COLLEGE FOR WOMEN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8153400" cy="40138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Identification of employee at high risk of leaving with estimated turnover probabilities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Enables proactive retention strategies targeted interventions and better workforce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Insights into overall performance trends high performers and underperformers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Helps in recognizing  top talent addressing performance issues and tailoring development </a:t>
            </a:r>
            <a:r>
              <a:rPr lang="en-IN" dirty="0" err="1" smtClean="0"/>
              <a:t>palns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3058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Our analysis revealed that turnover rates are signification  influenced by factors  such as job satisfaction career development opportunities and compensation  disparities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 performance are often association with specific department and roles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Employee engagement scores indicates areas where engagement initiatives are succeeding and where additional efforts are needed to boosts morale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990601" y="2243923"/>
            <a:ext cx="8543924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Employee performance insights using data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Workforce analytics for improve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Predictive analytics for employee turnover and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14400" y="1857375"/>
            <a:ext cx="7381875" cy="3962400"/>
          </a:xfrm>
        </p:spPr>
        <p:txBody>
          <a:bodyPr/>
          <a:lstStyle/>
          <a:p>
            <a:r>
              <a:rPr lang="en-IN" dirty="0" smtClean="0"/>
              <a:t>Despite significant investment In employee development and engagement programs </a:t>
            </a:r>
          </a:p>
          <a:p>
            <a:endParaRPr lang="en-IN" dirty="0"/>
          </a:p>
          <a:p>
            <a:r>
              <a:rPr lang="en-IN" dirty="0" smtClean="0"/>
              <a:t>Our organization in experiencing high turnover rates and declining employee satisfaction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situation negatively impacts overall </a:t>
            </a:r>
            <a:r>
              <a:rPr lang="en-IN" dirty="0" err="1" smtClean="0"/>
              <a:t>proaductivity</a:t>
            </a:r>
            <a:r>
              <a:rPr lang="en-IN" dirty="0" smtClean="0"/>
              <a:t> and increases recruitment  and training costs 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6275" y="1857375"/>
            <a:ext cx="7019925" cy="3505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Gather comprehensive employee data including demographics job roles performance metrics engagement scores and turnover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Clean and </a:t>
            </a:r>
            <a:r>
              <a:rPr lang="en-IN" dirty="0" err="1" smtClean="0"/>
              <a:t>preprocess</a:t>
            </a:r>
            <a:r>
              <a:rPr lang="en-IN" dirty="0" smtClean="0"/>
              <a:t> data to ensure accuracy and consistency address missing values and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Conduct initial analysis to identify key trends and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 statistical methods and data visualization tools to understand data distributions and </a:t>
            </a:r>
            <a:r>
              <a:rPr lang="en-IN" dirty="0" err="1" smtClean="0"/>
              <a:t>relantionship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199" y="2019300"/>
            <a:ext cx="7620001" cy="2857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They use data to understand team dynamics assess performance and address issues related to employee </a:t>
            </a:r>
            <a:r>
              <a:rPr lang="en-IN" dirty="0" err="1" smtClean="0"/>
              <a:t>satisfcation</a:t>
            </a:r>
            <a:r>
              <a:rPr lang="en-IN" dirty="0" smtClean="0"/>
              <a:t> and engagement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They utilize data to design and implement programs aimed at improving employee satisfaction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They use employee data to align compensation and benefits with performance metrics and market benchmark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819400" y="1577340"/>
            <a:ext cx="6534150" cy="30708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Provides HR and management with a deep understanding of employee trends and </a:t>
            </a:r>
            <a:r>
              <a:rPr lang="en-IN" dirty="0" err="1" smtClean="0"/>
              <a:t>behaviors</a:t>
            </a:r>
            <a:r>
              <a:rPr lang="en-IN" dirty="0" smtClean="0"/>
              <a:t> enabling more informed decision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Helps anticipate issues before they arise allowing proactive measures to improve workforce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Offers insights into individual performance and potential facilitating tailored career </a:t>
            </a:r>
            <a:r>
              <a:rPr lang="en-IN" dirty="0" err="1" smtClean="0"/>
              <a:t>develpment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7696200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gender ethnicity education level marital status and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Helps understand workforce composition and diversity and can be used to </a:t>
            </a:r>
            <a:r>
              <a:rPr lang="en-IN" dirty="0" err="1" smtClean="0"/>
              <a:t>analyze</a:t>
            </a:r>
            <a:r>
              <a:rPr lang="en-IN" dirty="0" smtClean="0"/>
              <a:t> trends related to employee </a:t>
            </a:r>
            <a:r>
              <a:rPr lang="en-IN" dirty="0" err="1" smtClean="0"/>
              <a:t>demograhics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Job titles department hire date promotions and tenure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64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43200" y="3946985"/>
            <a:ext cx="6248400" cy="1948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Our solution leverages cuttings edge machine learning and predictive algorithms to forecast employee turnover performance trends and engagement level with unparalleled </a:t>
            </a:r>
            <a:r>
              <a:rPr lang="en-IN" dirty="0" err="1" smtClean="0"/>
              <a:t>accurancy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enables proactive management and strategic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0"/>
            <a:ext cx="7924800" cy="2438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Predict numerical outcomes such as employee performance scores or salary based on various predictors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Predict categorical outcomes such as whether an employee is likely to leave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Analyze</a:t>
            </a:r>
            <a:r>
              <a:rPr lang="en-IN" dirty="0" smtClean="0"/>
              <a:t> trends over time such as predicting turnover rates or seasonal </a:t>
            </a:r>
            <a:r>
              <a:rPr lang="en-IN" dirty="0" err="1" smtClean="0"/>
              <a:t>fluctations</a:t>
            </a:r>
            <a:r>
              <a:rPr lang="en-IN" dirty="0" smtClean="0"/>
              <a:t> in employee engagement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452</Words>
  <Application>Microsoft Office PowerPoint</Application>
  <PresentationFormat>Custom</PresentationFormat>
  <Paragraphs>71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21</cp:revision>
  <dcterms:created xsi:type="dcterms:W3CDTF">2024-03-29T15:07:22Z</dcterms:created>
  <dcterms:modified xsi:type="dcterms:W3CDTF">2024-09-17T19:20:21Z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