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%20Mithroy%20Davaram\Downloads\Srinithi's%20Excel%20Project.cs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0-DA21-4CD5-B510-2F0AA0AC079B}"/>
            </c:ext>
          </c:extLst>
        </c:ser>
        <c:ser>
          <c:idx val="1"/>
          <c:order val="1"/>
          <c:tx>
            <c:v>Low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2-DA21-4CD5-B510-2F0AA0AC079B}"/>
            </c:ext>
          </c:extLst>
        </c:ser>
        <c:ser>
          <c:idx val="2"/>
          <c:order val="2"/>
          <c:tx>
            <c:v>Medium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extLst>
            <c:ext xmlns:c16="http://schemas.microsoft.com/office/drawing/2014/chart" uri="{C3380CC4-5D6E-409C-BE32-E72D297353CC}">
              <c16:uniqueId val="{00000004-DA21-4CD5-B510-2F0AA0AC079B}"/>
            </c:ext>
          </c:extLst>
        </c:ser>
        <c:ser>
          <c:idx val="3"/>
          <c:order val="3"/>
          <c:tx>
            <c:v>Very High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5-DA21-4CD5-B510-2F0AA0AC0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408016"/>
        <c:axId val="197408576"/>
      </c:barChart>
      <c:catAx>
        <c:axId val="19740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408576"/>
        <c:crosses val="autoZero"/>
        <c:auto val="1"/>
        <c:lblAlgn val="ctr"/>
        <c:lblOffset val="100"/>
        <c:noMultiLvlLbl val="0"/>
      </c:catAx>
      <c:valAx>
        <c:axId val="19740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40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90600" y="3354765"/>
            <a:ext cx="86106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STUDENT NAME : </a:t>
            </a:r>
            <a:r>
              <a:rPr lang="en-US" sz="2400" dirty="0" err="1"/>
              <a:t>Srinithi.V</a:t>
            </a:r>
            <a:endParaRPr lang="en-US" sz="2400" dirty="0"/>
          </a:p>
          <a:p>
            <a:r>
              <a:rPr lang="en-US" sz="2400" dirty="0"/>
              <a:t>REGISTER NO: 122202093</a:t>
            </a:r>
          </a:p>
          <a:p>
            <a:r>
              <a:rPr lang="en-US" sz="2400" dirty="0"/>
              <a:t>DEPARTMENT : </a:t>
            </a:r>
            <a:r>
              <a:rPr lang="en-US" sz="2400" dirty="0" err="1"/>
              <a:t>B.Com</a:t>
            </a:r>
            <a:r>
              <a:rPr lang="en-US" sz="2400" dirty="0"/>
              <a:t>(CS)</a:t>
            </a:r>
          </a:p>
          <a:p>
            <a:r>
              <a:rPr lang="en-US" sz="2400" dirty="0"/>
              <a:t>COLLEGE : Anna Adarsh College for Women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6727825" cy="49532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>
                <a:latin typeface="Trebuchet MS"/>
                <a:cs typeface="Trebuchet MS"/>
              </a:rPr>
              <a:t>Data Collection: Collected these data from </a:t>
            </a:r>
            <a:r>
              <a:rPr lang="en-US" sz="2000" b="1" spc="5" dirty="0" err="1">
                <a:latin typeface="Trebuchet MS"/>
                <a:cs typeface="Trebuchet MS"/>
              </a:rPr>
              <a:t>Kaggle</a:t>
            </a:r>
            <a:r>
              <a:rPr lang="en-US" sz="2000" b="1" spc="5" dirty="0">
                <a:latin typeface="Trebuchet MS"/>
                <a:cs typeface="Trebuchet MS"/>
              </a:rPr>
              <a:t> website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>
                <a:latin typeface="Trebuchet MS"/>
                <a:cs typeface="Trebuchet MS"/>
              </a:rPr>
              <a:t>Techniques: used excel (2019) for segregating the </a:t>
            </a:r>
            <a:r>
              <a:rPr lang="en-US" sz="2000" b="1" spc="5" dirty="0" err="1">
                <a:latin typeface="Trebuchet MS"/>
                <a:cs typeface="Trebuchet MS"/>
              </a:rPr>
              <a:t>datas</a:t>
            </a:r>
            <a:endParaRPr lang="en-US" sz="20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>
                <a:latin typeface="Trebuchet MS"/>
                <a:cs typeface="Trebuchet MS"/>
              </a:rPr>
              <a:t>Results : The final result was how many members have performed according to the performance level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>
                <a:latin typeface="Trebuchet MS"/>
                <a:cs typeface="Trebuchet MS"/>
              </a:rPr>
              <a:t>Pivot table: The pivot table is used to find out the values, filter, rows and columns. So using this I got how many members are still working in the company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" dirty="0">
                <a:latin typeface="Trebuchet MS"/>
                <a:cs typeface="Trebuchet MS"/>
              </a:rPr>
              <a:t>Chart graphs: The chart graph used was recommended chart, which found the percentage of the employee data set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5721668" cy="24141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br>
              <a:rPr lang="en-US" dirty="0"/>
            </a:br>
            <a:br>
              <a:rPr lang="en-US" dirty="0"/>
            </a:br>
            <a:br>
              <a:rPr lang="en-US" sz="2000" dirty="0"/>
            </a:br>
            <a:br>
              <a:rPr lang="en-US" sz="2000" dirty="0"/>
            </a:br>
            <a:endParaRPr sz="20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012722"/>
              </p:ext>
            </p:extLst>
          </p:nvPr>
        </p:nvGraphicFramePr>
        <p:xfrm>
          <a:off x="381000" y="1295400"/>
          <a:ext cx="9429750" cy="399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13932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conclusion for the employee data is the table and the chart , which will make the total work ok the employee data sets 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conclusion for the data analytics excel.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575055"/>
            <a:ext cx="6172200" cy="255582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r>
              <a:rPr lang="en-US" sz="2000" spc="10" dirty="0"/>
              <a:t>To </a:t>
            </a:r>
            <a:r>
              <a:rPr lang="en-US" sz="2000" spc="10" dirty="0" err="1"/>
              <a:t>analyse</a:t>
            </a:r>
            <a:r>
              <a:rPr lang="en-US" sz="2000" spc="10" dirty="0"/>
              <a:t> and correct the employees work and activities in the company. To </a:t>
            </a:r>
            <a:r>
              <a:rPr lang="en-US" sz="2000" spc="10" dirty="0" err="1"/>
              <a:t>analyse</a:t>
            </a:r>
            <a:r>
              <a:rPr lang="en-US" sz="2000" spc="10" dirty="0"/>
              <a:t> these factors we are doing performance </a:t>
            </a:r>
            <a:r>
              <a:rPr lang="en-US" sz="2000" spc="10" dirty="0" err="1"/>
              <a:t>anlysing</a:t>
            </a:r>
            <a:r>
              <a:rPr lang="en-US" sz="2000" spc="10" dirty="0"/>
              <a:t> activity with employee data set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14400" y="2028399"/>
            <a:ext cx="79248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I </a:t>
            </a:r>
            <a:r>
              <a:rPr lang="en-US" sz="20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analysed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data set of the employees and made the performance level and also made the blank values empty using conditional formatting.</a:t>
            </a:r>
          </a:p>
          <a:p>
            <a:pPr algn="l"/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formula, I derived the performance level of each and every employee</a:t>
            </a:r>
          </a:p>
          <a:p>
            <a:pPr algn="l"/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finding the performance level, derived a table using pivot table and chart using column chart</a:t>
            </a:r>
          </a:p>
          <a:p>
            <a:pPr algn="l"/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1095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2000" spc="5" dirty="0"/>
              <a:t>The end users are employers, employee, companies, working sectors and etc.,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1527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  </a:t>
            </a:r>
            <a:r>
              <a:rPr lang="en-US" sz="2000" dirty="0"/>
              <a:t>Filtering – missing values</a:t>
            </a:r>
            <a:br>
              <a:rPr lang="en-US" sz="2000" dirty="0"/>
            </a:br>
            <a:r>
              <a:rPr lang="en-US" sz="2000" dirty="0"/>
              <a:t>                                     Pivot table and chart</a:t>
            </a:r>
            <a:br>
              <a:rPr lang="en-US" sz="2000" dirty="0"/>
            </a:br>
            <a:r>
              <a:rPr lang="en-US" sz="2000" dirty="0"/>
              <a:t>                                    Conditional formatting – blank values</a:t>
            </a:r>
            <a:br>
              <a:rPr lang="en-US" sz="2000" dirty="0"/>
            </a:br>
            <a:r>
              <a:rPr lang="en-US" sz="2000" dirty="0"/>
              <a:t>                                    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601533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IN" dirty="0"/>
            </a:br>
            <a:br>
              <a:rPr lang="en-IN" dirty="0"/>
            </a:br>
            <a:r>
              <a:rPr lang="en-IN" sz="2000" dirty="0"/>
              <a:t>Employee data set – </a:t>
            </a:r>
            <a:r>
              <a:rPr lang="en-IN" sz="2000" dirty="0" err="1"/>
              <a:t>kaggle</a:t>
            </a:r>
            <a:br>
              <a:rPr lang="en-IN" sz="2000" dirty="0"/>
            </a:br>
            <a:r>
              <a:rPr lang="en-IN" sz="2000" dirty="0"/>
              <a:t>26 features</a:t>
            </a:r>
            <a:br>
              <a:rPr lang="en-IN" sz="2000" dirty="0"/>
            </a:br>
            <a:r>
              <a:rPr lang="en-IN" sz="2000" dirty="0"/>
              <a:t>Feature – 9 features</a:t>
            </a:r>
            <a:br>
              <a:rPr lang="en-IN" sz="2000" dirty="0"/>
            </a:br>
            <a:r>
              <a:rPr lang="en-IN" sz="2000" dirty="0"/>
              <a:t>Employee ID</a:t>
            </a:r>
            <a:br>
              <a:rPr lang="en-IN" sz="2000" dirty="0"/>
            </a:br>
            <a:r>
              <a:rPr lang="en-IN" sz="2000" dirty="0"/>
              <a:t>Gender</a:t>
            </a:r>
            <a:br>
              <a:rPr lang="en-IN" sz="2000" dirty="0"/>
            </a:br>
            <a:r>
              <a:rPr lang="en-IN" sz="2000" dirty="0"/>
              <a:t>Business units</a:t>
            </a:r>
            <a:br>
              <a:rPr lang="en-IN" sz="2000" dirty="0"/>
            </a:br>
            <a:r>
              <a:rPr lang="en-IN" sz="2000" dirty="0"/>
              <a:t>Performance </a:t>
            </a:r>
            <a:br>
              <a:rPr lang="en-IN" sz="2000" dirty="0"/>
            </a:br>
            <a:r>
              <a:rPr lang="en-IN" sz="2000" dirty="0"/>
              <a:t>First name</a:t>
            </a:r>
            <a:br>
              <a:rPr lang="en-IN" sz="2000" dirty="0"/>
            </a:br>
            <a:r>
              <a:rPr lang="en-IN" sz="2000" dirty="0"/>
              <a:t>Last name</a:t>
            </a:r>
            <a:br>
              <a:rPr lang="en-IN" sz="2000" dirty="0"/>
            </a:br>
            <a:r>
              <a:rPr lang="en-IN" sz="2000" dirty="0"/>
              <a:t>Employee type</a:t>
            </a:r>
            <a:br>
              <a:rPr lang="en-IN" sz="2000" dirty="0"/>
            </a:br>
            <a:br>
              <a:rPr lang="en-IN" sz="20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224805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br>
              <a:rPr lang="en-US" sz="4250" spc="20" dirty="0"/>
            </a:br>
            <a:br>
              <a:rPr lang="en-US" sz="4250" spc="20" dirty="0"/>
            </a:br>
            <a:r>
              <a:rPr lang="en-US" sz="2000" spc="20" dirty="0"/>
              <a:t>The wow moment was the pivot table and column charts , which was really new to me and it made me to learn about these insert types and formulas.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439</Words>
  <Application>Microsoft Office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 To analyse and correct the employees work and activities in the company. To analyse these factors we are doing performance anlysing activity with employee data set</vt:lpstr>
      <vt:lpstr>PROJECT OVERVIEW</vt:lpstr>
      <vt:lpstr>WHO ARE THE END USERS?   The end users are employers, employee, companies, working sectors and etc.,</vt:lpstr>
      <vt:lpstr>OUR SOLUTION AND ITS VALUE PROPOSITION                       Filtering – missing values                                      Pivot table and chart                                     Conditional formatting – blank values                                     </vt:lpstr>
      <vt:lpstr>Dataset Description  Employee data set – kaggle 26 features Feature – 9 features Employee ID Gender Business units Performance  First name Last name Employee type  </vt:lpstr>
      <vt:lpstr>THE "WOW" IN OUR SOLUTION  The wow moment was the pivot table and column charts , which was really new to me and it made me to learn about these insert types and formulas.</vt:lpstr>
      <vt:lpstr>PowerPoint Presentation</vt:lpstr>
      <vt:lpstr>RESULTS    </vt:lpstr>
      <vt:lpstr>Conclusion   The conclusion for the employee data is the table and the chart , which will make the total work ok the employee data sets .  This is the conclusion for the data analytics excel.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Sam Mithroy</cp:lastModifiedBy>
  <cp:revision>23</cp:revision>
  <dcterms:created xsi:type="dcterms:W3CDTF">2024-03-29T15:07:22Z</dcterms:created>
  <dcterms:modified xsi:type="dcterms:W3CDTF">2024-09-11T14:34:49Z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