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N Srinithi-8144-Sudharsan Engineering College -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Acknowledgments: Thank collaborators, advisors, and contributors to the project for their support and guidance.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https://www.kaggle.com/code/tarizatique/fandango-project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87146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Fandango is one of the most well-known movie ticketing platforms in the world. Fandango has been the target of criticism for its questionable movie rating system. </a:t>
            </a:r>
          </a:p>
          <a:p>
            <a:pPr marL="305435" indent="-305435"/>
            <a:r>
              <a:rPr lang="en-US" sz="2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movie ratings is essential for consumers to make informed choices. There are many factors that can affect the accuracy of a rating system, such as bias, mistakes, or manipulation. </a:t>
            </a:r>
          </a:p>
          <a:p>
            <a:pPr marL="305435" indent="-305435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Background information on the problem and its significance.</a:t>
            </a:r>
          </a:p>
          <a:p>
            <a:pPr marL="305435" indent="-305435"/>
            <a:endParaRPr lang="en-US" sz="2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342" y="3429000"/>
            <a:ext cx="7784814" cy="3222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0087D-4D40-5A0C-1CD4-B3A6E4F9FEE7}"/>
              </a:ext>
            </a:extLst>
          </p:cNvPr>
          <p:cNvSpPr txBox="1"/>
          <p:nvPr/>
        </p:nvSpPr>
        <p:spPr>
          <a:xfrm>
            <a:off x="716438" y="1930326"/>
            <a:ext cx="9191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systematic approach to analyze Fandango rating data and identify discrepancies.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aims to provide insights into the accuracy and consistency of movie ratings on the platform.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robust analysis techniques, we seek to enhance transparency and trustworthiness in movie ratings.</a:t>
            </a:r>
          </a:p>
        </p:txBody>
      </p:sp>
      <p:pic>
        <p:nvPicPr>
          <p:cNvPr id="1026" name="Picture 2" descr="Classification Stars Rating Rate Score Badge Stock Vector (Royalty Free)  1457104070 | Shutterstock">
            <a:extLst>
              <a:ext uri="{FF2B5EF4-FFF2-40B4-BE49-F238E27FC236}">
                <a16:creationId xmlns:a16="http://schemas.microsoft.com/office/drawing/2014/main" id="{E4D886A8-2081-27AC-F7FD-F1F8A2BD6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7"/>
          <a:stretch/>
        </p:blipFill>
        <p:spPr bwMode="auto">
          <a:xfrm>
            <a:off x="9907573" y="4458878"/>
            <a:ext cx="1818961" cy="17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49" y="3912125"/>
            <a:ext cx="10639845" cy="4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proposed solution would involve a combination of data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procrssing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feature engineering ,and machine learning,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system and library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with sufficient processing power preferably with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mulpile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cores or a GPU for faster </a:t>
            </a: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traning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machine learning models 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compatible with the required machine learning libraries.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windows Linux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Requirements: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Processing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-Pandas: For data manipulation and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operation on data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visualization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seaborn: For creating visualizations to understand data patterns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Bokeh : Interactive visualization libraries for more </a:t>
            </a:r>
            <a:r>
              <a:rPr lang="en-IN" sz="14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</a:t>
            </a:r>
            <a:r>
              <a:rPr lang="en-IN" sz="1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615001"/>
            <a:ext cx="7906073" cy="326043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employ statistical methods such as hypothesis testing and anomaly detection to identify rating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 The analysis program can be deployed as a standalone Python application or integrated into a web service for broader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The program is designed to handle large datasets efficiently, ensuring scalability as Fandango rating data grows over time.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4EC881-F912-53F0-8D97-8331C139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98" y="4938282"/>
            <a:ext cx="65" cy="30777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785DF6-E8BF-1C83-EA65-C9229827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093" y="4316456"/>
            <a:ext cx="7906073" cy="228985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"VOTES"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"RATING"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"VOTES"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"RELATION BETWEEN VOTE AND RATINF"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55BE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6" y="1302026"/>
            <a:ext cx="11299722" cy="33076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Results: Our analysis reveals notable discrepancies in Fandango movie ratings, highlighting instances of inflated or biased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Graphical representations of rating distributions and anomalies provide clear insights into the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Insights: Key findings shed light on the underlying factors contributing to rating inconsistencies and their implications for consumers and the movie industry.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86003-11BF-C67C-2ECE-448F6672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40" y="4326886"/>
            <a:ext cx="5608806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analysis underscores the importance of addressing rating discrepancies on Fandango.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 or statistics that demonstrate the rating differences and any trends discovered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 Further research and collaboration are needed to refine our analysis techniques and promote transparency in movie rating systems.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1318-6828-7816-E062-F3BC05D4B229}"/>
              </a:ext>
            </a:extLst>
          </p:cNvPr>
          <p:cNvSpPr txBox="1"/>
          <p:nvPr/>
        </p:nvSpPr>
        <p:spPr>
          <a:xfrm>
            <a:off x="1131216" y="1715679"/>
            <a:ext cx="80104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may include incorporating user reviews, sentiment analysis, and real-time monitoring of rating changes.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Opportunities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Collaboration with Fandango and other stakeholders can facilitate access to additional data and insights.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</TotalTime>
  <Words>593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Söhne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26</cp:revision>
  <dcterms:created xsi:type="dcterms:W3CDTF">2021-05-26T16:50:10Z</dcterms:created>
  <dcterms:modified xsi:type="dcterms:W3CDTF">2024-04-06T15:16:48Z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