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99" r:id="rId3"/>
    <p:sldId id="257" r:id="rId4"/>
    <p:sldId id="261" r:id="rId5"/>
    <p:sldId id="267" r:id="rId6"/>
    <p:sldId id="293" r:id="rId7"/>
    <p:sldId id="291" r:id="rId8"/>
    <p:sldId id="302" r:id="rId9"/>
    <p:sldId id="300" r:id="rId10"/>
    <p:sldId id="301" r:id="rId11"/>
    <p:sldId id="285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/>
      <a:tcStyle>
        <a:tcBdr/>
        <a:fill>
          <a:solidFill>
            <a:srgbClr val="E6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EF1"/>
          </a:solidFill>
        </a:fill>
      </a:tcStyle>
    </a:wholeTbl>
    <a:band2H>
      <a:tcTxStyle/>
      <a:tcStyle>
        <a:tcBdr/>
        <a:fill>
          <a:solidFill>
            <a:srgbClr val="E6F6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9CE"/>
          </a:solidFill>
        </a:fill>
      </a:tcStyle>
    </a:wholeTbl>
    <a:band2H>
      <a:tcTxStyle/>
      <a:tcStyle>
        <a:tcBdr/>
        <a:fill>
          <a:solidFill>
            <a:srgbClr val="F0F4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1" name="Shape 5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88515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711200" y="1371600"/>
            <a:ext cx="10468865" cy="1828800"/>
          </a:xfrm>
          <a:prstGeom prst="rect">
            <a:avLst/>
          </a:prstGeom>
        </p:spPr>
        <p:txBody>
          <a:bodyPr/>
          <a:lstStyle>
            <a:lvl1pPr algn="r">
              <a:defRPr sz="5600" b="1">
                <a:solidFill>
                  <a:srgbClr val="4CE0E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half" idx="1"/>
          </p:nvPr>
        </p:nvSpPr>
        <p:spPr>
          <a:xfrm>
            <a:off x="711200" y="3228536"/>
            <a:ext cx="10472929" cy="1752603"/>
          </a:xfrm>
          <a:prstGeom prst="rect">
            <a:avLst/>
          </a:prstGeom>
        </p:spPr>
        <p:txBody>
          <a:bodyPr lIns="0" tIns="0" rIns="0" bIns="0"/>
          <a:lstStyle>
            <a:lvl1pPr marL="0" marR="45718" indent="127000" algn="r">
              <a:spcBef>
                <a:spcPts val="400"/>
              </a:spcBef>
              <a:buClrTx/>
              <a:buSzTx/>
              <a:buFontTx/>
              <a:buNone/>
            </a:lvl1pPr>
            <a:lvl2pPr marL="0" marR="45718" indent="127000" algn="r">
              <a:spcBef>
                <a:spcPts val="400"/>
              </a:spcBef>
              <a:buClrTx/>
              <a:buSzTx/>
              <a:buFontTx/>
              <a:buNone/>
            </a:lvl2pPr>
            <a:lvl3pPr marL="0" marR="45718" indent="127000" algn="r">
              <a:spcBef>
                <a:spcPts val="400"/>
              </a:spcBef>
              <a:buClrTx/>
              <a:buSzTx/>
              <a:buFontTx/>
              <a:buNone/>
            </a:lvl3pPr>
            <a:lvl4pPr marL="0" marR="45718" indent="127000" algn="r">
              <a:spcBef>
                <a:spcPts val="400"/>
              </a:spcBef>
              <a:buClrTx/>
              <a:buSzTx/>
              <a:buFontTx/>
              <a:buNone/>
            </a:lvl4pPr>
            <a:lvl5pPr marL="0" marR="45718" indent="127000" algn="r">
              <a:spcBef>
                <a:spcPts val="40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>
            <a:spLocks noGrp="1"/>
          </p:cNvSpPr>
          <p:nvPr>
            <p:ph type="title"/>
          </p:nvPr>
        </p:nvSpPr>
        <p:spPr>
          <a:xfrm>
            <a:off x="711200" y="1371600"/>
            <a:ext cx="10468865" cy="1828800"/>
          </a:xfrm>
          <a:prstGeom prst="rect">
            <a:avLst/>
          </a:prstGeom>
        </p:spPr>
        <p:txBody>
          <a:bodyPr/>
          <a:lstStyle>
            <a:lvl1pPr algn="r">
              <a:defRPr sz="5600" b="1">
                <a:solidFill>
                  <a:srgbClr val="4CE0E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4" name="Body Level One…"/>
          <p:cNvSpPr>
            <a:spLocks noGrp="1"/>
          </p:cNvSpPr>
          <p:nvPr>
            <p:ph type="body" sz="half" idx="1"/>
          </p:nvPr>
        </p:nvSpPr>
        <p:spPr>
          <a:xfrm>
            <a:off x="711200" y="3228536"/>
            <a:ext cx="10472929" cy="1752603"/>
          </a:xfrm>
          <a:prstGeom prst="rect">
            <a:avLst/>
          </a:prstGeom>
        </p:spPr>
        <p:txBody>
          <a:bodyPr lIns="0" tIns="0" rIns="0" bIns="0"/>
          <a:lstStyle>
            <a:lvl1pPr marL="0" marR="45718" indent="127000" algn="r">
              <a:spcBef>
                <a:spcPts val="400"/>
              </a:spcBef>
              <a:buClrTx/>
              <a:buSzTx/>
              <a:buFontTx/>
              <a:buNone/>
            </a:lvl1pPr>
            <a:lvl2pPr marL="0" marR="45718" indent="127000" algn="r">
              <a:spcBef>
                <a:spcPts val="400"/>
              </a:spcBef>
              <a:buClrTx/>
              <a:buSzTx/>
              <a:buFontTx/>
              <a:buNone/>
            </a:lvl2pPr>
            <a:lvl3pPr marL="0" marR="45718" indent="127000" algn="r">
              <a:spcBef>
                <a:spcPts val="400"/>
              </a:spcBef>
              <a:buClrTx/>
              <a:buSzTx/>
              <a:buFontTx/>
              <a:buNone/>
            </a:lvl3pPr>
            <a:lvl4pPr marL="0" marR="45718" indent="127000" algn="r">
              <a:spcBef>
                <a:spcPts val="400"/>
              </a:spcBef>
              <a:buClrTx/>
              <a:buSzTx/>
              <a:buFontTx/>
              <a:buNone/>
            </a:lvl4pPr>
            <a:lvl5pPr marL="0" marR="45718" indent="127000" algn="r">
              <a:spcBef>
                <a:spcPts val="40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3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1" cy="1362456"/>
          </a:xfrm>
          <a:prstGeom prst="rect">
            <a:avLst/>
          </a:prstGeom>
        </p:spPr>
        <p:txBody>
          <a:bodyPr/>
          <a:lstStyle>
            <a:lvl1pPr>
              <a:defRPr sz="5600" b="1">
                <a:solidFill>
                  <a:srgbClr val="4AE3A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07136" y="2704663"/>
            <a:ext cx="10363201" cy="1509713"/>
          </a:xfrm>
          <a:prstGeom prst="rect">
            <a:avLst/>
          </a:prstGeom>
        </p:spPr>
        <p:txBody>
          <a:bodyPr/>
          <a:lstStyle>
            <a:lvl1pPr marL="0" indent="228600">
              <a:spcBef>
                <a:spcPts val="400"/>
              </a:spcBef>
              <a:buClrTx/>
              <a:buSzTx/>
              <a:buFontTx/>
              <a:buNone/>
              <a:defRPr sz="2200"/>
            </a:lvl1pPr>
            <a:lvl2pPr marL="0" indent="228600">
              <a:spcBef>
                <a:spcPts val="400"/>
              </a:spcBef>
              <a:buClrTx/>
              <a:buSzTx/>
              <a:buFontTx/>
              <a:buNone/>
              <a:defRPr sz="2200"/>
            </a:lvl2pPr>
            <a:lvl3pPr marL="0" indent="228600">
              <a:spcBef>
                <a:spcPts val="400"/>
              </a:spcBef>
              <a:buClrTx/>
              <a:buSzTx/>
              <a:buFontTx/>
              <a:buNone/>
              <a:defRPr sz="2200"/>
            </a:lvl3pPr>
            <a:lvl4pPr marL="0" indent="228600">
              <a:spcBef>
                <a:spcPts val="400"/>
              </a:spcBef>
              <a:buClrTx/>
              <a:buSzTx/>
              <a:buFontTx/>
              <a:buNone/>
              <a:defRPr sz="2200"/>
            </a:lvl4pPr>
            <a:lvl5pPr marL="0" indent="228600">
              <a:spcBef>
                <a:spcPts val="400"/>
              </a:spcBef>
              <a:buClrTx/>
              <a:buSzTx/>
              <a:buFont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>
            <a:spLocks noGrp="1"/>
          </p:cNvSpPr>
          <p:nvPr>
            <p:ph type="title"/>
          </p:nvPr>
        </p:nvSpPr>
        <p:spPr>
          <a:xfrm>
            <a:off x="609600" y="704087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1" name="Body Level One…"/>
          <p:cNvSpPr>
            <a:spLocks noGrp="1"/>
          </p:cNvSpPr>
          <p:nvPr>
            <p:ph type="body" sz="half" idx="1"/>
          </p:nvPr>
        </p:nvSpPr>
        <p:spPr>
          <a:xfrm>
            <a:off x="609600" y="1920082"/>
            <a:ext cx="5384800" cy="4434846"/>
          </a:xfrm>
          <a:prstGeom prst="rect">
            <a:avLst/>
          </a:prstGeom>
        </p:spPr>
        <p:txBody>
          <a:bodyPr/>
          <a:lstStyle>
            <a:lvl1pPr indent="-360679">
              <a:spcBef>
                <a:spcPts val="500"/>
              </a:spcBef>
              <a:buSzPts val="2600"/>
              <a:defRPr sz="2600"/>
            </a:lvl1pPr>
            <a:lvl2pPr marL="943610" indent="-379730">
              <a:spcBef>
                <a:spcPts val="500"/>
              </a:spcBef>
              <a:buSzPts val="2600"/>
              <a:defRPr sz="2600"/>
            </a:lvl2pPr>
            <a:lvl3pPr marL="1470660" indent="-429260">
              <a:spcBef>
                <a:spcPts val="500"/>
              </a:spcBef>
              <a:buSzPts val="2600"/>
              <a:defRPr sz="2600"/>
            </a:lvl3pPr>
            <a:lvl4pPr marL="1971038" indent="-462280">
              <a:spcBef>
                <a:spcPts val="500"/>
              </a:spcBef>
              <a:buSzPts val="2600"/>
              <a:defRPr sz="2600"/>
            </a:lvl4pPr>
            <a:lvl5pPr marL="2428238" indent="-462277">
              <a:spcBef>
                <a:spcPts val="500"/>
              </a:spcBef>
              <a:buSzPts val="2600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105;p19"/>
          <p:cNvSpPr>
            <a:spLocks noGrp="1"/>
          </p:cNvSpPr>
          <p:nvPr>
            <p:ph type="body" sz="half" idx="13"/>
          </p:nvPr>
        </p:nvSpPr>
        <p:spPr>
          <a:xfrm>
            <a:off x="6197600" y="1920082"/>
            <a:ext cx="5384800" cy="443484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Text"/>
          <p:cNvSpPr>
            <a:spLocks noGrp="1"/>
          </p:cNvSpPr>
          <p:nvPr>
            <p:ph type="title"/>
          </p:nvPr>
        </p:nvSpPr>
        <p:spPr>
          <a:xfrm>
            <a:off x="609600" y="704087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1" name="Body Level One…"/>
          <p:cNvSpPr>
            <a:spLocks noGrp="1"/>
          </p:cNvSpPr>
          <p:nvPr>
            <p:ph type="body" sz="quarter" idx="1"/>
          </p:nvPr>
        </p:nvSpPr>
        <p:spPr>
          <a:xfrm>
            <a:off x="609600" y="1855247"/>
            <a:ext cx="5386917" cy="659360"/>
          </a:xfrm>
          <a:prstGeom prst="rect">
            <a:avLst/>
          </a:prstGeom>
        </p:spPr>
        <p:txBody>
          <a:bodyPr lIns="0" tIns="0" rIns="0" bIns="0" anchor="ctr"/>
          <a:lstStyle>
            <a:lvl1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solidFill>
                  <a:srgbClr val="04617B"/>
                </a:solidFill>
              </a:defRPr>
            </a:lvl1pPr>
            <a:lvl2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solidFill>
                  <a:srgbClr val="04617B"/>
                </a:solidFill>
              </a:defRPr>
            </a:lvl2pPr>
            <a:lvl3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solidFill>
                  <a:srgbClr val="04617B"/>
                </a:solidFill>
              </a:defRPr>
            </a:lvl3pPr>
            <a:lvl4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solidFill>
                  <a:srgbClr val="04617B"/>
                </a:solidFill>
              </a:defRPr>
            </a:lvl4pPr>
            <a:lvl5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solidFill>
                  <a:srgbClr val="04617B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Google Shape;111;p20"/>
          <p:cNvSpPr>
            <a:spLocks noGrp="1"/>
          </p:cNvSpPr>
          <p:nvPr>
            <p:ph type="body" sz="quarter" idx="13"/>
          </p:nvPr>
        </p:nvSpPr>
        <p:spPr>
          <a:xfrm>
            <a:off x="6193368" y="1859757"/>
            <a:ext cx="5389041" cy="65484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3" name="Google Shape;112;p20"/>
          <p:cNvSpPr>
            <a:spLocks noGrp="1"/>
          </p:cNvSpPr>
          <p:nvPr>
            <p:ph type="body" sz="half" idx="14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Google Shape;113;p20"/>
          <p:cNvSpPr>
            <a:spLocks noGrp="1"/>
          </p:cNvSpPr>
          <p:nvPr>
            <p:ph type="body" sz="half" idx="15"/>
          </p:nvPr>
        </p:nvSpPr>
        <p:spPr>
          <a:xfrm>
            <a:off x="6193368" y="2514600"/>
            <a:ext cx="5389041" cy="3845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>
            <a:spLocks noGrp="1"/>
          </p:cNvSpPr>
          <p:nvPr>
            <p:ph type="title"/>
          </p:nvPr>
        </p:nvSpPr>
        <p:spPr>
          <a:xfrm>
            <a:off x="609600" y="704087"/>
            <a:ext cx="11074400" cy="1143001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04617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>
            <a:spLocks noGrp="1"/>
          </p:cNvSpPr>
          <p:nvPr>
            <p:ph type="title"/>
          </p:nvPr>
        </p:nvSpPr>
        <p:spPr>
          <a:xfrm>
            <a:off x="914400" y="514351"/>
            <a:ext cx="3657600" cy="1162051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04617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8" name="Body Level One…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</p:spPr>
        <p:txBody>
          <a:bodyPr lIns="18275" tIns="18275" rIns="18275" bIns="18275"/>
          <a:lstStyle>
            <a:lvl1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Google Shape;126;p23"/>
          <p:cNvSpPr>
            <a:spLocks noGrp="1"/>
          </p:cNvSpPr>
          <p:nvPr>
            <p:ph type="body" sz="half" idx="13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30;p24"/>
          <p:cNvSpPr/>
          <p:nvPr/>
        </p:nvSpPr>
        <p:spPr>
          <a:xfrm rot="11220000" flipH="1">
            <a:off x="4220633" y="1108073"/>
            <a:ext cx="7010401" cy="4114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138" y="0"/>
                </a:lnTo>
                <a:lnTo>
                  <a:pt x="21600" y="788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rnd">
            <a:solidFill>
              <a:srgbClr val="C0C0C0"/>
            </a:solidFill>
          </a:ln>
          <a:effectLst>
            <a:outerShdw blurRad="63500" dist="38500" dir="7500000" rotWithShape="0">
              <a:srgbClr val="000000">
                <a:alpha val="24705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08" name="Google Shape;131;p24"/>
          <p:cNvSpPr/>
          <p:nvPr/>
        </p:nvSpPr>
        <p:spPr>
          <a:xfrm rot="11220000" flipH="1">
            <a:off x="10672233" y="5359401"/>
            <a:ext cx="207441" cy="155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bevel/>
          </a:ln>
          <a:effectLst>
            <a:outerShdw blurRad="25400" dist="6350" dir="12900000" rotWithShape="0">
              <a:srgbClr val="000000">
                <a:alpha val="46666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09" name="Google Shape;132;p24"/>
          <p:cNvSpPr/>
          <p:nvPr/>
        </p:nvSpPr>
        <p:spPr>
          <a:xfrm rot="10800000" flipH="1">
            <a:off x="-12700" y="5816598"/>
            <a:ext cx="12217403" cy="1041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10" name="Google Shape;133;p24"/>
          <p:cNvSpPr/>
          <p:nvPr/>
        </p:nvSpPr>
        <p:spPr>
          <a:xfrm rot="10800000" flipH="1">
            <a:off x="5841998" y="6250724"/>
            <a:ext cx="6350004" cy="607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2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11" name="Title Text"/>
          <p:cNvSpPr>
            <a:spLocks noGrp="1"/>
          </p:cNvSpPr>
          <p:nvPr>
            <p:ph type="title"/>
          </p:nvPr>
        </p:nvSpPr>
        <p:spPr>
          <a:xfrm>
            <a:off x="812800" y="1176995"/>
            <a:ext cx="2950467" cy="158262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2000" b="1">
                <a:solidFill>
                  <a:srgbClr val="04617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12800" y="2828785"/>
            <a:ext cx="2946400" cy="2179328"/>
          </a:xfrm>
          <a:prstGeom prst="rect">
            <a:avLst/>
          </a:prstGeom>
        </p:spPr>
        <p:txBody>
          <a:bodyPr/>
          <a:lstStyle>
            <a:lvl1pPr marL="0" indent="228600">
              <a:spcBef>
                <a:spcPts val="200"/>
              </a:spcBef>
              <a:buClrTx/>
              <a:buSzTx/>
              <a:buFontTx/>
              <a:buNone/>
              <a:defRPr sz="1300"/>
            </a:lvl1pPr>
            <a:lvl2pPr marL="2310127" indent="-313688">
              <a:spcBef>
                <a:spcPts val="200"/>
              </a:spcBef>
              <a:buClrTx/>
              <a:buSzPts val="1300"/>
              <a:buFontTx/>
              <a:defRPr sz="1300"/>
            </a:lvl2pPr>
            <a:lvl3pPr marL="2827016" indent="-363216">
              <a:spcBef>
                <a:spcPts val="200"/>
              </a:spcBef>
              <a:buClrTx/>
              <a:buSzPts val="1300"/>
              <a:buFontTx/>
              <a:defRPr sz="1300"/>
            </a:lvl3pPr>
            <a:lvl4pPr marL="3322320" indent="-396238">
              <a:spcBef>
                <a:spcPts val="200"/>
              </a:spcBef>
              <a:buClrTx/>
              <a:buSzPts val="1300"/>
              <a:buFontTx/>
              <a:defRPr sz="1300"/>
            </a:lvl4pPr>
            <a:lvl5pPr marL="3779519" indent="-396237">
              <a:spcBef>
                <a:spcPts val="200"/>
              </a:spcBef>
              <a:buClrTx/>
              <a:buSzPts val="1300"/>
              <a:buFontTx/>
              <a:defRPr sz="1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Google Shape;136;p24"/>
          <p:cNvSpPr>
            <a:spLocks noGrp="1"/>
          </p:cNvSpPr>
          <p:nvPr>
            <p:ph type="pic" sz="half" idx="13"/>
          </p:nvPr>
        </p:nvSpPr>
        <p:spPr>
          <a:xfrm rot="420000">
            <a:off x="4647724" y="1199516"/>
            <a:ext cx="6156960" cy="3931924"/>
          </a:xfrm>
          <a:prstGeom prst="rect">
            <a:avLst/>
          </a:prstGeom>
          <a:ln w="9525" cap="rnd">
            <a:solidFill>
              <a:srgbClr val="C0C0C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2" name="Body Level One…"/>
          <p:cNvSpPr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8" cy="109728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Text"/>
          <p:cNvSpPr>
            <a:spLocks noGrp="1"/>
          </p:cNvSpPr>
          <p:nvPr>
            <p:ph type="title"/>
          </p:nvPr>
        </p:nvSpPr>
        <p:spPr>
          <a:xfrm rot="5400000">
            <a:off x="7604917" y="2148682"/>
            <a:ext cx="5211771" cy="27432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1" name="Body Level One…"/>
          <p:cNvSpPr>
            <a:spLocks noGrp="1"/>
          </p:cNvSpPr>
          <p:nvPr>
            <p:ph type="body" idx="1"/>
          </p:nvPr>
        </p:nvSpPr>
        <p:spPr>
          <a:xfrm rot="5400000">
            <a:off x="2016917" y="-492919"/>
            <a:ext cx="5211765" cy="802640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Text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Text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254000" indent="-2286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4000" indent="254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54000" indent="254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4000" indent="254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4000" indent="254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Text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65" name="Body Level One…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5"/>
          </a:xfrm>
          <a:prstGeom prst="rect">
            <a:avLst/>
          </a:prstGeom>
        </p:spPr>
        <p:txBody>
          <a:bodyPr/>
          <a:lstStyle>
            <a:lvl1pPr indent="-342900"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63294" indent="-391794"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2034538" indent="-548638"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491738" indent="-548638">
              <a:buSzPts val="32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83"/>
          </a:xfrm>
          <a:prstGeom prst="rect">
            <a:avLst/>
          </a:prstGeom>
        </p:spPr>
        <p:txBody>
          <a:bodyPr lIns="45699" tIns="45699" rIns="45699" bIns="45699" anchor="t"/>
          <a:lstStyle>
            <a:lvl1pPr>
              <a:defRPr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95"/>
          </a:xfrm>
          <a:prstGeom prst="rect">
            <a:avLst/>
          </a:prstGeom>
        </p:spPr>
        <p:txBody>
          <a:bodyPr anchor="b"/>
          <a:lstStyle>
            <a:lvl1pPr marL="0" indent="228600"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228600"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228600"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228600"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228600"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lide Number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343861" cy="358099"/>
          </a:xfrm>
          <a:prstGeom prst="rect">
            <a:avLst/>
          </a:prstGeom>
        </p:spPr>
        <p:txBody>
          <a:bodyPr lIns="45699" tIns="45699" rIns="45699" bIns="45699" anchor="t"/>
          <a:lstStyle>
            <a:lvl1pPr algn="l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Text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83" name="Body Level One…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5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500"/>
              </a:spcBef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77900" indent="-444500">
              <a:spcBef>
                <a:spcPts val="500"/>
              </a:spcBef>
              <a:buSzPts val="28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513838" indent="-497838">
              <a:spcBef>
                <a:spcPts val="500"/>
              </a:spcBef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2019300" indent="-533400">
              <a:spcBef>
                <a:spcPts val="500"/>
              </a:spcBef>
              <a:buSzPts val="28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476500" indent="-533400">
              <a:spcBef>
                <a:spcPts val="500"/>
              </a:spcBef>
              <a:buSzPts val="2800"/>
              <a:buFont typeface="Arial"/>
              <a:buChar char="»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4" name="Google Shape;180;p33"/>
          <p:cNvSpPr>
            <a:spLocks noGrp="1"/>
          </p:cNvSpPr>
          <p:nvPr>
            <p:ph type="body" sz="half" idx="13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Text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9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2pPr>
            <a:lvl3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3pPr>
            <a:lvl4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4pPr>
            <a:lvl5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4" name="Google Shape;186;p34"/>
          <p:cNvSpPr>
            <a:spLocks noGrp="1"/>
          </p:cNvSpPr>
          <p:nvPr>
            <p:ph type="body" sz="half" idx="13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Google Shape;187;p34"/>
          <p:cNvSpPr>
            <a:spLocks noGrp="1"/>
          </p:cNvSpPr>
          <p:nvPr>
            <p:ph type="body" sz="quarter" idx="14"/>
          </p:nvPr>
        </p:nvSpPr>
        <p:spPr>
          <a:xfrm>
            <a:off x="6193368" y="1535112"/>
            <a:ext cx="5389041" cy="63977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96" name="Google Shape;188;p34"/>
          <p:cNvSpPr>
            <a:spLocks noGrp="1"/>
          </p:cNvSpPr>
          <p:nvPr>
            <p:ph type="body" sz="half" idx="15"/>
          </p:nvPr>
        </p:nvSpPr>
        <p:spPr>
          <a:xfrm>
            <a:off x="6193368" y="2174875"/>
            <a:ext cx="5389041" cy="39512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1" cy="1362456"/>
          </a:xfrm>
          <a:prstGeom prst="rect">
            <a:avLst/>
          </a:prstGeom>
        </p:spPr>
        <p:txBody>
          <a:bodyPr/>
          <a:lstStyle>
            <a:lvl1pPr>
              <a:defRPr sz="5600" b="1">
                <a:solidFill>
                  <a:srgbClr val="4AE3A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07136" y="2704663"/>
            <a:ext cx="10363201" cy="1509713"/>
          </a:xfrm>
          <a:prstGeom prst="rect">
            <a:avLst/>
          </a:prstGeom>
        </p:spPr>
        <p:txBody>
          <a:bodyPr/>
          <a:lstStyle>
            <a:lvl1pPr marL="0" indent="228600">
              <a:spcBef>
                <a:spcPts val="400"/>
              </a:spcBef>
              <a:buClrTx/>
              <a:buSzTx/>
              <a:buFontTx/>
              <a:buNone/>
              <a:defRPr sz="2200"/>
            </a:lvl1pPr>
            <a:lvl2pPr marL="0" indent="228600">
              <a:spcBef>
                <a:spcPts val="400"/>
              </a:spcBef>
              <a:buClrTx/>
              <a:buSzTx/>
              <a:buFontTx/>
              <a:buNone/>
              <a:defRPr sz="2200"/>
            </a:lvl2pPr>
            <a:lvl3pPr marL="0" indent="228600">
              <a:spcBef>
                <a:spcPts val="400"/>
              </a:spcBef>
              <a:buClrTx/>
              <a:buSzTx/>
              <a:buFontTx/>
              <a:buNone/>
              <a:defRPr sz="2200"/>
            </a:lvl3pPr>
            <a:lvl4pPr marL="0" indent="228600">
              <a:spcBef>
                <a:spcPts val="400"/>
              </a:spcBef>
              <a:buClrTx/>
              <a:buSzTx/>
              <a:buFontTx/>
              <a:buNone/>
              <a:defRPr sz="2200"/>
            </a:lvl4pPr>
            <a:lvl5pPr marL="0" indent="228600">
              <a:spcBef>
                <a:spcPts val="400"/>
              </a:spcBef>
              <a:buClrTx/>
              <a:buSzTx/>
              <a:buFont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le Text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0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Text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20" name="Body Level One…"/>
          <p:cNvSpPr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5"/>
          </a:xfrm>
          <a:prstGeom prst="rect">
            <a:avLst/>
          </a:prstGeom>
        </p:spPr>
        <p:txBody>
          <a:bodyPr/>
          <a:lstStyle>
            <a:lvl1pPr indent="-431800">
              <a:spcBef>
                <a:spcPts val="600"/>
              </a:spcBef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72185" indent="-464184">
              <a:spcBef>
                <a:spcPts val="600"/>
              </a:spcBef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498600" indent="-508000">
              <a:spcBef>
                <a:spcPts val="600"/>
              </a:spcBef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2042160" indent="-568960">
              <a:spcBef>
                <a:spcPts val="600"/>
              </a:spcBef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499360" indent="-568960">
              <a:spcBef>
                <a:spcPts val="600"/>
              </a:spcBef>
              <a:buSzPts val="32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1" name="Google Shape;201;p37"/>
          <p:cNvSpPr>
            <a:spLocks noGrp="1"/>
          </p:cNvSpPr>
          <p:nvPr>
            <p:ph type="body" sz="half" idx="13"/>
          </p:nvPr>
        </p:nvSpPr>
        <p:spPr>
          <a:xfrm>
            <a:off x="609594" y="1435101"/>
            <a:ext cx="401109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Text"/>
          <p:cNvSpPr>
            <a:spLocks noGrp="1"/>
          </p:cNvSpPr>
          <p:nvPr>
            <p:ph type="title"/>
          </p:nvPr>
        </p:nvSpPr>
        <p:spPr>
          <a:xfrm>
            <a:off x="2389714" y="4800600"/>
            <a:ext cx="7315204" cy="566738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30" name="Google Shape;206;p38"/>
          <p:cNvSpPr>
            <a:spLocks noGrp="1"/>
          </p:cNvSpPr>
          <p:nvPr>
            <p:ph type="pic" sz="half" idx="13"/>
          </p:nvPr>
        </p:nvSpPr>
        <p:spPr>
          <a:xfrm>
            <a:off x="2389714" y="612775"/>
            <a:ext cx="73152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1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389714" y="5367337"/>
            <a:ext cx="7315204" cy="804870"/>
          </a:xfrm>
          <a:prstGeom prst="rect">
            <a:avLst/>
          </a:prstGeom>
        </p:spPr>
        <p:txBody>
          <a:bodyPr/>
          <a:lstStyle>
            <a:lvl1pPr marL="0" indent="228600">
              <a:spcBef>
                <a:spcPts val="200"/>
              </a:spcBef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0" indent="228600">
              <a:spcBef>
                <a:spcPts val="200"/>
              </a:spcBef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0" indent="228600">
              <a:spcBef>
                <a:spcPts val="200"/>
              </a:spcBef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0" indent="228600">
              <a:spcBef>
                <a:spcPts val="200"/>
              </a:spcBef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0" indent="228600">
              <a:spcBef>
                <a:spcPts val="200"/>
              </a:spcBef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Text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40" name="Body Level One…"/>
          <p:cNvSpPr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5" cy="10972801"/>
          </a:xfrm>
          <a:prstGeom prst="rect">
            <a:avLst/>
          </a:prstGeom>
        </p:spPr>
        <p:txBody>
          <a:bodyPr/>
          <a:lstStyle>
            <a:lvl1pPr indent="-342900"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63294" indent="-391794"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2034538" indent="-548638"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491738" indent="-548638">
              <a:buSzPts val="32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itle Text"/>
          <p:cNvSpPr>
            <a:spLocks noGrp="1"/>
          </p:cNvSpPr>
          <p:nvPr>
            <p:ph type="title"/>
          </p:nvPr>
        </p:nvSpPr>
        <p:spPr>
          <a:xfrm rot="5400000">
            <a:off x="7285035" y="1828800"/>
            <a:ext cx="5851531" cy="2743202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49" name="Body Level One…"/>
          <p:cNvSpPr>
            <a:spLocks noGrp="1"/>
          </p:cNvSpPr>
          <p:nvPr>
            <p:ph type="body" idx="1"/>
          </p:nvPr>
        </p:nvSpPr>
        <p:spPr>
          <a:xfrm rot="5400000">
            <a:off x="1697034" y="-812799"/>
            <a:ext cx="5851531" cy="8026401"/>
          </a:xfrm>
          <a:prstGeom prst="rect">
            <a:avLst/>
          </a:prstGeom>
        </p:spPr>
        <p:txBody>
          <a:bodyPr/>
          <a:lstStyle>
            <a:lvl1pPr indent="-342900"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63294" indent="-391794"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2034538" indent="-548638"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491738" indent="-548638">
              <a:buSzPts val="32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Text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5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254000" indent="-2286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4000" indent="254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54000" indent="254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4000" indent="254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4000" indent="254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itle Text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67" name="Body Level One…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5"/>
          </a:xfrm>
          <a:prstGeom prst="rect">
            <a:avLst/>
          </a:prstGeom>
        </p:spPr>
        <p:txBody>
          <a:bodyPr/>
          <a:lstStyle>
            <a:lvl1pPr indent="-342900"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63294" indent="-391794"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2034538" indent="-548638"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491738" indent="-548638">
              <a:buSzPts val="32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Text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83"/>
          </a:xfrm>
          <a:prstGeom prst="rect">
            <a:avLst/>
          </a:prstGeom>
        </p:spPr>
        <p:txBody>
          <a:bodyPr lIns="45699" tIns="45699" rIns="45699" bIns="45699" anchor="t"/>
          <a:lstStyle>
            <a:lvl1pPr>
              <a:defRPr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7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95"/>
          </a:xfrm>
          <a:prstGeom prst="rect">
            <a:avLst/>
          </a:prstGeom>
        </p:spPr>
        <p:txBody>
          <a:bodyPr anchor="b"/>
          <a:lstStyle>
            <a:lvl1pPr marL="0" indent="228600"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228600"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228600"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228600"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228600"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Text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85" name="Body Level One…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5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500"/>
              </a:spcBef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77900" indent="-444500">
              <a:spcBef>
                <a:spcPts val="500"/>
              </a:spcBef>
              <a:buSzPts val="28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513838" indent="-497838">
              <a:spcBef>
                <a:spcPts val="500"/>
              </a:spcBef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2019300" indent="-533400">
              <a:spcBef>
                <a:spcPts val="500"/>
              </a:spcBef>
              <a:buSzPts val="28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476500" indent="-533400">
              <a:spcBef>
                <a:spcPts val="500"/>
              </a:spcBef>
              <a:buSzPts val="2800"/>
              <a:buFont typeface="Arial"/>
              <a:buChar char="»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6" name="Google Shape;241;p45"/>
          <p:cNvSpPr>
            <a:spLocks noGrp="1"/>
          </p:cNvSpPr>
          <p:nvPr>
            <p:ph type="body" sz="half" idx="13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>
            <a:spLocks noGrp="1"/>
          </p:cNvSpPr>
          <p:nvPr>
            <p:ph type="title"/>
          </p:nvPr>
        </p:nvSpPr>
        <p:spPr>
          <a:xfrm>
            <a:off x="609600" y="704087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>
            <a:spLocks noGrp="1"/>
          </p:cNvSpPr>
          <p:nvPr>
            <p:ph type="body" sz="half" idx="1"/>
          </p:nvPr>
        </p:nvSpPr>
        <p:spPr>
          <a:xfrm>
            <a:off x="609600" y="1920082"/>
            <a:ext cx="5384800" cy="4434846"/>
          </a:xfrm>
          <a:prstGeom prst="rect">
            <a:avLst/>
          </a:prstGeom>
        </p:spPr>
        <p:txBody>
          <a:bodyPr/>
          <a:lstStyle>
            <a:lvl1pPr indent="-360679">
              <a:spcBef>
                <a:spcPts val="500"/>
              </a:spcBef>
              <a:buSzPts val="2600"/>
              <a:defRPr sz="2600"/>
            </a:lvl1pPr>
            <a:lvl2pPr marL="943610" indent="-379730">
              <a:spcBef>
                <a:spcPts val="500"/>
              </a:spcBef>
              <a:buSzPts val="2600"/>
              <a:defRPr sz="2600"/>
            </a:lvl2pPr>
            <a:lvl3pPr marL="1470660" indent="-429260">
              <a:spcBef>
                <a:spcPts val="500"/>
              </a:spcBef>
              <a:buSzPts val="2600"/>
              <a:defRPr sz="2600"/>
            </a:lvl3pPr>
            <a:lvl4pPr marL="1971038" indent="-462280">
              <a:spcBef>
                <a:spcPts val="500"/>
              </a:spcBef>
              <a:buSzPts val="2600"/>
              <a:defRPr sz="2600"/>
            </a:lvl4pPr>
            <a:lvl5pPr marL="2428238" indent="-462277">
              <a:spcBef>
                <a:spcPts val="500"/>
              </a:spcBef>
              <a:buSzPts val="2600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Google Shape;31;p5"/>
          <p:cNvSpPr>
            <a:spLocks noGrp="1"/>
          </p:cNvSpPr>
          <p:nvPr>
            <p:ph type="body" sz="half" idx="13"/>
          </p:nvPr>
        </p:nvSpPr>
        <p:spPr>
          <a:xfrm>
            <a:off x="6197600" y="1920082"/>
            <a:ext cx="5384800" cy="443484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itle Text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9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2pPr>
            <a:lvl3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3pPr>
            <a:lvl4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4pPr>
            <a:lvl5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6" name="Google Shape;247;p46"/>
          <p:cNvSpPr>
            <a:spLocks noGrp="1"/>
          </p:cNvSpPr>
          <p:nvPr>
            <p:ph type="body" sz="half" idx="13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7" name="Google Shape;248;p46"/>
          <p:cNvSpPr>
            <a:spLocks noGrp="1"/>
          </p:cNvSpPr>
          <p:nvPr>
            <p:ph type="body" sz="quarter" idx="14"/>
          </p:nvPr>
        </p:nvSpPr>
        <p:spPr>
          <a:xfrm>
            <a:off x="6193368" y="1535112"/>
            <a:ext cx="5389041" cy="63977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398" name="Google Shape;249;p46"/>
          <p:cNvSpPr>
            <a:spLocks noGrp="1"/>
          </p:cNvSpPr>
          <p:nvPr>
            <p:ph type="body" sz="half" idx="15"/>
          </p:nvPr>
        </p:nvSpPr>
        <p:spPr>
          <a:xfrm>
            <a:off x="6193368" y="2174875"/>
            <a:ext cx="5389041" cy="39512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itle Text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0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itle Text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5"/>
          </a:xfrm>
          <a:prstGeom prst="rect">
            <a:avLst/>
          </a:prstGeom>
        </p:spPr>
        <p:txBody>
          <a:bodyPr/>
          <a:lstStyle>
            <a:lvl1pPr indent="-431800">
              <a:spcBef>
                <a:spcPts val="600"/>
              </a:spcBef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72185" indent="-464184">
              <a:spcBef>
                <a:spcPts val="600"/>
              </a:spcBef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498600" indent="-508000">
              <a:spcBef>
                <a:spcPts val="600"/>
              </a:spcBef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2042160" indent="-568960">
              <a:spcBef>
                <a:spcPts val="600"/>
              </a:spcBef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499360" indent="-568960">
              <a:spcBef>
                <a:spcPts val="600"/>
              </a:spcBef>
              <a:buSzPts val="32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Google Shape;262;p49"/>
          <p:cNvSpPr>
            <a:spLocks noGrp="1"/>
          </p:cNvSpPr>
          <p:nvPr>
            <p:ph type="body" sz="half" idx="13"/>
          </p:nvPr>
        </p:nvSpPr>
        <p:spPr>
          <a:xfrm>
            <a:off x="609594" y="1435101"/>
            <a:ext cx="401109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itle Text"/>
          <p:cNvSpPr>
            <a:spLocks noGrp="1"/>
          </p:cNvSpPr>
          <p:nvPr>
            <p:ph type="title"/>
          </p:nvPr>
        </p:nvSpPr>
        <p:spPr>
          <a:xfrm>
            <a:off x="2389714" y="4800600"/>
            <a:ext cx="7315204" cy="566738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32" name="Google Shape;267;p50"/>
          <p:cNvSpPr>
            <a:spLocks noGrp="1"/>
          </p:cNvSpPr>
          <p:nvPr>
            <p:ph type="pic" sz="half" idx="13"/>
          </p:nvPr>
        </p:nvSpPr>
        <p:spPr>
          <a:xfrm>
            <a:off x="2389714" y="612775"/>
            <a:ext cx="73152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389714" y="5367337"/>
            <a:ext cx="7315204" cy="804870"/>
          </a:xfrm>
          <a:prstGeom prst="rect">
            <a:avLst/>
          </a:prstGeom>
        </p:spPr>
        <p:txBody>
          <a:bodyPr/>
          <a:lstStyle>
            <a:lvl1pPr marL="0" indent="228600">
              <a:spcBef>
                <a:spcPts val="200"/>
              </a:spcBef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0" indent="228600">
              <a:spcBef>
                <a:spcPts val="200"/>
              </a:spcBef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0" indent="228600">
              <a:spcBef>
                <a:spcPts val="200"/>
              </a:spcBef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0" indent="228600">
              <a:spcBef>
                <a:spcPts val="200"/>
              </a:spcBef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0" indent="228600">
              <a:spcBef>
                <a:spcPts val="200"/>
              </a:spcBef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itle Text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42" name="Body Level One…"/>
          <p:cNvSpPr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5" cy="10972801"/>
          </a:xfrm>
          <a:prstGeom prst="rect">
            <a:avLst/>
          </a:prstGeom>
        </p:spPr>
        <p:txBody>
          <a:bodyPr/>
          <a:lstStyle>
            <a:lvl1pPr indent="-342900"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63294" indent="-391794"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2034538" indent="-548638"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491738" indent="-548638">
              <a:buSzPts val="32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itle Text"/>
          <p:cNvSpPr>
            <a:spLocks noGrp="1"/>
          </p:cNvSpPr>
          <p:nvPr>
            <p:ph type="title"/>
          </p:nvPr>
        </p:nvSpPr>
        <p:spPr>
          <a:xfrm rot="5400000">
            <a:off x="7285035" y="1828800"/>
            <a:ext cx="5851531" cy="2743202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51" name="Body Level One…"/>
          <p:cNvSpPr>
            <a:spLocks noGrp="1"/>
          </p:cNvSpPr>
          <p:nvPr>
            <p:ph type="body" idx="1"/>
          </p:nvPr>
        </p:nvSpPr>
        <p:spPr>
          <a:xfrm rot="5400000">
            <a:off x="1697034" y="-812799"/>
            <a:ext cx="5851531" cy="8026401"/>
          </a:xfrm>
          <a:prstGeom prst="rect">
            <a:avLst/>
          </a:prstGeom>
        </p:spPr>
        <p:txBody>
          <a:bodyPr/>
          <a:lstStyle>
            <a:lvl1pPr indent="-342900"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63294" indent="-391794"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2034538" indent="-548638">
              <a:buSzPts val="32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491738" indent="-548638">
              <a:buSzPts val="32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itle Text"/>
          <p:cNvSpPr>
            <a:spLocks noGrp="1"/>
          </p:cNvSpPr>
          <p:nvPr>
            <p:ph type="title"/>
          </p:nvPr>
        </p:nvSpPr>
        <p:spPr>
          <a:xfrm>
            <a:off x="711200" y="1371600"/>
            <a:ext cx="10468865" cy="1828800"/>
          </a:xfrm>
          <a:prstGeom prst="rect">
            <a:avLst/>
          </a:prstGeom>
        </p:spPr>
        <p:txBody>
          <a:bodyPr/>
          <a:lstStyle>
            <a:lvl1pPr algn="r">
              <a:defRPr sz="5600" b="1">
                <a:solidFill>
                  <a:srgbClr val="4CE0E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60" name="Body Level One…"/>
          <p:cNvSpPr>
            <a:spLocks noGrp="1"/>
          </p:cNvSpPr>
          <p:nvPr>
            <p:ph type="body" sz="half" idx="1"/>
          </p:nvPr>
        </p:nvSpPr>
        <p:spPr>
          <a:xfrm>
            <a:off x="711200" y="3228536"/>
            <a:ext cx="10472929" cy="1752603"/>
          </a:xfrm>
          <a:prstGeom prst="rect">
            <a:avLst/>
          </a:prstGeom>
        </p:spPr>
        <p:txBody>
          <a:bodyPr lIns="0" tIns="0" rIns="0" bIns="0"/>
          <a:lstStyle>
            <a:lvl1pPr marL="0" marR="45718" indent="127000" algn="r">
              <a:spcBef>
                <a:spcPts val="400"/>
              </a:spcBef>
              <a:buClrTx/>
              <a:buSzTx/>
              <a:buFontTx/>
              <a:buNone/>
            </a:lvl1pPr>
            <a:lvl2pPr marL="0" marR="45718" indent="127000" algn="r">
              <a:spcBef>
                <a:spcPts val="400"/>
              </a:spcBef>
              <a:buClrTx/>
              <a:buSzTx/>
              <a:buFontTx/>
              <a:buNone/>
            </a:lvl2pPr>
            <a:lvl3pPr marL="0" marR="45718" indent="127000" algn="r">
              <a:spcBef>
                <a:spcPts val="400"/>
              </a:spcBef>
              <a:buClrTx/>
              <a:buSzTx/>
              <a:buFontTx/>
              <a:buNone/>
            </a:lvl3pPr>
            <a:lvl4pPr marL="0" marR="45718" indent="127000" algn="r">
              <a:spcBef>
                <a:spcPts val="400"/>
              </a:spcBef>
              <a:buClrTx/>
              <a:buSzTx/>
              <a:buFontTx/>
              <a:buNone/>
            </a:lvl4pPr>
            <a:lvl5pPr marL="0" marR="45718" indent="127000" algn="r">
              <a:spcBef>
                <a:spcPts val="40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itle Text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1" cy="1362456"/>
          </a:xfrm>
          <a:prstGeom prst="rect">
            <a:avLst/>
          </a:prstGeom>
        </p:spPr>
        <p:txBody>
          <a:bodyPr/>
          <a:lstStyle>
            <a:lvl1pPr>
              <a:defRPr sz="5600" b="1">
                <a:solidFill>
                  <a:srgbClr val="4AE3A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7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07136" y="2704663"/>
            <a:ext cx="10363201" cy="1509713"/>
          </a:xfrm>
          <a:prstGeom prst="rect">
            <a:avLst/>
          </a:prstGeom>
        </p:spPr>
        <p:txBody>
          <a:bodyPr/>
          <a:lstStyle>
            <a:lvl1pPr marL="0" indent="228600">
              <a:spcBef>
                <a:spcPts val="400"/>
              </a:spcBef>
              <a:buClrTx/>
              <a:buSzTx/>
              <a:buFontTx/>
              <a:buNone/>
              <a:defRPr sz="2200"/>
            </a:lvl1pPr>
            <a:lvl2pPr marL="0" indent="228600">
              <a:spcBef>
                <a:spcPts val="400"/>
              </a:spcBef>
              <a:buClrTx/>
              <a:buSzTx/>
              <a:buFontTx/>
              <a:buNone/>
              <a:defRPr sz="2200"/>
            </a:lvl2pPr>
            <a:lvl3pPr marL="0" indent="228600">
              <a:spcBef>
                <a:spcPts val="400"/>
              </a:spcBef>
              <a:buClrTx/>
              <a:buSzTx/>
              <a:buFontTx/>
              <a:buNone/>
              <a:defRPr sz="2200"/>
            </a:lvl3pPr>
            <a:lvl4pPr marL="0" indent="228600">
              <a:spcBef>
                <a:spcPts val="400"/>
              </a:spcBef>
              <a:buClrTx/>
              <a:buSzTx/>
              <a:buFontTx/>
              <a:buNone/>
              <a:defRPr sz="2200"/>
            </a:lvl4pPr>
            <a:lvl5pPr marL="0" indent="228600">
              <a:spcBef>
                <a:spcPts val="400"/>
              </a:spcBef>
              <a:buClrTx/>
              <a:buSzTx/>
              <a:buFont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xfrm>
            <a:off x="609600" y="704087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Body Level One…"/>
          <p:cNvSpPr>
            <a:spLocks noGrp="1"/>
          </p:cNvSpPr>
          <p:nvPr>
            <p:ph type="body" sz="quarter" idx="1"/>
          </p:nvPr>
        </p:nvSpPr>
        <p:spPr>
          <a:xfrm>
            <a:off x="609600" y="1855247"/>
            <a:ext cx="5386917" cy="659360"/>
          </a:xfrm>
          <a:prstGeom prst="rect">
            <a:avLst/>
          </a:prstGeom>
        </p:spPr>
        <p:txBody>
          <a:bodyPr lIns="0" tIns="0" rIns="0" bIns="0" anchor="ctr"/>
          <a:lstStyle>
            <a:lvl1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solidFill>
                  <a:srgbClr val="04617B"/>
                </a:solidFill>
              </a:defRPr>
            </a:lvl1pPr>
            <a:lvl2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solidFill>
                  <a:srgbClr val="04617B"/>
                </a:solidFill>
              </a:defRPr>
            </a:lvl2pPr>
            <a:lvl3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solidFill>
                  <a:srgbClr val="04617B"/>
                </a:solidFill>
              </a:defRPr>
            </a:lvl3pPr>
            <a:lvl4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solidFill>
                  <a:srgbClr val="04617B"/>
                </a:solidFill>
              </a:defRPr>
            </a:lvl4pPr>
            <a:lvl5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solidFill>
                  <a:srgbClr val="04617B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7;p6"/>
          <p:cNvSpPr>
            <a:spLocks noGrp="1"/>
          </p:cNvSpPr>
          <p:nvPr>
            <p:ph type="body" sz="quarter" idx="13"/>
          </p:nvPr>
        </p:nvSpPr>
        <p:spPr>
          <a:xfrm>
            <a:off x="6193368" y="1859757"/>
            <a:ext cx="5389041" cy="65484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Google Shape;38;p6"/>
          <p:cNvSpPr>
            <a:spLocks noGrp="1"/>
          </p:cNvSpPr>
          <p:nvPr>
            <p:ph type="body" sz="half" idx="14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Google Shape;39;p6"/>
          <p:cNvSpPr>
            <a:spLocks noGrp="1"/>
          </p:cNvSpPr>
          <p:nvPr>
            <p:ph type="body" sz="half" idx="15"/>
          </p:nvPr>
        </p:nvSpPr>
        <p:spPr>
          <a:xfrm>
            <a:off x="6193368" y="2514600"/>
            <a:ext cx="5389041" cy="3845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itle Text"/>
          <p:cNvSpPr>
            <a:spLocks noGrp="1"/>
          </p:cNvSpPr>
          <p:nvPr>
            <p:ph type="title"/>
          </p:nvPr>
        </p:nvSpPr>
        <p:spPr>
          <a:xfrm>
            <a:off x="609600" y="704087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7" name="Body Level One…"/>
          <p:cNvSpPr>
            <a:spLocks noGrp="1"/>
          </p:cNvSpPr>
          <p:nvPr>
            <p:ph type="body" sz="half" idx="1"/>
          </p:nvPr>
        </p:nvSpPr>
        <p:spPr>
          <a:xfrm>
            <a:off x="609600" y="1920082"/>
            <a:ext cx="5384800" cy="4434846"/>
          </a:xfrm>
          <a:prstGeom prst="rect">
            <a:avLst/>
          </a:prstGeom>
        </p:spPr>
        <p:txBody>
          <a:bodyPr/>
          <a:lstStyle>
            <a:lvl1pPr indent="-360679">
              <a:spcBef>
                <a:spcPts val="500"/>
              </a:spcBef>
              <a:buSzPts val="2600"/>
              <a:defRPr sz="2600"/>
            </a:lvl1pPr>
            <a:lvl2pPr marL="943610" indent="-379730">
              <a:spcBef>
                <a:spcPts val="500"/>
              </a:spcBef>
              <a:buSzPts val="2600"/>
              <a:defRPr sz="2600"/>
            </a:lvl2pPr>
            <a:lvl3pPr marL="1470660" indent="-429260">
              <a:spcBef>
                <a:spcPts val="500"/>
              </a:spcBef>
              <a:buSzPts val="2600"/>
              <a:defRPr sz="2600"/>
            </a:lvl3pPr>
            <a:lvl4pPr marL="1971038" indent="-462280">
              <a:spcBef>
                <a:spcPts val="500"/>
              </a:spcBef>
              <a:buSzPts val="2600"/>
              <a:defRPr sz="2600"/>
            </a:lvl4pPr>
            <a:lvl5pPr marL="2428238" indent="-462277">
              <a:spcBef>
                <a:spcPts val="500"/>
              </a:spcBef>
              <a:buSzPts val="2600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8" name="Google Shape;303;p57"/>
          <p:cNvSpPr>
            <a:spLocks noGrp="1"/>
          </p:cNvSpPr>
          <p:nvPr>
            <p:ph type="body" sz="half" idx="13"/>
          </p:nvPr>
        </p:nvSpPr>
        <p:spPr>
          <a:xfrm>
            <a:off x="6197600" y="1920082"/>
            <a:ext cx="5384800" cy="443484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itle Text"/>
          <p:cNvSpPr>
            <a:spLocks noGrp="1"/>
          </p:cNvSpPr>
          <p:nvPr>
            <p:ph type="title"/>
          </p:nvPr>
        </p:nvSpPr>
        <p:spPr>
          <a:xfrm>
            <a:off x="609600" y="704087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7" name="Body Level One…"/>
          <p:cNvSpPr>
            <a:spLocks noGrp="1"/>
          </p:cNvSpPr>
          <p:nvPr>
            <p:ph type="body" sz="quarter" idx="1"/>
          </p:nvPr>
        </p:nvSpPr>
        <p:spPr>
          <a:xfrm>
            <a:off x="609600" y="1855247"/>
            <a:ext cx="5386917" cy="659360"/>
          </a:xfrm>
          <a:prstGeom prst="rect">
            <a:avLst/>
          </a:prstGeom>
        </p:spPr>
        <p:txBody>
          <a:bodyPr lIns="0" tIns="0" rIns="0" bIns="0" anchor="ctr"/>
          <a:lstStyle>
            <a:lvl1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solidFill>
                  <a:srgbClr val="04617B"/>
                </a:solidFill>
              </a:defRPr>
            </a:lvl1pPr>
            <a:lvl2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solidFill>
                  <a:srgbClr val="04617B"/>
                </a:solidFill>
              </a:defRPr>
            </a:lvl2pPr>
            <a:lvl3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solidFill>
                  <a:srgbClr val="04617B"/>
                </a:solidFill>
              </a:defRPr>
            </a:lvl3pPr>
            <a:lvl4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solidFill>
                  <a:srgbClr val="04617B"/>
                </a:solidFill>
              </a:defRPr>
            </a:lvl4pPr>
            <a:lvl5pPr marL="0" indent="228600">
              <a:spcBef>
                <a:spcPts val="400"/>
              </a:spcBef>
              <a:buClrTx/>
              <a:buSzTx/>
              <a:buFontTx/>
              <a:buNone/>
              <a:defRPr sz="2400" b="1">
                <a:solidFill>
                  <a:srgbClr val="04617B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8" name="Google Shape;309;p58"/>
          <p:cNvSpPr>
            <a:spLocks noGrp="1"/>
          </p:cNvSpPr>
          <p:nvPr>
            <p:ph type="body" sz="quarter" idx="13"/>
          </p:nvPr>
        </p:nvSpPr>
        <p:spPr>
          <a:xfrm>
            <a:off x="6193368" y="1859757"/>
            <a:ext cx="5389041" cy="65484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9" name="Google Shape;310;p58"/>
          <p:cNvSpPr>
            <a:spLocks noGrp="1"/>
          </p:cNvSpPr>
          <p:nvPr>
            <p:ph type="body" sz="half" idx="14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0" name="Google Shape;311;p58"/>
          <p:cNvSpPr>
            <a:spLocks noGrp="1"/>
          </p:cNvSpPr>
          <p:nvPr>
            <p:ph type="body" sz="half" idx="15"/>
          </p:nvPr>
        </p:nvSpPr>
        <p:spPr>
          <a:xfrm>
            <a:off x="6193368" y="2514600"/>
            <a:ext cx="5389041" cy="3845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Text"/>
          <p:cNvSpPr>
            <a:spLocks noGrp="1"/>
          </p:cNvSpPr>
          <p:nvPr>
            <p:ph type="title"/>
          </p:nvPr>
        </p:nvSpPr>
        <p:spPr>
          <a:xfrm>
            <a:off x="609600" y="704087"/>
            <a:ext cx="11074400" cy="1143001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04617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0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itle Text"/>
          <p:cNvSpPr>
            <a:spLocks noGrp="1"/>
          </p:cNvSpPr>
          <p:nvPr>
            <p:ph type="title"/>
          </p:nvPr>
        </p:nvSpPr>
        <p:spPr>
          <a:xfrm>
            <a:off x="914400" y="514351"/>
            <a:ext cx="3657600" cy="1162051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04617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24" name="Body Level One…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</p:spPr>
        <p:txBody>
          <a:bodyPr lIns="18275" tIns="18275" rIns="18275" bIns="18275"/>
          <a:lstStyle>
            <a:lvl1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5" name="Google Shape;324;p61"/>
          <p:cNvSpPr>
            <a:spLocks noGrp="1"/>
          </p:cNvSpPr>
          <p:nvPr>
            <p:ph type="body" sz="half" idx="13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328;p62"/>
          <p:cNvSpPr/>
          <p:nvPr/>
        </p:nvSpPr>
        <p:spPr>
          <a:xfrm rot="11220000" flipH="1">
            <a:off x="4220633" y="1108073"/>
            <a:ext cx="7010401" cy="4114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138" y="0"/>
                </a:lnTo>
                <a:lnTo>
                  <a:pt x="21600" y="788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rnd">
            <a:solidFill>
              <a:srgbClr val="C0C0C0"/>
            </a:solidFill>
          </a:ln>
          <a:effectLst>
            <a:outerShdw blurRad="63500" dist="38500" dir="7500000" rotWithShape="0">
              <a:srgbClr val="000000">
                <a:alpha val="24705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34" name="Google Shape;329;p62"/>
          <p:cNvSpPr/>
          <p:nvPr/>
        </p:nvSpPr>
        <p:spPr>
          <a:xfrm rot="11220000" flipH="1">
            <a:off x="10672233" y="5359401"/>
            <a:ext cx="207441" cy="155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bevel/>
          </a:ln>
          <a:effectLst>
            <a:outerShdw blurRad="25400" dist="6350" dir="12900000" rotWithShape="0">
              <a:srgbClr val="000000">
                <a:alpha val="46666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35" name="Google Shape;330;p62"/>
          <p:cNvSpPr/>
          <p:nvPr/>
        </p:nvSpPr>
        <p:spPr>
          <a:xfrm rot="10800000" flipH="1">
            <a:off x="-12700" y="5816598"/>
            <a:ext cx="12217403" cy="1041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36" name="Google Shape;331;p62"/>
          <p:cNvSpPr/>
          <p:nvPr/>
        </p:nvSpPr>
        <p:spPr>
          <a:xfrm rot="10800000" flipH="1">
            <a:off x="5841998" y="6250724"/>
            <a:ext cx="6350004" cy="607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2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37" name="Title Text"/>
          <p:cNvSpPr>
            <a:spLocks noGrp="1"/>
          </p:cNvSpPr>
          <p:nvPr>
            <p:ph type="title"/>
          </p:nvPr>
        </p:nvSpPr>
        <p:spPr>
          <a:xfrm>
            <a:off x="812800" y="1176995"/>
            <a:ext cx="2950467" cy="158262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2000" b="1">
                <a:solidFill>
                  <a:srgbClr val="04617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3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12800" y="2828785"/>
            <a:ext cx="2946400" cy="2179328"/>
          </a:xfrm>
          <a:prstGeom prst="rect">
            <a:avLst/>
          </a:prstGeom>
        </p:spPr>
        <p:txBody>
          <a:bodyPr/>
          <a:lstStyle>
            <a:lvl1pPr marL="0" indent="228600">
              <a:spcBef>
                <a:spcPts val="200"/>
              </a:spcBef>
              <a:buClrTx/>
              <a:buSzTx/>
              <a:buFontTx/>
              <a:buNone/>
              <a:defRPr sz="1300"/>
            </a:lvl1pPr>
            <a:lvl2pPr marL="2310127" indent="-313688">
              <a:spcBef>
                <a:spcPts val="200"/>
              </a:spcBef>
              <a:buClrTx/>
              <a:buSzPts val="1300"/>
              <a:buFontTx/>
              <a:defRPr sz="1300"/>
            </a:lvl2pPr>
            <a:lvl3pPr marL="2827016" indent="-363216">
              <a:spcBef>
                <a:spcPts val="200"/>
              </a:spcBef>
              <a:buClrTx/>
              <a:buSzPts val="1300"/>
              <a:buFontTx/>
              <a:defRPr sz="1300"/>
            </a:lvl3pPr>
            <a:lvl4pPr marL="3322320" indent="-396238">
              <a:spcBef>
                <a:spcPts val="200"/>
              </a:spcBef>
              <a:buClrTx/>
              <a:buSzPts val="1300"/>
              <a:buFontTx/>
              <a:defRPr sz="1300"/>
            </a:lvl4pPr>
            <a:lvl5pPr marL="3779519" indent="-396237">
              <a:spcBef>
                <a:spcPts val="200"/>
              </a:spcBef>
              <a:buClrTx/>
              <a:buSzPts val="1300"/>
              <a:buFontTx/>
              <a:defRPr sz="1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9" name="Google Shape;334;p62"/>
          <p:cNvSpPr>
            <a:spLocks noGrp="1"/>
          </p:cNvSpPr>
          <p:nvPr>
            <p:ph type="pic" sz="half" idx="13"/>
          </p:nvPr>
        </p:nvSpPr>
        <p:spPr>
          <a:xfrm rot="420000">
            <a:off x="4647724" y="1199516"/>
            <a:ext cx="6156960" cy="3931924"/>
          </a:xfrm>
          <a:prstGeom prst="rect">
            <a:avLst/>
          </a:prstGeom>
          <a:ln w="9525" cap="rnd">
            <a:solidFill>
              <a:srgbClr val="C0C0C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8" name="Body Level One…"/>
          <p:cNvSpPr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8" cy="109728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itle Text"/>
          <p:cNvSpPr>
            <a:spLocks noGrp="1"/>
          </p:cNvSpPr>
          <p:nvPr>
            <p:ph type="title"/>
          </p:nvPr>
        </p:nvSpPr>
        <p:spPr>
          <a:xfrm rot="5400000">
            <a:off x="7604917" y="2148682"/>
            <a:ext cx="5211771" cy="27432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7" name="Body Level One…"/>
          <p:cNvSpPr>
            <a:spLocks noGrp="1"/>
          </p:cNvSpPr>
          <p:nvPr>
            <p:ph type="body" idx="1"/>
          </p:nvPr>
        </p:nvSpPr>
        <p:spPr>
          <a:xfrm rot="5400000">
            <a:off x="2016917" y="-492919"/>
            <a:ext cx="5211765" cy="802640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itle Text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>
            <a:spLocks noGrp="1"/>
          </p:cNvSpPr>
          <p:nvPr>
            <p:ph type="title"/>
          </p:nvPr>
        </p:nvSpPr>
        <p:spPr>
          <a:xfrm>
            <a:off x="914400" y="514351"/>
            <a:ext cx="3657600" cy="1162051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04617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</p:spPr>
        <p:txBody>
          <a:bodyPr lIns="18275" tIns="18275" rIns="18275" bIns="18275"/>
          <a:lstStyle>
            <a:lvl1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52;p9"/>
          <p:cNvSpPr>
            <a:spLocks noGrp="1"/>
          </p:cNvSpPr>
          <p:nvPr>
            <p:ph type="body" sz="half" idx="13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56;p10"/>
          <p:cNvSpPr/>
          <p:nvPr/>
        </p:nvSpPr>
        <p:spPr>
          <a:xfrm rot="11220000" flipH="1">
            <a:off x="4220633" y="1108073"/>
            <a:ext cx="7010401" cy="4114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138" y="0"/>
                </a:lnTo>
                <a:lnTo>
                  <a:pt x="21600" y="788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rnd">
            <a:solidFill>
              <a:srgbClr val="C0C0C0"/>
            </a:solidFill>
          </a:ln>
          <a:effectLst>
            <a:outerShdw blurRad="63500" dist="38500" dir="7500000" rotWithShape="0">
              <a:srgbClr val="000000">
                <a:alpha val="24705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86" name="Google Shape;57;p10"/>
          <p:cNvSpPr/>
          <p:nvPr/>
        </p:nvSpPr>
        <p:spPr>
          <a:xfrm rot="11220000" flipH="1">
            <a:off x="10672233" y="5359401"/>
            <a:ext cx="207441" cy="155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bevel/>
          </a:ln>
          <a:effectLst>
            <a:outerShdw blurRad="25400" dist="6350" dir="12900000" rotWithShape="0">
              <a:srgbClr val="000000">
                <a:alpha val="46666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87" name="Google Shape;58;p10"/>
          <p:cNvSpPr/>
          <p:nvPr/>
        </p:nvSpPr>
        <p:spPr>
          <a:xfrm rot="10800000" flipH="1">
            <a:off x="-12700" y="5816598"/>
            <a:ext cx="12217403" cy="1041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88" name="Google Shape;59;p10"/>
          <p:cNvSpPr/>
          <p:nvPr/>
        </p:nvSpPr>
        <p:spPr>
          <a:xfrm rot="10800000" flipH="1">
            <a:off x="5841998" y="6250724"/>
            <a:ext cx="6350004" cy="607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2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89" name="Title Text"/>
          <p:cNvSpPr>
            <a:spLocks noGrp="1"/>
          </p:cNvSpPr>
          <p:nvPr>
            <p:ph type="title"/>
          </p:nvPr>
        </p:nvSpPr>
        <p:spPr>
          <a:xfrm>
            <a:off x="812800" y="1176995"/>
            <a:ext cx="2950467" cy="158262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2000" b="1">
                <a:solidFill>
                  <a:srgbClr val="04617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12800" y="2828785"/>
            <a:ext cx="2946400" cy="2179328"/>
          </a:xfrm>
          <a:prstGeom prst="rect">
            <a:avLst/>
          </a:prstGeom>
        </p:spPr>
        <p:txBody>
          <a:bodyPr/>
          <a:lstStyle>
            <a:lvl1pPr marL="0" indent="228600">
              <a:spcBef>
                <a:spcPts val="200"/>
              </a:spcBef>
              <a:buClrTx/>
              <a:buSzTx/>
              <a:buFontTx/>
              <a:buNone/>
              <a:defRPr sz="1300"/>
            </a:lvl1pPr>
            <a:lvl2pPr marL="2310127" indent="-313688">
              <a:spcBef>
                <a:spcPts val="200"/>
              </a:spcBef>
              <a:buClrTx/>
              <a:buSzPts val="1300"/>
              <a:buFontTx/>
              <a:defRPr sz="1300"/>
            </a:lvl2pPr>
            <a:lvl3pPr marL="2827016" indent="-363216">
              <a:spcBef>
                <a:spcPts val="200"/>
              </a:spcBef>
              <a:buClrTx/>
              <a:buSzPts val="1300"/>
              <a:buFontTx/>
              <a:defRPr sz="1300"/>
            </a:lvl3pPr>
            <a:lvl4pPr marL="3322320" indent="-396238">
              <a:spcBef>
                <a:spcPts val="200"/>
              </a:spcBef>
              <a:buClrTx/>
              <a:buSzPts val="1300"/>
              <a:buFontTx/>
              <a:defRPr sz="1300"/>
            </a:lvl4pPr>
            <a:lvl5pPr marL="3779519" indent="-396237">
              <a:spcBef>
                <a:spcPts val="200"/>
              </a:spcBef>
              <a:buClrTx/>
              <a:buSzPts val="1300"/>
              <a:buFontTx/>
              <a:defRPr sz="1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Google Shape;62;p10"/>
          <p:cNvSpPr>
            <a:spLocks noGrp="1"/>
          </p:cNvSpPr>
          <p:nvPr>
            <p:ph type="pic" sz="half" idx="13"/>
          </p:nvPr>
        </p:nvSpPr>
        <p:spPr>
          <a:xfrm rot="420000">
            <a:off x="4647724" y="1199516"/>
            <a:ext cx="6156960" cy="3931924"/>
          </a:xfrm>
          <a:prstGeom prst="rect">
            <a:avLst/>
          </a:prstGeom>
          <a:ln w="9525" cap="rnd">
            <a:solidFill>
              <a:srgbClr val="C0C0C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0" name="Body Level One…"/>
          <p:cNvSpPr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8" cy="109728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>
            <a:spLocks noGrp="1"/>
          </p:cNvSpPr>
          <p:nvPr>
            <p:ph type="title"/>
          </p:nvPr>
        </p:nvSpPr>
        <p:spPr>
          <a:xfrm rot="5400000">
            <a:off x="7604917" y="2148682"/>
            <a:ext cx="5211771" cy="27432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Body Level One…"/>
          <p:cNvSpPr>
            <a:spLocks noGrp="1"/>
          </p:cNvSpPr>
          <p:nvPr>
            <p:ph type="body" idx="1"/>
          </p:nvPr>
        </p:nvSpPr>
        <p:spPr>
          <a:xfrm rot="5400000">
            <a:off x="2016917" y="-492919"/>
            <a:ext cx="5211765" cy="802640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1.jpeg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200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000"/>
        <a:buFont typeface="Helvetica"/>
        <a:buChar char="⮚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14400" marR="0" indent="-3200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000"/>
        <a:buFont typeface="Helvetica"/>
        <a:buChar char="⮚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371600" marR="0" indent="-3200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000"/>
        <a:buFont typeface="Helvetica"/>
        <a:buChar char="⮚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828800" marR="0" indent="-3200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000"/>
        <a:buFont typeface="Helvetica"/>
        <a:buChar char="⮚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86000" marR="0" indent="-3200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000"/>
        <a:buFont typeface="Helvetica"/>
        <a:buChar char="⮚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778760" marR="0" indent="-355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000"/>
        <a:buFont typeface="Helvetica"/>
        <a:buChar char="⚫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280409" marR="0" indent="-40005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000"/>
        <a:buFont typeface="Helvetica"/>
        <a:buChar char="⚫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743325" marR="0" indent="-42862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000"/>
        <a:buFont typeface="Helvetica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261484" marR="0" indent="-489584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2000"/>
        <a:buFont typeface="Helvetica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366;p67"/>
          <p:cNvSpPr/>
          <p:nvPr/>
        </p:nvSpPr>
        <p:spPr>
          <a:xfrm>
            <a:off x="10132810" y="6335331"/>
            <a:ext cx="1930403" cy="34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1</a:t>
            </a:r>
          </a:p>
        </p:txBody>
      </p:sp>
      <p:sp>
        <p:nvSpPr>
          <p:cNvPr id="584" name="Google Shape;360;p67"/>
          <p:cNvSpPr>
            <a:spLocks noGrp="1"/>
          </p:cNvSpPr>
          <p:nvPr>
            <p:ph type="ctrTitle"/>
          </p:nvPr>
        </p:nvSpPr>
        <p:spPr>
          <a:xfrm>
            <a:off x="2198504" y="716458"/>
            <a:ext cx="8915401" cy="142458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05255">
              <a:lnSpc>
                <a:spcPct val="120000"/>
              </a:lnSpc>
              <a:defRPr sz="297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            </a:t>
            </a:r>
            <a:r>
              <a:rPr lang="en-SG" dirty="0"/>
              <a:t>KEYPAD-CONTROLLED ELECTRONIC LOCK SYSTEM</a:t>
            </a:r>
            <a:endParaRPr/>
          </a:p>
        </p:txBody>
      </p:sp>
      <p:sp>
        <p:nvSpPr>
          <p:cNvPr id="585" name="Google Shape;361;p67"/>
          <p:cNvSpPr>
            <a:spLocks noGrp="1"/>
          </p:cNvSpPr>
          <p:nvPr>
            <p:ph type="subTitle" sz="half" idx="1"/>
          </p:nvPr>
        </p:nvSpPr>
        <p:spPr>
          <a:xfrm>
            <a:off x="2144210" y="4106902"/>
            <a:ext cx="9676726" cy="2410795"/>
          </a:xfrm>
          <a:prstGeom prst="rect">
            <a:avLst/>
          </a:prstGeom>
          <a:solidFill>
            <a:srgbClr val="FFFFFF">
              <a:alpha val="89803"/>
            </a:srgbClr>
          </a:solidFill>
        </p:spPr>
        <p:txBody>
          <a:bodyPr/>
          <a:lstStyle/>
          <a:p>
            <a:pPr marR="34925" indent="0" algn="l" defTabSz="704215">
              <a:lnSpc>
                <a:spcPct val="90000"/>
              </a:lnSpc>
              <a:spcBef>
                <a:spcPts val="0"/>
              </a:spcBef>
              <a:defRPr sz="1800" b="1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PRESENTED BY</a:t>
            </a:r>
          </a:p>
          <a:p>
            <a:pPr marR="34925" indent="0" algn="l" defTabSz="704215">
              <a:lnSpc>
                <a:spcPct val="90000"/>
              </a:lnSpc>
              <a:spcBef>
                <a:spcPts val="3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</a:t>
            </a:r>
            <a:r>
              <a:rPr lang="en-SG" dirty="0"/>
              <a:t>                             Srinithi S(22ECR188)</a:t>
            </a:r>
          </a:p>
          <a:p>
            <a:pPr marR="34925" indent="0" algn="l" defTabSz="704215">
              <a:lnSpc>
                <a:spcPct val="90000"/>
              </a:lnSpc>
              <a:spcBef>
                <a:spcPts val="3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SG" dirty="0"/>
              <a:t>                                 </a:t>
            </a:r>
            <a:r>
              <a:rPr lang="en-SG" dirty="0" err="1"/>
              <a:t>Sriraamkarthick</a:t>
            </a:r>
            <a:r>
              <a:rPr lang="en-SG" dirty="0"/>
              <a:t> S(22ECR189)</a:t>
            </a:r>
          </a:p>
          <a:p>
            <a:pPr marR="34925" indent="0" algn="l" defTabSz="704215">
              <a:lnSpc>
                <a:spcPct val="90000"/>
              </a:lnSpc>
              <a:spcBef>
                <a:spcPts val="3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SG" dirty="0"/>
              <a:t>                                 </a:t>
            </a:r>
            <a:r>
              <a:rPr lang="en-SG" dirty="0" err="1"/>
              <a:t>Sriram</a:t>
            </a:r>
            <a:r>
              <a:rPr lang="en-SG" dirty="0"/>
              <a:t> V(22ECR190)</a:t>
            </a:r>
            <a:endParaRPr dirty="0"/>
          </a:p>
          <a:p>
            <a:pPr marR="34925" indent="0" algn="l" defTabSz="704215">
              <a:lnSpc>
                <a:spcPct val="90000"/>
              </a:lnSpc>
              <a:spcBef>
                <a:spcPts val="3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                     Department of Electronics &amp; Communication Engineering</a:t>
            </a:r>
            <a:endParaRPr b="1" dirty="0"/>
          </a:p>
          <a:p>
            <a:pPr marR="34925" indent="0" algn="l" defTabSz="704215">
              <a:lnSpc>
                <a:spcPct val="90000"/>
              </a:lnSpc>
              <a:spcBef>
                <a:spcPts val="300"/>
              </a:spcBef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R="34925" indent="0" algn="l" defTabSz="704215">
              <a:lnSpc>
                <a:spcPct val="90000"/>
              </a:lnSpc>
              <a:spcBef>
                <a:spcPts val="300"/>
              </a:spcBef>
              <a:defRPr sz="1800" b="1"/>
            </a:pPr>
            <a:r>
              <a:rPr dirty="0"/>
              <a:t> </a:t>
            </a:r>
          </a:p>
        </p:txBody>
      </p:sp>
      <p:pic>
        <p:nvPicPr>
          <p:cNvPr id="587" name="Google Shape;364;p67" descr="Google Shape;364;p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60" y="1670049"/>
            <a:ext cx="1374252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Google Shape;365;p67" descr="Google Shape;365;p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32637"/>
            <a:ext cx="1479014" cy="2125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  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pPr lvl="1"/>
            <a:r>
              <a:rPr lang="en-SG" sz="2400" dirty="0"/>
              <a:t>The PIC16-based keypad-controlled electronic lock system is a secure, flexible, and scalable solution for access control.</a:t>
            </a:r>
          </a:p>
          <a:p>
            <a:pPr lvl="1"/>
            <a:r>
              <a:rPr lang="en-SG" sz="2400" dirty="0"/>
              <a:t>It overcomes the limitations of traditional lock systems and provides an efficient, user-friendly alternative.</a:t>
            </a:r>
          </a:p>
          <a:p>
            <a:pPr lvl="1"/>
            <a:r>
              <a:rPr lang="en-SG" sz="2400" dirty="0"/>
              <a:t>Future enhancements can include features like multi-user access, mobile control, and wireless integration.</a:t>
            </a:r>
          </a:p>
          <a:p>
            <a:endParaRPr lang="en-SG" sz="24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137158" algn="ctr">
              <a:buSzTx/>
              <a:buNone/>
            </a:pPr>
            <a:endParaRPr/>
          </a:p>
          <a:p>
            <a:pPr marL="0" indent="137158" algn="ctr">
              <a:buSzTx/>
              <a:buNone/>
            </a:pPr>
            <a:r>
              <a:t>  </a:t>
            </a:r>
          </a:p>
          <a:p>
            <a:pPr marL="0" indent="137158" algn="ctr">
              <a:buSzTx/>
              <a:buNone/>
              <a:defRPr sz="5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THANK YOU</a:t>
            </a:r>
          </a:p>
        </p:txBody>
      </p:sp>
      <p:sp>
        <p:nvSpPr>
          <p:cNvPr id="71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75208" y="6329529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itle 1"/>
          <p:cNvSpPr>
            <a:spLocks noGrp="1"/>
          </p:cNvSpPr>
          <p:nvPr>
            <p:ph type="title"/>
          </p:nvPr>
        </p:nvSpPr>
        <p:spPr>
          <a:xfrm>
            <a:off x="892403" y="242936"/>
            <a:ext cx="10972801" cy="1143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dirty="0"/>
              <a:t>Problem Statement</a:t>
            </a:r>
            <a:endParaRPr/>
          </a:p>
        </p:txBody>
      </p:sp>
      <p:sp>
        <p:nvSpPr>
          <p:cNvPr id="6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58202" y="6317829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pic>
        <p:nvPicPr>
          <p:cNvPr id="651" name="Screenshot 2019-08-17 at 11.04.27 AM.png" descr="Screenshot 2019-08-17 at 11.04.2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56" y="-3959077"/>
            <a:ext cx="6362706" cy="1193806"/>
          </a:xfrm>
          <a:prstGeom prst="rect">
            <a:avLst/>
          </a:prstGeom>
          <a:ln w="12700">
            <a:miter lim="400000"/>
          </a:ln>
        </p:spPr>
      </p:pic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1062" y="1571613"/>
            <a:ext cx="1131093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SG" b="1" dirty="0"/>
              <a:t>Key Points</a:t>
            </a:r>
            <a:r>
              <a:rPr lang="en-SG" dirty="0"/>
              <a:t>:</a:t>
            </a:r>
          </a:p>
          <a:p>
            <a:pPr lvl="1"/>
            <a:r>
              <a:rPr lang="en-SG" b="1" dirty="0"/>
              <a:t>Access Control Challenges</a:t>
            </a:r>
            <a:r>
              <a:rPr lang="en-SG" dirty="0"/>
              <a:t>: Security concerns with conventional lock systems.</a:t>
            </a:r>
          </a:p>
          <a:p>
            <a:pPr lvl="1"/>
            <a:r>
              <a:rPr lang="en-SG" b="1" dirty="0"/>
              <a:t>Manual Locking/Unlocking Issues</a:t>
            </a:r>
            <a:r>
              <a:rPr lang="en-SG" dirty="0"/>
              <a:t>: Potential for unauthorized access, forgotten keys, and the need for physical presence.</a:t>
            </a:r>
          </a:p>
          <a:p>
            <a:pPr lvl="1"/>
            <a:r>
              <a:rPr lang="en-SG" b="1" dirty="0"/>
              <a:t>Existing Lock Systems</a:t>
            </a:r>
            <a:r>
              <a:rPr lang="en-SG" dirty="0"/>
              <a:t>: Lack of advanced features like remote access or password management.</a:t>
            </a:r>
          </a:p>
          <a:p>
            <a:pPr lvl="1"/>
            <a:r>
              <a:rPr lang="en-SG" b="1" dirty="0"/>
              <a:t>Need for Automation</a:t>
            </a:r>
            <a:r>
              <a:rPr lang="en-SG" dirty="0"/>
              <a:t>: Demand for a more secure, automated, and easy-to-use locking mechanism.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INTRODUCTION"/>
          <p:cNvSpPr>
            <a:spLocks noGrp="1"/>
          </p:cNvSpPr>
          <p:nvPr>
            <p:ph type="title"/>
          </p:nvPr>
        </p:nvSpPr>
        <p:spPr>
          <a:xfrm>
            <a:off x="937216" y="108120"/>
            <a:ext cx="10972801" cy="1143001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INTRODUCTION</a:t>
            </a:r>
          </a:p>
        </p:txBody>
      </p:sp>
      <p:sp>
        <p:nvSpPr>
          <p:cNvPr id="591" name="Various imaging modalities available -CT, PET, MRI, X-RAY, etc.…"/>
          <p:cNvSpPr>
            <a:spLocks noGrp="1"/>
          </p:cNvSpPr>
          <p:nvPr>
            <p:ph type="body" idx="1"/>
          </p:nvPr>
        </p:nvSpPr>
        <p:spPr>
          <a:xfrm>
            <a:off x="937216" y="1806456"/>
            <a:ext cx="10972801" cy="4389440"/>
          </a:xfrm>
          <a:prstGeom prst="rect">
            <a:avLst/>
          </a:prstGeom>
        </p:spPr>
        <p:txBody>
          <a:bodyPr/>
          <a:lstStyle/>
          <a:p>
            <a:r>
              <a:rPr lang="en-SG" b="1" dirty="0"/>
              <a:t>Purpose</a:t>
            </a:r>
            <a:r>
              <a:rPr lang="en-SG" dirty="0"/>
              <a:t>: Introduction to the concept of electronic lock systems and their importance in security.</a:t>
            </a:r>
          </a:p>
          <a:p>
            <a:r>
              <a:rPr lang="en-SG" b="1" dirty="0"/>
              <a:t>Key Points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Traditional lock and key systems are becoming outdated and inefficient.</a:t>
            </a:r>
          </a:p>
          <a:p>
            <a:pPr lvl="1"/>
            <a:r>
              <a:rPr lang="en-SG" dirty="0"/>
              <a:t>The need for digital systems that offer higher security and convenience.</a:t>
            </a:r>
          </a:p>
          <a:p>
            <a:pPr lvl="1"/>
            <a:r>
              <a:rPr lang="en-SG" dirty="0"/>
              <a:t>Electronic locks offer flexibility, enhanced security, and easy integration with other systems.</a:t>
            </a:r>
          </a:p>
          <a:p>
            <a:pPr lvl="1"/>
            <a:r>
              <a:rPr lang="en-SG" dirty="0"/>
              <a:t>Overview of the PIC16 microcontroller as a suitable platform for embedded system development.</a:t>
            </a:r>
          </a:p>
          <a:p>
            <a:pPr marL="471805" indent="-342900" defTabSz="859788">
              <a:spcBef>
                <a:spcPts val="200"/>
              </a:spcBef>
              <a:buSzPts val="2400"/>
              <a:buFontTx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9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49429" y="6248353"/>
            <a:ext cx="188895" cy="2642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379;p69"/>
          <p:cNvSpPr>
            <a:spLocks noGrp="1"/>
          </p:cNvSpPr>
          <p:nvPr>
            <p:ph type="title"/>
          </p:nvPr>
        </p:nvSpPr>
        <p:spPr>
          <a:xfrm>
            <a:off x="1134803" y="438095"/>
            <a:ext cx="8575069" cy="6471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dirty="0"/>
              <a:t>Existing method</a:t>
            </a:r>
            <a:endParaRPr/>
          </a:p>
        </p:txBody>
      </p:sp>
      <p:sp>
        <p:nvSpPr>
          <p:cNvPr id="602" name="Google Shape;381;p69"/>
          <p:cNvSpPr>
            <a:spLocks noGrp="1"/>
          </p:cNvSpPr>
          <p:nvPr>
            <p:ph type="body" idx="1"/>
          </p:nvPr>
        </p:nvSpPr>
        <p:spPr>
          <a:xfrm>
            <a:off x="871298" y="1234281"/>
            <a:ext cx="10972801" cy="4389438"/>
          </a:xfrm>
          <a:prstGeom prst="rect">
            <a:avLst/>
          </a:prstGeom>
        </p:spPr>
        <p:txBody>
          <a:bodyPr/>
          <a:lstStyle/>
          <a:p>
            <a:pPr marL="769619" indent="-342900">
              <a:spcBef>
                <a:spcPts val="0"/>
              </a:spcBef>
              <a:buSzPts val="2400"/>
              <a:buFont typeface="Times New Roman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r>
              <a:rPr lang="en-SG" b="1" dirty="0"/>
              <a:t>Mechanical Locking </a:t>
            </a:r>
            <a:r>
              <a:rPr lang="en-SG" b="1" dirty="0" err="1"/>
              <a:t>Systems</a:t>
            </a:r>
            <a:r>
              <a:rPr lang="en-SG" dirty="0" err="1"/>
              <a:t>:Depend</a:t>
            </a:r>
            <a:r>
              <a:rPr lang="en-SG" dirty="0"/>
              <a:t> on physical keys for operation.</a:t>
            </a:r>
          </a:p>
          <a:p>
            <a:r>
              <a:rPr lang="en-SG" dirty="0"/>
              <a:t>Vulnerable to lock-picking, key duplication, and loss.</a:t>
            </a:r>
          </a:p>
          <a:p>
            <a:r>
              <a:rPr lang="en-SG" b="1" dirty="0"/>
              <a:t>Basic Electronic Lock </a:t>
            </a:r>
            <a:r>
              <a:rPr lang="en-SG" b="1" dirty="0" err="1"/>
              <a:t>Systems</a:t>
            </a:r>
            <a:r>
              <a:rPr lang="en-SG" dirty="0" err="1"/>
              <a:t>:Use</a:t>
            </a:r>
            <a:r>
              <a:rPr lang="en-SG" dirty="0"/>
              <a:t> simple keypads but lack advanced features like encryption or user management.</a:t>
            </a:r>
          </a:p>
          <a:p>
            <a:r>
              <a:rPr lang="en-SG" dirty="0"/>
              <a:t>May not be easily scalable or customizable.</a:t>
            </a:r>
          </a:p>
          <a:p>
            <a:r>
              <a:rPr lang="en-SG" b="1" dirty="0" err="1"/>
              <a:t>Limitations</a:t>
            </a:r>
            <a:r>
              <a:rPr lang="en-SG" dirty="0" err="1"/>
              <a:t>:Lack</a:t>
            </a:r>
            <a:r>
              <a:rPr lang="en-SG" dirty="0"/>
              <a:t> of flexibility for multiple users.</a:t>
            </a:r>
          </a:p>
          <a:p>
            <a:r>
              <a:rPr lang="en-SG" dirty="0"/>
              <a:t>Inadequate security (vulnerable to brute force or unauthorized access).</a:t>
            </a:r>
          </a:p>
          <a:p>
            <a:pPr marL="769619" indent="-342900">
              <a:spcBef>
                <a:spcPts val="0"/>
              </a:spcBef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60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246" y="6273753"/>
            <a:ext cx="188894" cy="2642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itle 1"/>
          <p:cNvSpPr>
            <a:spLocks noGrp="1"/>
          </p:cNvSpPr>
          <p:nvPr>
            <p:ph type="title"/>
          </p:nvPr>
        </p:nvSpPr>
        <p:spPr>
          <a:xfrm>
            <a:off x="881026" y="285728"/>
            <a:ext cx="10972801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800"/>
              <a:t>PROPOSED METHOD</a:t>
            </a:r>
          </a:p>
        </p:txBody>
      </p:sp>
      <p:sp>
        <p:nvSpPr>
          <p:cNvPr id="649" name="Text Placeholder 2"/>
          <p:cNvSpPr>
            <a:spLocks noGrp="1"/>
          </p:cNvSpPr>
          <p:nvPr>
            <p:ph type="body" idx="1"/>
          </p:nvPr>
        </p:nvSpPr>
        <p:spPr>
          <a:xfrm>
            <a:off x="881026" y="1643045"/>
            <a:ext cx="10972801" cy="43894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SG" sz="2400" b="1" dirty="0"/>
              <a:t>PIC16 Microcontroller-based </a:t>
            </a:r>
            <a:r>
              <a:rPr lang="en-SG" sz="2400" b="1" dirty="0" err="1"/>
              <a:t>Solution</a:t>
            </a:r>
            <a:r>
              <a:rPr lang="en-SG" sz="2400" dirty="0" err="1"/>
              <a:t>:A</a:t>
            </a:r>
            <a:r>
              <a:rPr lang="en-SG" sz="2400" dirty="0"/>
              <a:t> microcontroller-based keypad entry system offers a more secure, user-friendly solution.</a:t>
            </a:r>
          </a:p>
          <a:p>
            <a:r>
              <a:rPr lang="en-SG" sz="2400" dirty="0"/>
              <a:t>Password-based access control for enhanced security.</a:t>
            </a:r>
          </a:p>
          <a:p>
            <a:r>
              <a:rPr lang="en-SG" sz="2400" dirty="0"/>
              <a:t>Use of digital signals for controlling the locking mechanism.</a:t>
            </a:r>
          </a:p>
          <a:p>
            <a:r>
              <a:rPr lang="en-SG" sz="2400" dirty="0"/>
              <a:t>Scalable for multiple users and easy to modify.</a:t>
            </a:r>
          </a:p>
          <a:p>
            <a:r>
              <a:rPr lang="en-SG" sz="2400" b="1" dirty="0" err="1"/>
              <a:t>Features</a:t>
            </a:r>
            <a:r>
              <a:rPr lang="en-SG" sz="2400" dirty="0" err="1"/>
              <a:t>:Secure</a:t>
            </a:r>
            <a:r>
              <a:rPr lang="en-SG" sz="2400" dirty="0"/>
              <a:t> PIN entry.</a:t>
            </a:r>
          </a:p>
          <a:p>
            <a:r>
              <a:rPr lang="en-SG" sz="2400" dirty="0"/>
              <a:t>Lock status indication (open/closed).</a:t>
            </a:r>
          </a:p>
          <a:p>
            <a:r>
              <a:rPr lang="en-SG" sz="2400" dirty="0"/>
              <a:t>Easy-to-use interface with a 4x4 matrix keypad.</a:t>
            </a:r>
          </a:p>
          <a:p>
            <a:r>
              <a:rPr lang="en-SG" sz="2400" dirty="0"/>
              <a:t>Possibility for password updates.</a:t>
            </a:r>
          </a:p>
          <a:p>
            <a:pPr marL="200526" indent="-200526">
              <a:buClrTx/>
              <a:buSzPct val="100000"/>
              <a:buFontTx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  <a:p>
            <a:pPr marL="200526" indent="-200526">
              <a:buClrTx/>
              <a:buSzPct val="100000"/>
              <a:buFontTx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  <a:p>
            <a:pPr marL="200526" indent="-200526">
              <a:buClrTx/>
              <a:buSzPct val="100000"/>
              <a:buFontTx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  <a:p>
            <a:pPr marL="200526" indent="-200526">
              <a:buClrTx/>
              <a:buSzPct val="100000"/>
              <a:buFontTx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  <a:p>
            <a:pPr marL="200526" indent="-200526">
              <a:buClrTx/>
              <a:buSzPct val="1000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6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58202" y="6317829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pic>
        <p:nvPicPr>
          <p:cNvPr id="651" name="Screenshot 2019-08-17 at 11.04.27 AM.png" descr="Screenshot 2019-08-17 at 11.04.2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56" y="-3959077"/>
            <a:ext cx="6362706" cy="1193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214290"/>
            <a:ext cx="10972800" cy="11430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Design/Algorithm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902" y="1857364"/>
            <a:ext cx="10972800" cy="4389438"/>
          </a:xfrm>
        </p:spPr>
        <p:txBody>
          <a:bodyPr>
            <a:normAutofit/>
          </a:bodyPr>
          <a:lstStyle/>
          <a:p>
            <a:r>
              <a:rPr lang="en-SG" sz="2400" b="1" dirty="0" err="1"/>
              <a:t>Algorithm</a:t>
            </a:r>
            <a:r>
              <a:rPr lang="en-SG" sz="2400" dirty="0" err="1"/>
              <a:t>:System</a:t>
            </a:r>
            <a:r>
              <a:rPr lang="en-SG" sz="2400" dirty="0"/>
              <a:t> initializes, and the keypad is ready for input.</a:t>
            </a:r>
          </a:p>
          <a:p>
            <a:r>
              <a:rPr lang="en-SG" sz="2400" dirty="0"/>
              <a:t>User enters a 4-digit PIN using the keypad.</a:t>
            </a:r>
          </a:p>
          <a:p>
            <a:r>
              <a:rPr lang="en-SG" sz="2400" dirty="0"/>
              <a:t>The microcontroller processes the input and compares it with the stored PIN.</a:t>
            </a:r>
          </a:p>
          <a:p>
            <a:r>
              <a:rPr lang="en-SG" sz="2400" dirty="0"/>
              <a:t>If the PIN matches, the lock is released (via relay).</a:t>
            </a:r>
          </a:p>
          <a:p>
            <a:r>
              <a:rPr lang="en-SG" sz="2400" dirty="0"/>
              <a:t>If the PIN is incorrect, a failure message is displayed, and the lock remains engaged.</a:t>
            </a:r>
          </a:p>
          <a:p>
            <a:r>
              <a:rPr lang="en-SG" sz="2400" dirty="0"/>
              <a:t>The system resets after a time delay or user input.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02" y="21429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Components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26" y="1285860"/>
            <a:ext cx="10972800" cy="55721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SG" sz="1600" b="1" dirty="0"/>
              <a:t>PIC16 Microcontroller</a:t>
            </a:r>
            <a:r>
              <a:rPr lang="en-SG" sz="1600" dirty="0"/>
              <a:t>:</a:t>
            </a:r>
          </a:p>
          <a:p>
            <a:pPr lvl="1"/>
            <a:r>
              <a:rPr lang="en-SG" sz="1600" dirty="0"/>
              <a:t>The heart of the system, which controls all operations.</a:t>
            </a:r>
          </a:p>
          <a:p>
            <a:pPr lvl="1"/>
            <a:r>
              <a:rPr lang="en-SG" sz="1600" dirty="0"/>
              <a:t>Performs input processing, PIN validation, and lock control.</a:t>
            </a:r>
          </a:p>
          <a:p>
            <a:r>
              <a:rPr lang="en-SG" sz="1600" b="1" dirty="0"/>
              <a:t>4x4 Matrix Keypad</a:t>
            </a:r>
            <a:r>
              <a:rPr lang="en-SG" sz="1600" dirty="0"/>
              <a:t>:</a:t>
            </a:r>
          </a:p>
          <a:p>
            <a:pPr lvl="1"/>
            <a:r>
              <a:rPr lang="en-SG" sz="1600" dirty="0"/>
              <a:t>Used for entering a 4-digit PIN code.</a:t>
            </a:r>
          </a:p>
          <a:p>
            <a:pPr lvl="1"/>
            <a:r>
              <a:rPr lang="en-SG" sz="1600" dirty="0"/>
              <a:t>Allows the user to input commands for locking/unlocking the system.</a:t>
            </a:r>
          </a:p>
          <a:p>
            <a:r>
              <a:rPr lang="en-SG" sz="1600" b="1" dirty="0"/>
              <a:t>LCD Display (16x2)</a:t>
            </a:r>
            <a:r>
              <a:rPr lang="en-SG" sz="1600" dirty="0"/>
              <a:t>:</a:t>
            </a:r>
          </a:p>
          <a:p>
            <a:pPr lvl="1"/>
            <a:r>
              <a:rPr lang="en-SG" sz="1600" dirty="0"/>
              <a:t>Provides user feedback during the operation of the lock system.</a:t>
            </a:r>
          </a:p>
          <a:p>
            <a:pPr lvl="1"/>
            <a:r>
              <a:rPr lang="en-SG" sz="1600" dirty="0"/>
              <a:t>Displays messages such as "Enter PIN," "Lock Open," "Incorrect PIN," etc.</a:t>
            </a:r>
          </a:p>
          <a:p>
            <a:r>
              <a:rPr lang="en-SG" sz="1600" b="1" dirty="0"/>
              <a:t>LED Indicators</a:t>
            </a:r>
            <a:r>
              <a:rPr lang="en-SG" sz="1600" dirty="0"/>
              <a:t>:</a:t>
            </a:r>
          </a:p>
          <a:p>
            <a:pPr lvl="1"/>
            <a:r>
              <a:rPr lang="en-SG" sz="1600" b="1" dirty="0"/>
              <a:t>Green LED</a:t>
            </a:r>
            <a:r>
              <a:rPr lang="en-SG" sz="1600" dirty="0"/>
              <a:t>: Indicates that the lock has been successfully opened.</a:t>
            </a:r>
          </a:p>
          <a:p>
            <a:pPr lvl="1"/>
            <a:r>
              <a:rPr lang="en-SG" sz="1600" b="1" dirty="0"/>
              <a:t>Red LED</a:t>
            </a:r>
            <a:r>
              <a:rPr lang="en-SG" sz="1600" dirty="0"/>
              <a:t>: Indicates that the PIN entered was incorrect or the system is in a locked state.</a:t>
            </a:r>
          </a:p>
          <a:p>
            <a:r>
              <a:rPr lang="en-SG" sz="1600" b="1" dirty="0"/>
              <a:t>Resistors and Capacitors</a:t>
            </a:r>
            <a:r>
              <a:rPr lang="en-SG" sz="1600" dirty="0"/>
              <a:t>:</a:t>
            </a:r>
          </a:p>
          <a:p>
            <a:pPr lvl="1"/>
            <a:r>
              <a:rPr lang="en-SG" sz="1600" dirty="0"/>
              <a:t>Resistors are used for </a:t>
            </a:r>
            <a:r>
              <a:rPr lang="en-SG" sz="1600" dirty="0" err="1"/>
              <a:t>debouncing</a:t>
            </a:r>
            <a:r>
              <a:rPr lang="en-SG" sz="1600" dirty="0"/>
              <a:t> the keypad inputs.</a:t>
            </a:r>
          </a:p>
          <a:p>
            <a:pPr lvl="1"/>
            <a:r>
              <a:rPr lang="en-SG" sz="1600" dirty="0"/>
              <a:t>Capacitors stabilize the voltage levels and filter noise in the power supply.</a:t>
            </a:r>
          </a:p>
          <a:p>
            <a:r>
              <a:rPr lang="en-SG" sz="1600" b="1" dirty="0"/>
              <a:t>Power Supply (5V DC)</a:t>
            </a:r>
            <a:r>
              <a:rPr lang="en-SG" sz="1600" dirty="0"/>
              <a:t>:</a:t>
            </a:r>
          </a:p>
          <a:p>
            <a:pPr lvl="1"/>
            <a:r>
              <a:rPr lang="en-SG" sz="1600" dirty="0"/>
              <a:t>Powers the microcontroller, keypad, LCD, and other components.</a:t>
            </a:r>
          </a:p>
          <a:p>
            <a:pPr lvl="1"/>
            <a:r>
              <a:rPr lang="en-SG" sz="1600" dirty="0"/>
              <a:t>Provides a stable voltage for reliable operation.</a:t>
            </a:r>
          </a:p>
          <a:p>
            <a:pPr>
              <a:buFont typeface="Arial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9C82-ABF2-0AD7-D5E4-37FD85BE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    CIRCUIT DIAGRAM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0FD89-4D84-EB1C-AB41-F876D8917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B1C1B-EDE9-4065-5CF3-C5BF7B86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353520"/>
            <a:ext cx="8827950" cy="35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083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itle 1"/>
          <p:cNvSpPr>
            <a:spLocks noGrp="1"/>
          </p:cNvSpPr>
          <p:nvPr>
            <p:ph type="title"/>
          </p:nvPr>
        </p:nvSpPr>
        <p:spPr>
          <a:xfrm>
            <a:off x="809588" y="214290"/>
            <a:ext cx="10972801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dirty="0"/>
              <a:t>Application </a:t>
            </a:r>
            <a:endParaRPr/>
          </a:p>
        </p:txBody>
      </p:sp>
      <p:sp>
        <p:nvSpPr>
          <p:cNvPr id="709" name="Text Placeholder 2"/>
          <p:cNvSpPr>
            <a:spLocks noGrp="1"/>
          </p:cNvSpPr>
          <p:nvPr>
            <p:ph type="body" idx="1"/>
          </p:nvPr>
        </p:nvSpPr>
        <p:spPr>
          <a:xfrm>
            <a:off x="1023902" y="1785926"/>
            <a:ext cx="10972800" cy="4389438"/>
          </a:xfrm>
          <a:prstGeom prst="rect">
            <a:avLst/>
          </a:prstGeom>
        </p:spPr>
        <p:txBody>
          <a:bodyPr>
            <a:normAutofit/>
          </a:bodyPr>
          <a:lstStyle>
            <a:lvl1pPr marL="200526" indent="-200526">
              <a:buClrTx/>
              <a:buSzPct val="100000"/>
              <a:buFontTx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SG" sz="2400" b="1" dirty="0"/>
              <a:t>Home Security Systems</a:t>
            </a:r>
            <a:r>
              <a:rPr lang="en-SG" sz="2400" dirty="0"/>
              <a:t>: Use in residential door locks for secure access.</a:t>
            </a:r>
          </a:p>
          <a:p>
            <a:r>
              <a:rPr lang="en-SG" sz="2400" b="1" dirty="0"/>
              <a:t>Office/Building Security</a:t>
            </a:r>
            <a:r>
              <a:rPr lang="en-SG" sz="2400" dirty="0"/>
              <a:t>: Control access to restricted areas using PIN-based entry.</a:t>
            </a:r>
          </a:p>
          <a:p>
            <a:r>
              <a:rPr lang="en-SG" sz="2400" b="1" dirty="0"/>
              <a:t>Industrial Automation</a:t>
            </a:r>
            <a:r>
              <a:rPr lang="en-SG" sz="2400" dirty="0"/>
              <a:t>: Secure access to machinery or control panels.</a:t>
            </a:r>
          </a:p>
          <a:p>
            <a:r>
              <a:rPr lang="en-SG" sz="2400" b="1" dirty="0"/>
              <a:t>Automated Systems</a:t>
            </a:r>
            <a:r>
              <a:rPr lang="en-SG" sz="2400" dirty="0"/>
              <a:t>: Integration with other security systems for complete access control.</a:t>
            </a:r>
          </a:p>
          <a:p>
            <a:r>
              <a:rPr lang="en-SG" sz="2400" b="1" dirty="0"/>
              <a:t>Smart Homes</a:t>
            </a:r>
            <a:r>
              <a:rPr lang="en-SG" sz="2400" dirty="0"/>
              <a:t>: Part of an integrated home automation solution.</a:t>
            </a:r>
          </a:p>
          <a:p>
            <a:endParaRPr sz="2400"/>
          </a:p>
        </p:txBody>
      </p:sp>
      <p:sp>
        <p:nvSpPr>
          <p:cNvPr id="7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86909" y="6352928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25">
  <a:themeElements>
    <a:clrScheme name="Theme2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Theme25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heme2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eme25">
  <a:themeElements>
    <a:clrScheme name="Theme2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Theme25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heme2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696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Times New Roman</vt:lpstr>
      <vt:lpstr>Theme25</vt:lpstr>
      <vt:lpstr>            KEYPAD-CONTROLLED ELECTRONIC LOCK SYSTEM</vt:lpstr>
      <vt:lpstr>Problem Statement</vt:lpstr>
      <vt:lpstr>INTRODUCTION</vt:lpstr>
      <vt:lpstr>Existing method</vt:lpstr>
      <vt:lpstr>PROPOSED METHOD</vt:lpstr>
      <vt:lpstr>Design/Algorithm</vt:lpstr>
      <vt:lpstr>Components used</vt:lpstr>
      <vt:lpstr>    CIRCUIT DIAGRAM  </vt:lpstr>
      <vt:lpstr>Application </vt:lpstr>
      <vt:lpstr> 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Denoising of MRI and Classification of Brain Tumor Based Using Local Binary Pattern and SVM Classifier</dc:title>
  <dc:creator>pc</dc:creator>
  <cp:lastModifiedBy>srinithi sakthivel</cp:lastModifiedBy>
  <cp:revision>40</cp:revision>
  <dcterms:modified xsi:type="dcterms:W3CDTF">2025-02-04T13:15:14Z</dcterms:modified>
</cp:coreProperties>
</file>