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128225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6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7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IN"/>
          </a:p>
        </p:txBody>
      </p:sp>
      <p:sp>
        <p:nvSpPr>
          <p:cNvPr id="10486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9"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1" name="Footer Placeholder 4"/>
          <p:cNvSpPr>
            <a:spLocks noGrp="1"/>
          </p:cNvSpPr>
          <p:nvPr>
            <p:ph type="ftr" sz="quarter" idx="11"/>
          </p:nvPr>
        </p:nvSpPr>
        <p:spPr/>
        <p:txBody>
          <a:bodyPr/>
          <a:lstStyle/>
          <a:p>
            <a:endParaRPr lang="en-IN"/>
          </a:p>
        </p:txBody>
      </p:sp>
      <p:sp>
        <p:nvSpPr>
          <p:cNvPr id="104870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endParaRPr lang="en-IN"/>
          </a:p>
        </p:txBody>
      </p:sp>
      <p:sp>
        <p:nvSpPr>
          <p:cNvPr id="104870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7" name="Footer Placeholder 5"/>
          <p:cNvSpPr>
            <a:spLocks noGrp="1"/>
          </p:cNvSpPr>
          <p:nvPr>
            <p:ph type="ftr" sz="quarter" idx="11"/>
          </p:nvPr>
        </p:nvSpPr>
        <p:spPr/>
        <p:txBody>
          <a:bodyPr/>
          <a:lstStyle/>
          <a:p>
            <a:endParaRPr lang="en-IN"/>
          </a:p>
        </p:txBody>
      </p:sp>
      <p:sp>
        <p:nvSpPr>
          <p:cNvPr id="1048708"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1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Date Placeholder 6"/>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15" name="Footer Placeholder 7"/>
          <p:cNvSpPr>
            <a:spLocks noGrp="1"/>
          </p:cNvSpPr>
          <p:nvPr>
            <p:ph type="ftr" sz="quarter" idx="11"/>
          </p:nvPr>
        </p:nvSpPr>
        <p:spPr/>
        <p:txBody>
          <a:bodyPr/>
          <a:lstStyle/>
          <a:p>
            <a:endParaRPr lang="en-IN"/>
          </a:p>
        </p:txBody>
      </p:sp>
      <p:sp>
        <p:nvSpPr>
          <p:cNvPr id="1048716" name="Slide Number Placeholder 8"/>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endParaRPr lang="en-IN"/>
          </a:p>
        </p:txBody>
      </p:sp>
      <p:sp>
        <p:nvSpPr>
          <p:cNvPr id="1048674" name="Date Placeholder 2"/>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5" name="Footer Placeholder 3"/>
          <p:cNvSpPr>
            <a:spLocks noGrp="1"/>
          </p:cNvSpPr>
          <p:nvPr>
            <p:ph type="ftr" sz="quarter" idx="11"/>
          </p:nvPr>
        </p:nvSpPr>
        <p:spPr/>
        <p:txBody>
          <a:bodyPr/>
          <a:lstStyle/>
          <a:p>
            <a:endParaRPr lang="en-IN"/>
          </a:p>
        </p:txBody>
      </p:sp>
      <p:sp>
        <p:nvSpPr>
          <p:cNvPr id="1048676" name="Slide Number Placeholder 4"/>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98CE1260-56B5-49F3-8374-FEB58279DE69}" type="datetimeFigureOut">
              <a:rPr lang="en-IN" smtClean="0"/>
              <a:t>09-04-2024</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21" name="Footer Placeholder 5"/>
          <p:cNvSpPr>
            <a:spLocks noGrp="1"/>
          </p:cNvSpPr>
          <p:nvPr>
            <p:ph type="ftr" sz="quarter" idx="11"/>
          </p:nvPr>
        </p:nvSpPr>
        <p:spPr/>
        <p:txBody>
          <a:bodyPr/>
          <a:lstStyle/>
          <a:p>
            <a:endParaRPr lang="en-IN"/>
          </a:p>
        </p:txBody>
      </p:sp>
      <p:sp>
        <p:nvSpPr>
          <p:cNvPr id="104872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1048584" name="Rectangle 4"/>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3"/>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2"/>
          <p:cNvPicPr>
            <a:picLocks noChangeAspect="1" noChangeArrowheads="1"/>
          </p:cNvPicPr>
          <p:nvPr/>
        </p:nvPicPr>
        <p:blipFill>
          <a:blip r:embed="rId2"/>
          <a:srcRect/>
          <a:stretch>
            <a:fillRect/>
          </a:stretch>
        </p:blipFill>
        <p:spPr bwMode="auto">
          <a:xfrm>
            <a:off x="4243102" y="925285"/>
            <a:ext cx="3429000" cy="881743"/>
          </a:xfrm>
          <a:prstGeom prst="rect">
            <a:avLst/>
          </a:prstGeom>
          <a:noFill/>
        </p:spPr>
      </p:pic>
      <p:pic>
        <p:nvPicPr>
          <p:cNvPr id="2097153" name="Picture 4"/>
          <p:cNvPicPr>
            <a:picLocks noChangeAspect="1" noChangeArrowheads="1"/>
          </p:cNvPicPr>
          <p:nvPr/>
        </p:nvPicPr>
        <p:blipFill>
          <a:blip r:embed="rId3"/>
          <a:srcRect/>
          <a:stretch>
            <a:fillRect/>
          </a:stretch>
        </p:blipFill>
        <p:spPr bwMode="auto">
          <a:xfrm>
            <a:off x="979714" y="849086"/>
            <a:ext cx="2307772" cy="1262743"/>
          </a:xfrm>
          <a:prstGeom prst="rect">
            <a:avLst/>
          </a:prstGeom>
          <a:noFill/>
        </p:spPr>
      </p:pic>
      <p:pic>
        <p:nvPicPr>
          <p:cNvPr id="2097154" name="Picture 6" descr="A screenshot of a computer  Description automatically generated"/>
          <p:cNvPicPr>
            <a:picLocks noChangeAspect="1"/>
          </p:cNvPicPr>
          <p:nvPr/>
        </p:nvPicPr>
        <p:blipFill rotWithShape="1">
          <a:blip r:embed="rId4"/>
          <a:srcRect l="71716" t="24864" r="19819" b="60390"/>
          <a:stretch>
            <a:fillRect/>
          </a:stretch>
        </p:blipFill>
        <p:spPr>
          <a:xfrm>
            <a:off x="9133114" y="876298"/>
            <a:ext cx="1306286" cy="979715"/>
          </a:xfrm>
          <a:prstGeom prst="rect">
            <a:avLst/>
          </a:prstGeom>
        </p:spPr>
      </p:pic>
      <p:sp>
        <p:nvSpPr>
          <p:cNvPr id="1048586" name="TextBox 7"/>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1048587" name="TextBox 8"/>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48588" name="Rectangle 9"/>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TextBox 10"/>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0" name="TextBox 12"/>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048591" name="TextBox 13"/>
          <p:cNvSpPr txBox="1"/>
          <p:nvPr/>
        </p:nvSpPr>
        <p:spPr>
          <a:xfrm>
            <a:off x="1170610" y="5097498"/>
            <a:ext cx="3843842" cy="701041"/>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dirty="0" smtClean="0">
                <a:latin typeface="Calibri" panose="020F0502020204030204" pitchFamily="34" charset="0"/>
                <a:ea typeface="Calibri" panose="020F0502020204030204" pitchFamily="34" charset="0"/>
                <a:cs typeface="Calibri" panose="020F0502020204030204" pitchFamily="34" charset="0"/>
              </a:rPr>
              <a:t>:SRINITHI S</a:t>
            </a:r>
            <a:endParaRPr lang="zh-CN" altLang="en-US" dirty="0"/>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au613021104104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48592" name="TextBox 14"/>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3" name="TextBox 16"/>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048594" name="TextBox 17"/>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1" name="TextBox 2"/>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2097166" name="Picture 8" descr="A screenshot of a computer  Description automatically generated"/>
          <p:cNvPicPr>
            <a:picLocks noChangeAspect="1"/>
          </p:cNvPicPr>
          <p:nvPr/>
        </p:nvPicPr>
        <p:blipFill rotWithShape="1">
          <a:blip r:embed="rId3"/>
          <a:srcRect b="3935"/>
          <a:stretch>
            <a:fillRect/>
          </a:stretch>
        </p:blipFill>
        <p:spPr>
          <a:xfrm>
            <a:off x="805543" y="1687286"/>
            <a:ext cx="10363199" cy="4942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3"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5" name="TextBox 7"/>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2097168" name="Picture 16" descr="A screenshot of a computer  Description automatically generated"/>
          <p:cNvPicPr>
            <a:picLocks noChangeAspect="1"/>
          </p:cNvPicPr>
          <p:nvPr/>
        </p:nvPicPr>
        <p:blipFill rotWithShape="1">
          <a:blip r:embed="rId3"/>
          <a:srcRect b="37255"/>
          <a:stretch>
            <a:fillRect/>
          </a:stretch>
        </p:blipFill>
        <p:spPr>
          <a:xfrm>
            <a:off x="870856" y="1665513"/>
            <a:ext cx="10318253" cy="4833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7"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9" name="TextBox 7"/>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2097170" name="Picture 5"/>
          <p:cNvPicPr>
            <a:picLocks noChangeAspect="1"/>
          </p:cNvPicPr>
          <p:nvPr/>
        </p:nvPicPr>
        <p:blipFill rotWithShape="1">
          <a:blip r:embed="rId3"/>
          <a:srcRect t="4537" r="41774" b="27675"/>
          <a:stretch>
            <a:fillRect/>
          </a:stretch>
        </p:blipFill>
        <p:spPr>
          <a:xfrm>
            <a:off x="2513372" y="1694959"/>
            <a:ext cx="7686542" cy="48238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1"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2"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1"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3" name="TextBox 7"/>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2097172" name="Picture 5" descr="A close-up of a computer screen  Description automatically generated"/>
          <p:cNvPicPr>
            <a:picLocks noChangeAspect="1"/>
          </p:cNvPicPr>
          <p:nvPr/>
        </p:nvPicPr>
        <p:blipFill rotWithShape="1">
          <a:blip r:embed="rId3"/>
          <a:srcRect r="45714" b="37836"/>
          <a:stretch>
            <a:fillRect/>
          </a:stretch>
        </p:blipFill>
        <p:spPr>
          <a:xfrm>
            <a:off x="2514599" y="1823100"/>
            <a:ext cx="6618514" cy="37830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7" name="TextBox 7"/>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1048658" name="TextBox 2"/>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4"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2"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1048663" name="Rectangle 1"/>
          <p:cNvSpPr>
            <a:spLocks noChangeArrowheads="1"/>
          </p:cNvSpPr>
          <p:nvPr/>
        </p:nvSpPr>
        <p:spPr bwMode="auto">
          <a:xfrm>
            <a:off x="1125416" y="1963891"/>
            <a:ext cx="8410470"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7" name="TextBox 7"/>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a:off x="3652157" y="1752601"/>
            <a:ext cx="4887686" cy="92964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1048596" name="Rectangle 2"/>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7" name="Isosceles Triangle 3"/>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8" name="Rectangle 4"/>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9" name="Rectangle 5"/>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0" name="Rectangle: Rounded Corners 6"/>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7"/>
          <p:cNvSpPr txBox="1"/>
          <p:nvPr/>
        </p:nvSpPr>
        <p:spPr>
          <a:xfrm>
            <a:off x="5285014" y="3898063"/>
            <a:ext cx="1779815" cy="802639"/>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2" name="TextBox 8"/>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06" name="TextBox 7"/>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48607" name="TextBox 5"/>
          <p:cNvSpPr txBox="1"/>
          <p:nvPr/>
        </p:nvSpPr>
        <p:spPr>
          <a:xfrm>
            <a:off x="1836173" y="2281442"/>
            <a:ext cx="8570570" cy="254508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6"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1" name="TextBox 7"/>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1048612" name="TextBox 5"/>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6"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48617" name="TextBox 2"/>
          <p:cNvSpPr txBox="1"/>
          <p:nvPr/>
        </p:nvSpPr>
        <p:spPr>
          <a:xfrm>
            <a:off x="1018690" y="1905506"/>
            <a:ext cx="8069125" cy="2987041"/>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8"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1"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1048622" name="TextBox 2"/>
          <p:cNvSpPr txBox="1"/>
          <p:nvPr/>
        </p:nvSpPr>
        <p:spPr>
          <a:xfrm>
            <a:off x="1016233" y="1900231"/>
            <a:ext cx="9535886" cy="2377441"/>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2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6" name="TextBox 7"/>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2097160" name="Picture 9" descr="A screenshot of a phone  Description automatically generated"/>
          <p:cNvPicPr>
            <a:picLocks noChangeAspect="1"/>
          </p:cNvPicPr>
          <p:nvPr/>
        </p:nvPicPr>
        <p:blipFill rotWithShape="1">
          <a:blip r:embed="rId3"/>
          <a:srcRect l="15786" t="19841" r="14021" b="51904"/>
          <a:stretch>
            <a:fillRect/>
          </a:stretch>
        </p:blipFill>
        <p:spPr>
          <a:xfrm>
            <a:off x="1164772" y="3015343"/>
            <a:ext cx="3418114" cy="2667001"/>
          </a:xfrm>
          <a:prstGeom prst="rect">
            <a:avLst/>
          </a:prstGeom>
        </p:spPr>
      </p:pic>
      <p:pic>
        <p:nvPicPr>
          <p:cNvPr id="2097161" name="Picture 2"/>
          <p:cNvPicPr>
            <a:picLocks noChangeAspect="1" noChangeArrowheads="1"/>
          </p:cNvPicPr>
          <p:nvPr/>
        </p:nvPicPr>
        <p:blipFill>
          <a:blip r:embed="rId4"/>
          <a:srcRect/>
          <a:stretch>
            <a:fillRect/>
          </a:stretch>
        </p:blipFill>
        <p:spPr bwMode="auto">
          <a:xfrm>
            <a:off x="6466114" y="3113314"/>
            <a:ext cx="4190997" cy="2405743"/>
          </a:xfrm>
          <a:prstGeom prst="rect">
            <a:avLst/>
          </a:prstGeom>
          <a:noFill/>
        </p:spPr>
      </p:pic>
      <p:sp>
        <p:nvSpPr>
          <p:cNvPr id="1048627" name="TextBox 10"/>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048628" name="TextBox 11"/>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2"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2" name="TextBox 7"/>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1048633" name="TextBox 2"/>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7" name="TextBox 7"/>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2097164" name="Picture 8"/>
          <p:cNvPicPr>
            <a:picLocks noChangeAspect="1"/>
          </p:cNvPicPr>
          <p:nvPr/>
        </p:nvPicPr>
        <p:blipFill rotWithShape="1">
          <a:blip r:embed="rId3"/>
          <a:srcRect b="44364"/>
          <a:stretch>
            <a:fillRect/>
          </a:stretch>
        </p:blipFill>
        <p:spPr>
          <a:xfrm>
            <a:off x="1295754" y="1640817"/>
            <a:ext cx="9535886" cy="3983235"/>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Söhne</vt:lpstr>
      <vt:lpstr>Wingdings</vt:lpstr>
      <vt:lpstr>等线</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Microsoft account</cp:lastModifiedBy>
  <cp:revision>2</cp:revision>
  <dcterms:created xsi:type="dcterms:W3CDTF">2024-04-07T21:29:47Z</dcterms:created>
  <dcterms:modified xsi:type="dcterms:W3CDTF">2024-04-09T07:56:55Z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8a7cfa62f893471495943a67d7393dba</vt:lpwstr>
  </property>
</Properties>
</file>