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6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0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0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7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0C7D-A11F-42C6-B6CF-63719E11436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966A-1290-42E9-ADF4-D1546B6F2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Presentation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by Raghavendra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5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2-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550"/>
            <a:ext cx="9144000" cy="516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9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3-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88"/>
            <a:ext cx="9144000" cy="538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68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4-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47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6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5-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738"/>
            <a:ext cx="9144000" cy="5214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17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7-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50"/>
            <a:ext cx="9144000" cy="493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58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7-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038"/>
            <a:ext cx="9144000" cy="524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7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8-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25"/>
            <a:ext cx="9144000" cy="49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78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3-00-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763"/>
            <a:ext cx="9144000" cy="557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48-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25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00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48-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113"/>
            <a:ext cx="9144000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12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49-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8"/>
            <a:ext cx="9144000" cy="51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0-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0"/>
            <a:ext cx="9144000" cy="5307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8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0-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163"/>
            <a:ext cx="9144000" cy="501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66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0-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13"/>
            <a:ext cx="9144000" cy="521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7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2-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9144000" cy="552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6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1-04-03-22-52-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9144000" cy="542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02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Presentation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7</dc:title>
  <dc:creator>Windows User</dc:creator>
  <cp:lastModifiedBy>Windows User</cp:lastModifiedBy>
  <cp:revision>1</cp:revision>
  <dcterms:created xsi:type="dcterms:W3CDTF">2021-04-03T20:20:52Z</dcterms:created>
  <dcterms:modified xsi:type="dcterms:W3CDTF">2021-04-03T20:21:26Z</dcterms:modified>
</cp:coreProperties>
</file>