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aleway"/>
      <p:regular r:id="rId38"/>
      <p:bold r:id="rId39"/>
      <p:italic r:id="rId40"/>
      <p:boldItalic r:id="rId41"/>
    </p:embeddedFont>
    <p:embeddedFont>
      <p:font typeface="Anaheim"/>
      <p:regular r:id="rId42"/>
      <p:bold r:id="rId43"/>
    </p:embeddedFont>
    <p:embeddedFont>
      <p:font typeface="Manrope"/>
      <p:regular r:id="rId44"/>
      <p:bold r:id="rId45"/>
    </p:embeddedFont>
    <p:embeddedFont>
      <p:font typeface="PT Sans"/>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0C792E-E527-4120-820F-C7508075E127}">
  <a:tblStyle styleId="{FF0C792E-E527-4120-820F-C7508075E1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3DFEED6-DB5E-441A-A4EA-98060C7E9C8C}"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Anaheim-regular.fntdata"/><Relationship Id="rId41" Type="http://schemas.openxmlformats.org/officeDocument/2006/relationships/font" Target="fonts/Raleway-boldItalic.fntdata"/><Relationship Id="rId44" Type="http://schemas.openxmlformats.org/officeDocument/2006/relationships/font" Target="fonts/Manrope-regular.fntdata"/><Relationship Id="rId43" Type="http://schemas.openxmlformats.org/officeDocument/2006/relationships/font" Target="fonts/Anaheim-bold.fntdata"/><Relationship Id="rId46" Type="http://schemas.openxmlformats.org/officeDocument/2006/relationships/font" Target="fonts/PTSans-regular.fntdata"/><Relationship Id="rId45" Type="http://schemas.openxmlformats.org/officeDocument/2006/relationships/font" Target="fonts/Manrop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TSans-italic.fntdata"/><Relationship Id="rId47" Type="http://schemas.openxmlformats.org/officeDocument/2006/relationships/font" Target="fonts/PTSans-bold.fntdata"/><Relationship Id="rId49" Type="http://schemas.openxmlformats.org/officeDocument/2006/relationships/font" Target="fonts/PT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91bc6ee0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91bc6ee0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1183d70b7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1183d70b7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1183d70b7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31183d70b7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1183d70b7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31183d70b7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31183d70b7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31183d70b7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1183d70b7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1183d70b7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1183d70b7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1183d70b7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11f7553a7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11f7553a7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311f7553a7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311f7553a7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155f46159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155f4615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3155f46159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3155f46159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1183d70b7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31183d70b7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3155f46159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3155f46159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3155f46159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3155f46159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1183d70b7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1183d70b7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31183d70b7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31183d70b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311f7553a7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311f7553a7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311f7553a7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311f7553a7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311f7553a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311f7553a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311f7553a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311f7553a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91bc6ee0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91bc6ee0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31183d70b7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31183d70b7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11f7553a7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11f7553a7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311f7553a7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311f7553a7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1183d70b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1183d70b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11f7553a7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11f7553a7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1183d70b7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1183d70b7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11f7553a7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11f7553a7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1183d70b7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31183d70b7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99275" y="1623750"/>
            <a:ext cx="5745300" cy="14202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699436" y="3043948"/>
            <a:ext cx="57453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6700072" y="-582225"/>
            <a:ext cx="2311077" cy="1390557"/>
            <a:chOff x="6700072" y="-582225"/>
            <a:chExt cx="2311077" cy="1390557"/>
          </a:xfrm>
        </p:grpSpPr>
        <p:sp>
          <p:nvSpPr>
            <p:cNvPr id="12" name="Google Shape;12;p2"/>
            <p:cNvSpPr/>
            <p:nvPr/>
          </p:nvSpPr>
          <p:spPr>
            <a:xfrm>
              <a:off x="6700072" y="-161868"/>
              <a:ext cx="1730700" cy="9702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7884239" y="-582225"/>
              <a:ext cx="1126910" cy="1140330"/>
            </a:xfrm>
            <a:custGeom>
              <a:rect b="b" l="l" r="r" t="t"/>
              <a:pathLst>
                <a:path extrusionOk="0" h="109" w="108">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 name="Google Shape;14;p2"/>
          <p:cNvGrpSpPr/>
          <p:nvPr/>
        </p:nvGrpSpPr>
        <p:grpSpPr>
          <a:xfrm>
            <a:off x="-129675" y="-326721"/>
            <a:ext cx="1685825" cy="1732425"/>
            <a:chOff x="-129675" y="-326721"/>
            <a:chExt cx="1685825" cy="1732425"/>
          </a:xfrm>
        </p:grpSpPr>
        <p:sp>
          <p:nvSpPr>
            <p:cNvPr id="15" name="Google Shape;15;p2"/>
            <p:cNvSpPr/>
            <p:nvPr/>
          </p:nvSpPr>
          <p:spPr>
            <a:xfrm>
              <a:off x="-129675" y="-326721"/>
              <a:ext cx="1685825" cy="1643084"/>
            </a:xfrm>
            <a:custGeom>
              <a:rect b="b" l="l" r="r" t="t"/>
              <a:pathLst>
                <a:path extrusionOk="0" h="423" w="434">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748197" y="687097"/>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 name="Google Shape;17;p2"/>
          <p:cNvGrpSpPr/>
          <p:nvPr/>
        </p:nvGrpSpPr>
        <p:grpSpPr>
          <a:xfrm>
            <a:off x="3860288" y="80153"/>
            <a:ext cx="1423563" cy="4983197"/>
            <a:chOff x="3860288" y="80153"/>
            <a:chExt cx="1423563" cy="4983197"/>
          </a:xfrm>
        </p:grpSpPr>
        <p:grpSp>
          <p:nvGrpSpPr>
            <p:cNvPr id="18" name="Google Shape;18;p2"/>
            <p:cNvGrpSpPr/>
            <p:nvPr/>
          </p:nvGrpSpPr>
          <p:grpSpPr>
            <a:xfrm>
              <a:off x="3860288" y="80153"/>
              <a:ext cx="1423563" cy="918710"/>
              <a:chOff x="2117525" y="373468"/>
              <a:chExt cx="1616400" cy="1043158"/>
            </a:xfrm>
          </p:grpSpPr>
          <p:cxnSp>
            <p:nvCxnSpPr>
              <p:cNvPr id="19" name="Google Shape;19;p2"/>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20" name="Google Shape;20;p2"/>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21" name="Google Shape;21;p2"/>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grpSp>
          <p:nvGrpSpPr>
            <p:cNvPr id="22" name="Google Shape;22;p2"/>
            <p:cNvGrpSpPr/>
            <p:nvPr/>
          </p:nvGrpSpPr>
          <p:grpSpPr>
            <a:xfrm flipH="1">
              <a:off x="3860288" y="4144641"/>
              <a:ext cx="1423563" cy="918710"/>
              <a:chOff x="2117525" y="373468"/>
              <a:chExt cx="1616400" cy="1043158"/>
            </a:xfrm>
          </p:grpSpPr>
          <p:cxnSp>
            <p:nvCxnSpPr>
              <p:cNvPr id="23" name="Google Shape;23;p2"/>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24" name="Google Shape;24;p2"/>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25" name="Google Shape;25;p2"/>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6" name="Shape 166"/>
        <p:cNvGrpSpPr/>
        <p:nvPr/>
      </p:nvGrpSpPr>
      <p:grpSpPr>
        <a:xfrm>
          <a:off x="0" y="0"/>
          <a:ext cx="0" cy="0"/>
          <a:chOff x="0" y="0"/>
          <a:chExt cx="0" cy="0"/>
        </a:xfrm>
      </p:grpSpPr>
      <p:sp>
        <p:nvSpPr>
          <p:cNvPr id="167" name="Google Shape;167;p11"/>
          <p:cNvSpPr txBox="1"/>
          <p:nvPr>
            <p:ph hasCustomPrompt="1" type="title"/>
          </p:nvPr>
        </p:nvSpPr>
        <p:spPr>
          <a:xfrm>
            <a:off x="2391750" y="1737000"/>
            <a:ext cx="4360500" cy="11724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8" name="Google Shape;168;p11"/>
          <p:cNvSpPr txBox="1"/>
          <p:nvPr>
            <p:ph idx="1" type="subTitle"/>
          </p:nvPr>
        </p:nvSpPr>
        <p:spPr>
          <a:xfrm>
            <a:off x="2391750" y="2909400"/>
            <a:ext cx="43605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69" name="Google Shape;169;p11"/>
          <p:cNvGrpSpPr/>
          <p:nvPr/>
        </p:nvGrpSpPr>
        <p:grpSpPr>
          <a:xfrm>
            <a:off x="300642" y="-394693"/>
            <a:ext cx="8542702" cy="5932900"/>
            <a:chOff x="300642" y="-394693"/>
            <a:chExt cx="8542702" cy="5932900"/>
          </a:xfrm>
        </p:grpSpPr>
        <p:grpSp>
          <p:nvGrpSpPr>
            <p:cNvPr id="170" name="Google Shape;170;p11"/>
            <p:cNvGrpSpPr/>
            <p:nvPr/>
          </p:nvGrpSpPr>
          <p:grpSpPr>
            <a:xfrm flipH="1">
              <a:off x="8018192" y="-394693"/>
              <a:ext cx="825152" cy="781800"/>
              <a:chOff x="300642" y="-394518"/>
              <a:chExt cx="825152" cy="781800"/>
            </a:xfrm>
          </p:grpSpPr>
          <p:sp>
            <p:nvSpPr>
              <p:cNvPr id="171" name="Google Shape;171;p11"/>
              <p:cNvSpPr/>
              <p:nvPr/>
            </p:nvSpPr>
            <p:spPr>
              <a:xfrm>
                <a:off x="672718"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1"/>
              <p:cNvSpPr/>
              <p:nvPr/>
            </p:nvSpPr>
            <p:spPr>
              <a:xfrm>
                <a:off x="491370"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1"/>
              <p:cNvSpPr/>
              <p:nvPr/>
            </p:nvSpPr>
            <p:spPr>
              <a:xfrm>
                <a:off x="300642"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1"/>
              <p:cNvSpPr/>
              <p:nvPr/>
            </p:nvSpPr>
            <p:spPr>
              <a:xfrm>
                <a:off x="863446"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1"/>
              <p:cNvSpPr/>
              <p:nvPr/>
            </p:nvSpPr>
            <p:spPr>
              <a:xfrm>
                <a:off x="1044794"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6" name="Google Shape;176;p11"/>
            <p:cNvGrpSpPr/>
            <p:nvPr/>
          </p:nvGrpSpPr>
          <p:grpSpPr>
            <a:xfrm flipH="1">
              <a:off x="300642" y="4756407"/>
              <a:ext cx="825152" cy="781800"/>
              <a:chOff x="300642" y="-394518"/>
              <a:chExt cx="825152" cy="781800"/>
            </a:xfrm>
          </p:grpSpPr>
          <p:sp>
            <p:nvSpPr>
              <p:cNvPr id="177" name="Google Shape;177;p11"/>
              <p:cNvSpPr/>
              <p:nvPr/>
            </p:nvSpPr>
            <p:spPr>
              <a:xfrm>
                <a:off x="672718"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1"/>
              <p:cNvSpPr/>
              <p:nvPr/>
            </p:nvSpPr>
            <p:spPr>
              <a:xfrm>
                <a:off x="491370"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1"/>
              <p:cNvSpPr/>
              <p:nvPr/>
            </p:nvSpPr>
            <p:spPr>
              <a:xfrm>
                <a:off x="300642"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1"/>
              <p:cNvSpPr/>
              <p:nvPr/>
            </p:nvSpPr>
            <p:spPr>
              <a:xfrm>
                <a:off x="863446"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1"/>
              <p:cNvSpPr/>
              <p:nvPr/>
            </p:nvSpPr>
            <p:spPr>
              <a:xfrm>
                <a:off x="1044794"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2" name="Google Shape;182;p11"/>
          <p:cNvGrpSpPr/>
          <p:nvPr/>
        </p:nvGrpSpPr>
        <p:grpSpPr>
          <a:xfrm flipH="1">
            <a:off x="3860288" y="80153"/>
            <a:ext cx="1423563" cy="4983197"/>
            <a:chOff x="3860288" y="80153"/>
            <a:chExt cx="1423563" cy="4983197"/>
          </a:xfrm>
        </p:grpSpPr>
        <p:grpSp>
          <p:nvGrpSpPr>
            <p:cNvPr id="183" name="Google Shape;183;p11"/>
            <p:cNvGrpSpPr/>
            <p:nvPr/>
          </p:nvGrpSpPr>
          <p:grpSpPr>
            <a:xfrm>
              <a:off x="3860288" y="80153"/>
              <a:ext cx="1423563" cy="918710"/>
              <a:chOff x="2117525" y="373468"/>
              <a:chExt cx="1616400" cy="1043158"/>
            </a:xfrm>
          </p:grpSpPr>
          <p:cxnSp>
            <p:nvCxnSpPr>
              <p:cNvPr id="184" name="Google Shape;184;p11"/>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185" name="Google Shape;185;p11"/>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186" name="Google Shape;186;p11"/>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grpSp>
          <p:nvGrpSpPr>
            <p:cNvPr id="187" name="Google Shape;187;p11"/>
            <p:cNvGrpSpPr/>
            <p:nvPr/>
          </p:nvGrpSpPr>
          <p:grpSpPr>
            <a:xfrm flipH="1">
              <a:off x="3860288" y="4144641"/>
              <a:ext cx="1423563" cy="918710"/>
              <a:chOff x="2117525" y="373468"/>
              <a:chExt cx="1616400" cy="1043158"/>
            </a:xfrm>
          </p:grpSpPr>
          <p:cxnSp>
            <p:nvCxnSpPr>
              <p:cNvPr id="188" name="Google Shape;188;p11"/>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189" name="Google Shape;189;p11"/>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190" name="Google Shape;190;p11"/>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1" name="Shape 19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92" name="Shape 192"/>
        <p:cNvGrpSpPr/>
        <p:nvPr/>
      </p:nvGrpSpPr>
      <p:grpSpPr>
        <a:xfrm>
          <a:off x="0" y="0"/>
          <a:ext cx="0" cy="0"/>
          <a:chOff x="0" y="0"/>
          <a:chExt cx="0" cy="0"/>
        </a:xfrm>
      </p:grpSpPr>
      <p:sp>
        <p:nvSpPr>
          <p:cNvPr id="193" name="Google Shape;19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4" name="Google Shape;194;p13"/>
          <p:cNvSpPr txBox="1"/>
          <p:nvPr>
            <p:ph hasCustomPrompt="1" idx="2" type="title"/>
          </p:nvPr>
        </p:nvSpPr>
        <p:spPr>
          <a:xfrm>
            <a:off x="720000" y="1549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13"/>
          <p:cNvSpPr txBox="1"/>
          <p:nvPr>
            <p:ph hasCustomPrompt="1" idx="3" type="title"/>
          </p:nvPr>
        </p:nvSpPr>
        <p:spPr>
          <a:xfrm>
            <a:off x="720000" y="30635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3"/>
          <p:cNvSpPr txBox="1"/>
          <p:nvPr>
            <p:ph hasCustomPrompt="1" idx="4" type="title"/>
          </p:nvPr>
        </p:nvSpPr>
        <p:spPr>
          <a:xfrm>
            <a:off x="3306000" y="1549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p:nvPr>
            <p:ph hasCustomPrompt="1" idx="5" type="title"/>
          </p:nvPr>
        </p:nvSpPr>
        <p:spPr>
          <a:xfrm>
            <a:off x="3306000" y="30635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13"/>
          <p:cNvSpPr txBox="1"/>
          <p:nvPr>
            <p:ph hasCustomPrompt="1" idx="6" type="title"/>
          </p:nvPr>
        </p:nvSpPr>
        <p:spPr>
          <a:xfrm>
            <a:off x="5892000" y="1549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p:nvPr>
            <p:ph hasCustomPrompt="1" idx="7" type="title"/>
          </p:nvPr>
        </p:nvSpPr>
        <p:spPr>
          <a:xfrm>
            <a:off x="5892000" y="30635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p:nvPr>
            <p:ph idx="1" type="subTitle"/>
          </p:nvPr>
        </p:nvSpPr>
        <p:spPr>
          <a:xfrm>
            <a:off x="720000" y="1997350"/>
            <a:ext cx="2532000" cy="48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1" name="Google Shape;201;p13"/>
          <p:cNvSpPr txBox="1"/>
          <p:nvPr>
            <p:ph idx="8" type="subTitle"/>
          </p:nvPr>
        </p:nvSpPr>
        <p:spPr>
          <a:xfrm>
            <a:off x="3306000" y="1997350"/>
            <a:ext cx="2532000" cy="48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2" name="Google Shape;202;p13"/>
          <p:cNvSpPr txBox="1"/>
          <p:nvPr>
            <p:ph idx="9" type="subTitle"/>
          </p:nvPr>
        </p:nvSpPr>
        <p:spPr>
          <a:xfrm>
            <a:off x="5892000" y="1997350"/>
            <a:ext cx="2532000" cy="48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3" name="Google Shape;203;p13"/>
          <p:cNvSpPr txBox="1"/>
          <p:nvPr>
            <p:ph idx="13" type="subTitle"/>
          </p:nvPr>
        </p:nvSpPr>
        <p:spPr>
          <a:xfrm>
            <a:off x="720000" y="3511125"/>
            <a:ext cx="2532000" cy="48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4" name="Google Shape;204;p13"/>
          <p:cNvSpPr txBox="1"/>
          <p:nvPr>
            <p:ph idx="14" type="subTitle"/>
          </p:nvPr>
        </p:nvSpPr>
        <p:spPr>
          <a:xfrm>
            <a:off x="3306000" y="3511125"/>
            <a:ext cx="2532000" cy="48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5" name="Google Shape;205;p13"/>
          <p:cNvSpPr txBox="1"/>
          <p:nvPr>
            <p:ph idx="15" type="subTitle"/>
          </p:nvPr>
        </p:nvSpPr>
        <p:spPr>
          <a:xfrm>
            <a:off x="5892000" y="3511125"/>
            <a:ext cx="2532000" cy="48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06" name="Google Shape;206;p13"/>
          <p:cNvGrpSpPr/>
          <p:nvPr/>
        </p:nvGrpSpPr>
        <p:grpSpPr>
          <a:xfrm>
            <a:off x="-546337" y="-282046"/>
            <a:ext cx="10585912" cy="7033197"/>
            <a:chOff x="-546337" y="-282046"/>
            <a:chExt cx="10585912" cy="7033197"/>
          </a:xfrm>
        </p:grpSpPr>
        <p:grpSp>
          <p:nvGrpSpPr>
            <p:cNvPr id="207" name="Google Shape;207;p13"/>
            <p:cNvGrpSpPr/>
            <p:nvPr/>
          </p:nvGrpSpPr>
          <p:grpSpPr>
            <a:xfrm>
              <a:off x="-55956" y="156353"/>
              <a:ext cx="775966" cy="229500"/>
              <a:chOff x="2566682" y="2834028"/>
              <a:chExt cx="775966" cy="229500"/>
            </a:xfrm>
          </p:grpSpPr>
          <p:sp>
            <p:nvSpPr>
              <p:cNvPr id="208" name="Google Shape;208;p13"/>
              <p:cNvSpPr/>
              <p:nvPr/>
            </p:nvSpPr>
            <p:spPr>
              <a:xfrm>
                <a:off x="3159586" y="2834028"/>
                <a:ext cx="183062"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3"/>
              <p:cNvSpPr/>
              <p:nvPr/>
            </p:nvSpPr>
            <p:spPr>
              <a:xfrm>
                <a:off x="2960129" y="2834028"/>
                <a:ext cx="185795"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3"/>
              <p:cNvSpPr/>
              <p:nvPr/>
            </p:nvSpPr>
            <p:spPr>
              <a:xfrm>
                <a:off x="2763406" y="2834028"/>
                <a:ext cx="185795" cy="229500"/>
              </a:xfrm>
              <a:custGeom>
                <a:rect b="b" l="l" r="r" t="t"/>
                <a:pathLst>
                  <a:path extrusionOk="0" h="36" w="29">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3"/>
              <p:cNvSpPr/>
              <p:nvPr/>
            </p:nvSpPr>
            <p:spPr>
              <a:xfrm>
                <a:off x="2566682" y="2834028"/>
                <a:ext cx="183062" cy="229500"/>
              </a:xfrm>
              <a:custGeom>
                <a:rect b="b" l="l" r="r" t="t"/>
                <a:pathLst>
                  <a:path extrusionOk="0" h="36" w="29">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2" name="Google Shape;212;p13"/>
            <p:cNvGrpSpPr/>
            <p:nvPr/>
          </p:nvGrpSpPr>
          <p:grpSpPr>
            <a:xfrm>
              <a:off x="-546337" y="4265000"/>
              <a:ext cx="1618871" cy="2486150"/>
              <a:chOff x="-546337" y="4265000"/>
              <a:chExt cx="1618871" cy="2486150"/>
            </a:xfrm>
          </p:grpSpPr>
          <p:sp>
            <p:nvSpPr>
              <p:cNvPr id="213" name="Google Shape;213;p13"/>
              <p:cNvSpPr/>
              <p:nvPr/>
            </p:nvSpPr>
            <p:spPr>
              <a:xfrm>
                <a:off x="-546337" y="4265000"/>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3"/>
              <p:cNvSpPr/>
              <p:nvPr/>
            </p:nvSpPr>
            <p:spPr>
              <a:xfrm>
                <a:off x="353922" y="4577297"/>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5" name="Google Shape;215;p13"/>
            <p:cNvGrpSpPr/>
            <p:nvPr/>
          </p:nvGrpSpPr>
          <p:grpSpPr>
            <a:xfrm>
              <a:off x="8353750" y="-282046"/>
              <a:ext cx="1685825" cy="2216201"/>
              <a:chOff x="8353750" y="-282046"/>
              <a:chExt cx="1685825" cy="2216201"/>
            </a:xfrm>
          </p:grpSpPr>
          <p:sp>
            <p:nvSpPr>
              <p:cNvPr id="216" name="Google Shape;216;p13"/>
              <p:cNvSpPr/>
              <p:nvPr/>
            </p:nvSpPr>
            <p:spPr>
              <a:xfrm>
                <a:off x="8353750" y="-282046"/>
                <a:ext cx="1685825" cy="1643084"/>
              </a:xfrm>
              <a:custGeom>
                <a:rect b="b" l="l" r="r" t="t"/>
                <a:pathLst>
                  <a:path extrusionOk="0" h="423" w="434">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3"/>
              <p:cNvSpPr/>
              <p:nvPr/>
            </p:nvSpPr>
            <p:spPr>
              <a:xfrm>
                <a:off x="8430764" y="793825"/>
                <a:ext cx="1126910" cy="1140330"/>
              </a:xfrm>
              <a:custGeom>
                <a:rect b="b" l="l" r="r" t="t"/>
                <a:pathLst>
                  <a:path extrusionOk="0" h="109" w="108">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18" name="Shape 218"/>
        <p:cNvGrpSpPr/>
        <p:nvPr/>
      </p:nvGrpSpPr>
      <p:grpSpPr>
        <a:xfrm>
          <a:off x="0" y="0"/>
          <a:ext cx="0" cy="0"/>
          <a:chOff x="0" y="0"/>
          <a:chExt cx="0" cy="0"/>
        </a:xfrm>
      </p:grpSpPr>
      <p:grpSp>
        <p:nvGrpSpPr>
          <p:cNvPr id="219" name="Google Shape;219;p14"/>
          <p:cNvGrpSpPr/>
          <p:nvPr/>
        </p:nvGrpSpPr>
        <p:grpSpPr>
          <a:xfrm>
            <a:off x="-661302" y="-1736700"/>
            <a:ext cx="10322801" cy="7176529"/>
            <a:chOff x="-661302" y="-1736700"/>
            <a:chExt cx="10322801" cy="7176529"/>
          </a:xfrm>
        </p:grpSpPr>
        <p:grpSp>
          <p:nvGrpSpPr>
            <p:cNvPr id="220" name="Google Shape;220;p14"/>
            <p:cNvGrpSpPr/>
            <p:nvPr/>
          </p:nvGrpSpPr>
          <p:grpSpPr>
            <a:xfrm flipH="1">
              <a:off x="8430774" y="3768165"/>
              <a:ext cx="1230725" cy="1671663"/>
              <a:chOff x="-641526" y="3768165"/>
              <a:chExt cx="1230725" cy="1671663"/>
            </a:xfrm>
          </p:grpSpPr>
          <p:sp>
            <p:nvSpPr>
              <p:cNvPr id="221" name="Google Shape;221;p14"/>
              <p:cNvSpPr/>
              <p:nvPr/>
            </p:nvSpPr>
            <p:spPr>
              <a:xfrm flipH="1">
                <a:off x="-641526" y="4272229"/>
                <a:ext cx="1167600" cy="116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2" name="Google Shape;222;p14"/>
              <p:cNvGrpSpPr/>
              <p:nvPr/>
            </p:nvGrpSpPr>
            <p:grpSpPr>
              <a:xfrm>
                <a:off x="-100592" y="3768165"/>
                <a:ext cx="689791" cy="1039078"/>
                <a:chOff x="-52842" y="3471840"/>
                <a:chExt cx="689791" cy="1039078"/>
              </a:xfrm>
            </p:grpSpPr>
            <p:sp>
              <p:nvSpPr>
                <p:cNvPr id="223" name="Google Shape;223;p14"/>
                <p:cNvSpPr/>
                <p:nvPr/>
              </p:nvSpPr>
              <p:spPr>
                <a:xfrm flipH="1">
                  <a:off x="-52842" y="3471840"/>
                  <a:ext cx="340474" cy="349307"/>
                </a:xfrm>
                <a:custGeom>
                  <a:rect b="b" l="l" r="r" t="t"/>
                  <a:pathLst>
                    <a:path extrusionOk="0" h="79" w="77">
                      <a:moveTo>
                        <a:pt x="0" y="79"/>
                      </a:moveTo>
                      <a:lnTo>
                        <a:pt x="77" y="0"/>
                      </a:lnTo>
                      <a:lnTo>
                        <a:pt x="77" y="79"/>
                      </a:lnTo>
                      <a:lnTo>
                        <a:pt x="0" y="7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4"/>
                <p:cNvSpPr/>
                <p:nvPr/>
              </p:nvSpPr>
              <p:spPr>
                <a:xfrm flipH="1">
                  <a:off x="-52842" y="4161611"/>
                  <a:ext cx="340474" cy="349307"/>
                </a:xfrm>
                <a:custGeom>
                  <a:rect b="b" l="l" r="r" t="t"/>
                  <a:pathLst>
                    <a:path extrusionOk="0" h="79" w="77">
                      <a:moveTo>
                        <a:pt x="0" y="79"/>
                      </a:moveTo>
                      <a:lnTo>
                        <a:pt x="77" y="0"/>
                      </a:lnTo>
                      <a:lnTo>
                        <a:pt x="77" y="79"/>
                      </a:lnTo>
                      <a:lnTo>
                        <a:pt x="0" y="7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4"/>
                <p:cNvSpPr/>
                <p:nvPr/>
              </p:nvSpPr>
              <p:spPr>
                <a:xfrm flipH="1">
                  <a:off x="287632" y="3821147"/>
                  <a:ext cx="349317" cy="340464"/>
                </a:xfrm>
                <a:custGeom>
                  <a:rect b="b" l="l" r="r" t="t"/>
                  <a:pathLst>
                    <a:path extrusionOk="0" h="77" w="79">
                      <a:moveTo>
                        <a:pt x="0" y="77"/>
                      </a:moveTo>
                      <a:lnTo>
                        <a:pt x="79" y="0"/>
                      </a:lnTo>
                      <a:lnTo>
                        <a:pt x="79" y="77"/>
                      </a:lnTo>
                      <a:lnTo>
                        <a:pt x="0" y="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4"/>
                <p:cNvSpPr/>
                <p:nvPr/>
              </p:nvSpPr>
              <p:spPr>
                <a:xfrm flipH="1">
                  <a:off x="-52842" y="3821147"/>
                  <a:ext cx="340474" cy="340464"/>
                </a:xfrm>
                <a:custGeom>
                  <a:rect b="b" l="l" r="r" t="t"/>
                  <a:pathLst>
                    <a:path extrusionOk="0" h="77" w="77">
                      <a:moveTo>
                        <a:pt x="0" y="77"/>
                      </a:moveTo>
                      <a:lnTo>
                        <a:pt x="77" y="0"/>
                      </a:lnTo>
                      <a:lnTo>
                        <a:pt x="77" y="77"/>
                      </a:lnTo>
                      <a:lnTo>
                        <a:pt x="0" y="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4"/>
                <p:cNvSpPr/>
                <p:nvPr/>
              </p:nvSpPr>
              <p:spPr>
                <a:xfrm flipH="1">
                  <a:off x="287632" y="4161611"/>
                  <a:ext cx="349317" cy="349307"/>
                </a:xfrm>
                <a:custGeom>
                  <a:rect b="b" l="l" r="r" t="t"/>
                  <a:pathLst>
                    <a:path extrusionOk="0" h="79" w="79">
                      <a:moveTo>
                        <a:pt x="0" y="79"/>
                      </a:moveTo>
                      <a:lnTo>
                        <a:pt x="79" y="0"/>
                      </a:lnTo>
                      <a:lnTo>
                        <a:pt x="79" y="79"/>
                      </a:lnTo>
                      <a:lnTo>
                        <a:pt x="0" y="7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4"/>
                <p:cNvSpPr/>
                <p:nvPr/>
              </p:nvSpPr>
              <p:spPr>
                <a:xfrm flipH="1">
                  <a:off x="287632" y="3471840"/>
                  <a:ext cx="349317" cy="349307"/>
                </a:xfrm>
                <a:custGeom>
                  <a:rect b="b" l="l" r="r" t="t"/>
                  <a:pathLst>
                    <a:path extrusionOk="0" h="79" w="79">
                      <a:moveTo>
                        <a:pt x="0" y="79"/>
                      </a:moveTo>
                      <a:lnTo>
                        <a:pt x="79" y="0"/>
                      </a:lnTo>
                      <a:lnTo>
                        <a:pt x="79" y="79"/>
                      </a:lnTo>
                      <a:lnTo>
                        <a:pt x="0" y="7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29" name="Google Shape;229;p14"/>
            <p:cNvGrpSpPr/>
            <p:nvPr/>
          </p:nvGrpSpPr>
          <p:grpSpPr>
            <a:xfrm>
              <a:off x="-661302" y="-1736700"/>
              <a:ext cx="2007688" cy="3193646"/>
              <a:chOff x="-661302" y="-1736700"/>
              <a:chExt cx="2007688" cy="3193646"/>
            </a:xfrm>
          </p:grpSpPr>
          <p:sp>
            <p:nvSpPr>
              <p:cNvPr id="230" name="Google Shape;230;p14"/>
              <p:cNvSpPr/>
              <p:nvPr/>
            </p:nvSpPr>
            <p:spPr>
              <a:xfrm flipH="1" rot="10800000">
                <a:off x="-661302" y="91346"/>
                <a:ext cx="1365600" cy="1365600"/>
              </a:xfrm>
              <a:prstGeom prst="ellipse">
                <a:avLst/>
              </a:prstGeom>
              <a:solidFill>
                <a:srgbClr val="555F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4"/>
              <p:cNvSpPr/>
              <p:nvPr/>
            </p:nvSpPr>
            <p:spPr>
              <a:xfrm flipH="1" rot="10800000">
                <a:off x="80050" y="-1736700"/>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32" name="Google Shape;232;p14"/>
          <p:cNvGrpSpPr/>
          <p:nvPr/>
        </p:nvGrpSpPr>
        <p:grpSpPr>
          <a:xfrm>
            <a:off x="-710337" y="80153"/>
            <a:ext cx="9141113" cy="4983197"/>
            <a:chOff x="-710337" y="80153"/>
            <a:chExt cx="9141113" cy="4983197"/>
          </a:xfrm>
        </p:grpSpPr>
        <p:grpSp>
          <p:nvGrpSpPr>
            <p:cNvPr id="233" name="Google Shape;233;p14"/>
            <p:cNvGrpSpPr/>
            <p:nvPr/>
          </p:nvGrpSpPr>
          <p:grpSpPr>
            <a:xfrm flipH="1">
              <a:off x="7007213" y="80153"/>
              <a:ext cx="1423563" cy="918710"/>
              <a:chOff x="2117525" y="373468"/>
              <a:chExt cx="1616400" cy="1043158"/>
            </a:xfrm>
          </p:grpSpPr>
          <p:cxnSp>
            <p:nvCxnSpPr>
              <p:cNvPr id="234" name="Google Shape;234;p14"/>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235" name="Google Shape;235;p14"/>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236" name="Google Shape;236;p14"/>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grpSp>
          <p:nvGrpSpPr>
            <p:cNvPr id="237" name="Google Shape;237;p14"/>
            <p:cNvGrpSpPr/>
            <p:nvPr/>
          </p:nvGrpSpPr>
          <p:grpSpPr>
            <a:xfrm>
              <a:off x="-710337" y="4144641"/>
              <a:ext cx="1423563" cy="918710"/>
              <a:chOff x="2117525" y="373468"/>
              <a:chExt cx="1616400" cy="1043158"/>
            </a:xfrm>
          </p:grpSpPr>
          <p:cxnSp>
            <p:nvCxnSpPr>
              <p:cNvPr id="238" name="Google Shape;238;p14"/>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239" name="Google Shape;239;p14"/>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240" name="Google Shape;240;p14"/>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grpSp>
      <p:sp>
        <p:nvSpPr>
          <p:cNvPr id="241" name="Google Shape;241;p14"/>
          <p:cNvSpPr txBox="1"/>
          <p:nvPr>
            <p:ph type="title"/>
          </p:nvPr>
        </p:nvSpPr>
        <p:spPr>
          <a:xfrm>
            <a:off x="3889172" y="1008911"/>
            <a:ext cx="3205500" cy="105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2" name="Google Shape;242;p14"/>
          <p:cNvSpPr txBox="1"/>
          <p:nvPr>
            <p:ph idx="1" type="subTitle"/>
          </p:nvPr>
        </p:nvSpPr>
        <p:spPr>
          <a:xfrm>
            <a:off x="3889175" y="2064311"/>
            <a:ext cx="4373700" cy="20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243" name="Shape 243"/>
        <p:cNvGrpSpPr/>
        <p:nvPr/>
      </p:nvGrpSpPr>
      <p:grpSpPr>
        <a:xfrm>
          <a:off x="0" y="0"/>
          <a:ext cx="0" cy="0"/>
          <a:chOff x="0" y="0"/>
          <a:chExt cx="0" cy="0"/>
        </a:xfrm>
      </p:grpSpPr>
      <p:sp>
        <p:nvSpPr>
          <p:cNvPr id="244" name="Google Shape;244;p15"/>
          <p:cNvSpPr txBox="1"/>
          <p:nvPr>
            <p:ph type="title"/>
          </p:nvPr>
        </p:nvSpPr>
        <p:spPr>
          <a:xfrm>
            <a:off x="5824375" y="640900"/>
            <a:ext cx="26064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5" name="Google Shape;245;p15"/>
          <p:cNvSpPr txBox="1"/>
          <p:nvPr>
            <p:ph idx="1" type="subTitle"/>
          </p:nvPr>
        </p:nvSpPr>
        <p:spPr>
          <a:xfrm>
            <a:off x="5824375" y="1711300"/>
            <a:ext cx="2606400" cy="10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6" name="Google Shape;246;p15"/>
          <p:cNvSpPr/>
          <p:nvPr>
            <p:ph idx="2" type="pic"/>
          </p:nvPr>
        </p:nvSpPr>
        <p:spPr>
          <a:xfrm>
            <a:off x="713225" y="539500"/>
            <a:ext cx="2801100" cy="4064700"/>
          </a:xfrm>
          <a:prstGeom prst="round1Rect">
            <a:avLst>
              <a:gd fmla="val 16667" name="adj"/>
            </a:avLst>
          </a:prstGeom>
          <a:noFill/>
          <a:ln>
            <a:noFill/>
          </a:ln>
        </p:spPr>
      </p:sp>
      <p:sp>
        <p:nvSpPr>
          <p:cNvPr id="247" name="Google Shape;247;p15"/>
          <p:cNvSpPr/>
          <p:nvPr>
            <p:ph idx="3" type="pic"/>
          </p:nvPr>
        </p:nvSpPr>
        <p:spPr>
          <a:xfrm>
            <a:off x="3671775" y="539500"/>
            <a:ext cx="2106300" cy="2285700"/>
          </a:xfrm>
          <a:prstGeom prst="roundRect">
            <a:avLst>
              <a:gd fmla="val 16667" name="adj"/>
            </a:avLst>
          </a:prstGeom>
          <a:noFill/>
          <a:ln>
            <a:noFill/>
          </a:ln>
        </p:spPr>
      </p:sp>
      <p:sp>
        <p:nvSpPr>
          <p:cNvPr id="248" name="Google Shape;248;p15"/>
          <p:cNvSpPr/>
          <p:nvPr>
            <p:ph idx="4" type="pic"/>
          </p:nvPr>
        </p:nvSpPr>
        <p:spPr>
          <a:xfrm>
            <a:off x="3671775" y="2953775"/>
            <a:ext cx="4740300" cy="1650300"/>
          </a:xfrm>
          <a:prstGeom prst="round1Rect">
            <a:avLst>
              <a:gd fmla="val 16667" name="adj"/>
            </a:avLst>
          </a:prstGeom>
          <a:noFill/>
          <a:ln>
            <a:noFill/>
          </a:ln>
        </p:spPr>
      </p:sp>
      <p:grpSp>
        <p:nvGrpSpPr>
          <p:cNvPr id="249" name="Google Shape;249;p15"/>
          <p:cNvGrpSpPr/>
          <p:nvPr/>
        </p:nvGrpSpPr>
        <p:grpSpPr>
          <a:xfrm>
            <a:off x="8423997" y="96408"/>
            <a:ext cx="886175" cy="886200"/>
            <a:chOff x="8423997" y="96408"/>
            <a:chExt cx="886175" cy="886200"/>
          </a:xfrm>
        </p:grpSpPr>
        <p:sp>
          <p:nvSpPr>
            <p:cNvPr id="250" name="Google Shape;250;p15"/>
            <p:cNvSpPr/>
            <p:nvPr/>
          </p:nvSpPr>
          <p:spPr>
            <a:xfrm>
              <a:off x="8423997" y="544641"/>
              <a:ext cx="886175" cy="437968"/>
            </a:xfrm>
            <a:custGeom>
              <a:rect b="b" l="l" r="r" t="t"/>
              <a:pathLst>
                <a:path extrusionOk="0" h="55" w="111">
                  <a:moveTo>
                    <a:pt x="0" y="0"/>
                  </a:moveTo>
                  <a:cubicBezTo>
                    <a:pt x="0" y="30"/>
                    <a:pt x="25" y="55"/>
                    <a:pt x="56" y="55"/>
                  </a:cubicBezTo>
                  <a:cubicBezTo>
                    <a:pt x="86" y="55"/>
                    <a:pt x="111" y="30"/>
                    <a:pt x="111"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5"/>
            <p:cNvSpPr/>
            <p:nvPr/>
          </p:nvSpPr>
          <p:spPr>
            <a:xfrm>
              <a:off x="8423997" y="96408"/>
              <a:ext cx="886175" cy="448232"/>
            </a:xfrm>
            <a:custGeom>
              <a:rect b="b" l="l" r="r" t="t"/>
              <a:pathLst>
                <a:path extrusionOk="0" h="56" w="111">
                  <a:moveTo>
                    <a:pt x="0" y="0"/>
                  </a:moveTo>
                  <a:cubicBezTo>
                    <a:pt x="0" y="31"/>
                    <a:pt x="25" y="56"/>
                    <a:pt x="56" y="56"/>
                  </a:cubicBezTo>
                  <a:cubicBezTo>
                    <a:pt x="86" y="56"/>
                    <a:pt x="111" y="31"/>
                    <a:pt x="111"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52" name="Shape 252"/>
        <p:cNvGrpSpPr/>
        <p:nvPr/>
      </p:nvGrpSpPr>
      <p:grpSpPr>
        <a:xfrm>
          <a:off x="0" y="0"/>
          <a:ext cx="0" cy="0"/>
          <a:chOff x="0" y="0"/>
          <a:chExt cx="0" cy="0"/>
        </a:xfrm>
      </p:grpSpPr>
      <p:sp>
        <p:nvSpPr>
          <p:cNvPr id="253" name="Google Shape;25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4" name="Google Shape;254;p16"/>
          <p:cNvSpPr txBox="1"/>
          <p:nvPr>
            <p:ph idx="1" type="subTitle"/>
          </p:nvPr>
        </p:nvSpPr>
        <p:spPr>
          <a:xfrm>
            <a:off x="713225" y="2326675"/>
            <a:ext cx="2349300" cy="180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5" name="Google Shape;255;p16"/>
          <p:cNvSpPr txBox="1"/>
          <p:nvPr>
            <p:ph idx="2" type="subTitle"/>
          </p:nvPr>
        </p:nvSpPr>
        <p:spPr>
          <a:xfrm>
            <a:off x="3397433" y="2326675"/>
            <a:ext cx="2349300" cy="180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6" name="Google Shape;256;p16"/>
          <p:cNvSpPr txBox="1"/>
          <p:nvPr>
            <p:ph idx="3" type="subTitle"/>
          </p:nvPr>
        </p:nvSpPr>
        <p:spPr>
          <a:xfrm>
            <a:off x="6081649" y="2326675"/>
            <a:ext cx="2349300" cy="180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7" name="Google Shape;257;p16"/>
          <p:cNvSpPr txBox="1"/>
          <p:nvPr>
            <p:ph idx="4" type="subTitle"/>
          </p:nvPr>
        </p:nvSpPr>
        <p:spPr>
          <a:xfrm>
            <a:off x="713225" y="1883725"/>
            <a:ext cx="2349300" cy="51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8" name="Google Shape;258;p16"/>
          <p:cNvSpPr txBox="1"/>
          <p:nvPr>
            <p:ph idx="5" type="subTitle"/>
          </p:nvPr>
        </p:nvSpPr>
        <p:spPr>
          <a:xfrm>
            <a:off x="3397437" y="1883725"/>
            <a:ext cx="2349300" cy="51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9" name="Google Shape;259;p16"/>
          <p:cNvSpPr txBox="1"/>
          <p:nvPr>
            <p:ph idx="6" type="subTitle"/>
          </p:nvPr>
        </p:nvSpPr>
        <p:spPr>
          <a:xfrm>
            <a:off x="6081649" y="1883725"/>
            <a:ext cx="2349300" cy="51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60" name="Google Shape;260;p16"/>
          <p:cNvGrpSpPr/>
          <p:nvPr/>
        </p:nvGrpSpPr>
        <p:grpSpPr>
          <a:xfrm>
            <a:off x="-100592" y="-582225"/>
            <a:ext cx="10670231" cy="6120432"/>
            <a:chOff x="-100592" y="-582225"/>
            <a:chExt cx="10670231" cy="6120432"/>
          </a:xfrm>
        </p:grpSpPr>
        <p:grpSp>
          <p:nvGrpSpPr>
            <p:cNvPr id="261" name="Google Shape;261;p16"/>
            <p:cNvGrpSpPr/>
            <p:nvPr/>
          </p:nvGrpSpPr>
          <p:grpSpPr>
            <a:xfrm>
              <a:off x="7884239" y="-582225"/>
              <a:ext cx="2685400" cy="2191088"/>
              <a:chOff x="7884239" y="-582225"/>
              <a:chExt cx="2685400" cy="2191088"/>
            </a:xfrm>
          </p:grpSpPr>
          <p:sp>
            <p:nvSpPr>
              <p:cNvPr id="262" name="Google Shape;262;p16"/>
              <p:cNvSpPr/>
              <p:nvPr/>
            </p:nvSpPr>
            <p:spPr>
              <a:xfrm>
                <a:off x="8430940" y="-529838"/>
                <a:ext cx="2138700" cy="21387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6"/>
              <p:cNvSpPr/>
              <p:nvPr/>
            </p:nvSpPr>
            <p:spPr>
              <a:xfrm>
                <a:off x="7884239" y="-582225"/>
                <a:ext cx="1126910" cy="1140330"/>
              </a:xfrm>
              <a:custGeom>
                <a:rect b="b" l="l" r="r" t="t"/>
                <a:pathLst>
                  <a:path extrusionOk="0" h="109" w="108">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4" name="Google Shape;264;p16"/>
            <p:cNvGrpSpPr/>
            <p:nvPr/>
          </p:nvGrpSpPr>
          <p:grpSpPr>
            <a:xfrm>
              <a:off x="-100592" y="4084453"/>
              <a:ext cx="689791" cy="1039078"/>
              <a:chOff x="-52842" y="3471840"/>
              <a:chExt cx="689791" cy="1039078"/>
            </a:xfrm>
          </p:grpSpPr>
          <p:sp>
            <p:nvSpPr>
              <p:cNvPr id="265" name="Google Shape;265;p16"/>
              <p:cNvSpPr/>
              <p:nvPr/>
            </p:nvSpPr>
            <p:spPr>
              <a:xfrm flipH="1">
                <a:off x="-52842" y="3471840"/>
                <a:ext cx="340474" cy="349307"/>
              </a:xfrm>
              <a:custGeom>
                <a:rect b="b" l="l" r="r" t="t"/>
                <a:pathLst>
                  <a:path extrusionOk="0" h="79" w="77">
                    <a:moveTo>
                      <a:pt x="0" y="79"/>
                    </a:moveTo>
                    <a:lnTo>
                      <a:pt x="77" y="0"/>
                    </a:lnTo>
                    <a:lnTo>
                      <a:pt x="77" y="79"/>
                    </a:lnTo>
                    <a:lnTo>
                      <a:pt x="0" y="7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6"/>
              <p:cNvSpPr/>
              <p:nvPr/>
            </p:nvSpPr>
            <p:spPr>
              <a:xfrm flipH="1">
                <a:off x="-52842" y="4161611"/>
                <a:ext cx="340474" cy="349307"/>
              </a:xfrm>
              <a:custGeom>
                <a:rect b="b" l="l" r="r" t="t"/>
                <a:pathLst>
                  <a:path extrusionOk="0" h="79" w="77">
                    <a:moveTo>
                      <a:pt x="0" y="79"/>
                    </a:moveTo>
                    <a:lnTo>
                      <a:pt x="77" y="0"/>
                    </a:lnTo>
                    <a:lnTo>
                      <a:pt x="77" y="79"/>
                    </a:lnTo>
                    <a:lnTo>
                      <a:pt x="0" y="7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6"/>
              <p:cNvSpPr/>
              <p:nvPr/>
            </p:nvSpPr>
            <p:spPr>
              <a:xfrm flipH="1">
                <a:off x="287632" y="3821147"/>
                <a:ext cx="349317" cy="340464"/>
              </a:xfrm>
              <a:custGeom>
                <a:rect b="b" l="l" r="r" t="t"/>
                <a:pathLst>
                  <a:path extrusionOk="0" h="77" w="79">
                    <a:moveTo>
                      <a:pt x="0" y="77"/>
                    </a:moveTo>
                    <a:lnTo>
                      <a:pt x="79" y="0"/>
                    </a:lnTo>
                    <a:lnTo>
                      <a:pt x="79" y="77"/>
                    </a:lnTo>
                    <a:lnTo>
                      <a:pt x="0" y="7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6"/>
              <p:cNvSpPr/>
              <p:nvPr/>
            </p:nvSpPr>
            <p:spPr>
              <a:xfrm flipH="1">
                <a:off x="-52842" y="3821147"/>
                <a:ext cx="340474" cy="340464"/>
              </a:xfrm>
              <a:custGeom>
                <a:rect b="b" l="l" r="r" t="t"/>
                <a:pathLst>
                  <a:path extrusionOk="0" h="77" w="77">
                    <a:moveTo>
                      <a:pt x="0" y="77"/>
                    </a:moveTo>
                    <a:lnTo>
                      <a:pt x="77" y="0"/>
                    </a:lnTo>
                    <a:lnTo>
                      <a:pt x="77" y="77"/>
                    </a:lnTo>
                    <a:lnTo>
                      <a:pt x="0" y="7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6"/>
              <p:cNvSpPr/>
              <p:nvPr/>
            </p:nvSpPr>
            <p:spPr>
              <a:xfrm flipH="1">
                <a:off x="287632" y="4161611"/>
                <a:ext cx="349317" cy="349307"/>
              </a:xfrm>
              <a:custGeom>
                <a:rect b="b" l="l" r="r" t="t"/>
                <a:pathLst>
                  <a:path extrusionOk="0" h="79" w="79">
                    <a:moveTo>
                      <a:pt x="0" y="79"/>
                    </a:moveTo>
                    <a:lnTo>
                      <a:pt x="79" y="0"/>
                    </a:lnTo>
                    <a:lnTo>
                      <a:pt x="79" y="79"/>
                    </a:lnTo>
                    <a:lnTo>
                      <a:pt x="0" y="7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6"/>
              <p:cNvSpPr/>
              <p:nvPr/>
            </p:nvSpPr>
            <p:spPr>
              <a:xfrm flipH="1">
                <a:off x="287632" y="3471840"/>
                <a:ext cx="349317" cy="349307"/>
              </a:xfrm>
              <a:custGeom>
                <a:rect b="b" l="l" r="r" t="t"/>
                <a:pathLst>
                  <a:path extrusionOk="0" h="79" w="79">
                    <a:moveTo>
                      <a:pt x="0" y="79"/>
                    </a:moveTo>
                    <a:lnTo>
                      <a:pt x="79" y="0"/>
                    </a:lnTo>
                    <a:lnTo>
                      <a:pt x="79" y="79"/>
                    </a:lnTo>
                    <a:lnTo>
                      <a:pt x="0" y="7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1" name="Google Shape;271;p16"/>
            <p:cNvGrpSpPr/>
            <p:nvPr/>
          </p:nvGrpSpPr>
          <p:grpSpPr>
            <a:xfrm>
              <a:off x="300642" y="-394693"/>
              <a:ext cx="825152" cy="781800"/>
              <a:chOff x="300642" y="-394518"/>
              <a:chExt cx="825152" cy="781800"/>
            </a:xfrm>
          </p:grpSpPr>
          <p:sp>
            <p:nvSpPr>
              <p:cNvPr id="272" name="Google Shape;272;p16"/>
              <p:cNvSpPr/>
              <p:nvPr/>
            </p:nvSpPr>
            <p:spPr>
              <a:xfrm>
                <a:off x="672718" y="-394518"/>
                <a:ext cx="81000" cy="781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6"/>
              <p:cNvSpPr/>
              <p:nvPr/>
            </p:nvSpPr>
            <p:spPr>
              <a:xfrm>
                <a:off x="491370" y="-394518"/>
                <a:ext cx="78000" cy="781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6"/>
              <p:cNvSpPr/>
              <p:nvPr/>
            </p:nvSpPr>
            <p:spPr>
              <a:xfrm>
                <a:off x="300642" y="-394518"/>
                <a:ext cx="81000" cy="781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6"/>
              <p:cNvSpPr/>
              <p:nvPr/>
            </p:nvSpPr>
            <p:spPr>
              <a:xfrm>
                <a:off x="863446" y="-394518"/>
                <a:ext cx="78000" cy="781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6"/>
              <p:cNvSpPr/>
              <p:nvPr/>
            </p:nvSpPr>
            <p:spPr>
              <a:xfrm>
                <a:off x="1044794" y="-394518"/>
                <a:ext cx="81000" cy="781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7" name="Google Shape;277;p16"/>
            <p:cNvGrpSpPr/>
            <p:nvPr/>
          </p:nvGrpSpPr>
          <p:grpSpPr>
            <a:xfrm>
              <a:off x="8018192" y="4756407"/>
              <a:ext cx="825152" cy="781800"/>
              <a:chOff x="300642" y="-394518"/>
              <a:chExt cx="825152" cy="781800"/>
            </a:xfrm>
          </p:grpSpPr>
          <p:sp>
            <p:nvSpPr>
              <p:cNvPr id="278" name="Google Shape;278;p16"/>
              <p:cNvSpPr/>
              <p:nvPr/>
            </p:nvSpPr>
            <p:spPr>
              <a:xfrm>
                <a:off x="672718" y="-394518"/>
                <a:ext cx="81000" cy="7818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6"/>
              <p:cNvSpPr/>
              <p:nvPr/>
            </p:nvSpPr>
            <p:spPr>
              <a:xfrm>
                <a:off x="491370" y="-394518"/>
                <a:ext cx="78000" cy="7818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6"/>
              <p:cNvSpPr/>
              <p:nvPr/>
            </p:nvSpPr>
            <p:spPr>
              <a:xfrm>
                <a:off x="300642" y="-394518"/>
                <a:ext cx="81000" cy="7818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6"/>
              <p:cNvSpPr/>
              <p:nvPr/>
            </p:nvSpPr>
            <p:spPr>
              <a:xfrm>
                <a:off x="863446" y="-394518"/>
                <a:ext cx="78000" cy="7818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6"/>
              <p:cNvSpPr/>
              <p:nvPr/>
            </p:nvSpPr>
            <p:spPr>
              <a:xfrm>
                <a:off x="1044794" y="-394518"/>
                <a:ext cx="81000" cy="7818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83" name="Shape 283"/>
        <p:cNvGrpSpPr/>
        <p:nvPr/>
      </p:nvGrpSpPr>
      <p:grpSpPr>
        <a:xfrm>
          <a:off x="0" y="0"/>
          <a:ext cx="0" cy="0"/>
          <a:chOff x="0" y="0"/>
          <a:chExt cx="0" cy="0"/>
        </a:xfrm>
      </p:grpSpPr>
      <p:sp>
        <p:nvSpPr>
          <p:cNvPr id="284" name="Google Shape;284;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5" name="Google Shape;285;p17"/>
          <p:cNvSpPr txBox="1"/>
          <p:nvPr>
            <p:ph idx="1" type="subTitle"/>
          </p:nvPr>
        </p:nvSpPr>
        <p:spPr>
          <a:xfrm>
            <a:off x="713225" y="1682200"/>
            <a:ext cx="35820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6" name="Google Shape;286;p17"/>
          <p:cNvSpPr txBox="1"/>
          <p:nvPr>
            <p:ph idx="2" type="subTitle"/>
          </p:nvPr>
        </p:nvSpPr>
        <p:spPr>
          <a:xfrm>
            <a:off x="4848710" y="1682200"/>
            <a:ext cx="35820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7" name="Google Shape;287;p17"/>
          <p:cNvSpPr txBox="1"/>
          <p:nvPr>
            <p:ph idx="3" type="subTitle"/>
          </p:nvPr>
        </p:nvSpPr>
        <p:spPr>
          <a:xfrm>
            <a:off x="713225" y="3396200"/>
            <a:ext cx="35820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8" name="Google Shape;288;p17"/>
          <p:cNvSpPr txBox="1"/>
          <p:nvPr>
            <p:ph idx="4" type="subTitle"/>
          </p:nvPr>
        </p:nvSpPr>
        <p:spPr>
          <a:xfrm>
            <a:off x="4848710" y="3396200"/>
            <a:ext cx="35820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9" name="Google Shape;289;p17"/>
          <p:cNvSpPr txBox="1"/>
          <p:nvPr>
            <p:ph idx="5" type="subTitle"/>
          </p:nvPr>
        </p:nvSpPr>
        <p:spPr>
          <a:xfrm>
            <a:off x="713225" y="1271850"/>
            <a:ext cx="3582000" cy="49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90" name="Google Shape;290;p17"/>
          <p:cNvSpPr txBox="1"/>
          <p:nvPr>
            <p:ph idx="6" type="subTitle"/>
          </p:nvPr>
        </p:nvSpPr>
        <p:spPr>
          <a:xfrm>
            <a:off x="713225" y="2985900"/>
            <a:ext cx="3582000" cy="49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91" name="Google Shape;291;p17"/>
          <p:cNvSpPr txBox="1"/>
          <p:nvPr>
            <p:ph idx="7" type="subTitle"/>
          </p:nvPr>
        </p:nvSpPr>
        <p:spPr>
          <a:xfrm>
            <a:off x="4848677" y="1271850"/>
            <a:ext cx="3582000" cy="49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92" name="Google Shape;292;p17"/>
          <p:cNvSpPr txBox="1"/>
          <p:nvPr>
            <p:ph idx="8" type="subTitle"/>
          </p:nvPr>
        </p:nvSpPr>
        <p:spPr>
          <a:xfrm>
            <a:off x="4848677" y="2985900"/>
            <a:ext cx="3582000" cy="49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93" name="Google Shape;293;p17"/>
          <p:cNvGrpSpPr/>
          <p:nvPr/>
        </p:nvGrpSpPr>
        <p:grpSpPr>
          <a:xfrm>
            <a:off x="-319840" y="-326709"/>
            <a:ext cx="10436440" cy="5692581"/>
            <a:chOff x="-319840" y="-326709"/>
            <a:chExt cx="10436440" cy="5692581"/>
          </a:xfrm>
        </p:grpSpPr>
        <p:grpSp>
          <p:nvGrpSpPr>
            <p:cNvPr id="294" name="Google Shape;294;p17"/>
            <p:cNvGrpSpPr/>
            <p:nvPr/>
          </p:nvGrpSpPr>
          <p:grpSpPr>
            <a:xfrm>
              <a:off x="-319840" y="-326709"/>
              <a:ext cx="10436440" cy="5692581"/>
              <a:chOff x="-319840" y="-326709"/>
              <a:chExt cx="10436440" cy="5692581"/>
            </a:xfrm>
          </p:grpSpPr>
          <p:grpSp>
            <p:nvGrpSpPr>
              <p:cNvPr id="295" name="Google Shape;295;p17"/>
              <p:cNvGrpSpPr/>
              <p:nvPr/>
            </p:nvGrpSpPr>
            <p:grpSpPr>
              <a:xfrm>
                <a:off x="8430775" y="-326709"/>
                <a:ext cx="1685825" cy="1732425"/>
                <a:chOff x="8430775" y="-326709"/>
                <a:chExt cx="1685825" cy="1732425"/>
              </a:xfrm>
            </p:grpSpPr>
            <p:sp>
              <p:nvSpPr>
                <p:cNvPr id="296" name="Google Shape;296;p17"/>
                <p:cNvSpPr/>
                <p:nvPr/>
              </p:nvSpPr>
              <p:spPr>
                <a:xfrm flipH="1">
                  <a:off x="8430775" y="-326709"/>
                  <a:ext cx="1685825" cy="1643084"/>
                </a:xfrm>
                <a:custGeom>
                  <a:rect b="b" l="l" r="r" t="t"/>
                  <a:pathLst>
                    <a:path extrusionOk="0" h="423" w="434">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7"/>
                <p:cNvSpPr/>
                <p:nvPr/>
              </p:nvSpPr>
              <p:spPr>
                <a:xfrm flipH="1">
                  <a:off x="8520116" y="687109"/>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8" name="Google Shape;298;p17"/>
              <p:cNvGrpSpPr/>
              <p:nvPr/>
            </p:nvGrpSpPr>
            <p:grpSpPr>
              <a:xfrm>
                <a:off x="-319840" y="3633800"/>
                <a:ext cx="807926" cy="1732072"/>
                <a:chOff x="-319840" y="3633800"/>
                <a:chExt cx="807926" cy="1732072"/>
              </a:xfrm>
            </p:grpSpPr>
            <p:sp>
              <p:nvSpPr>
                <p:cNvPr id="299" name="Google Shape;299;p17"/>
                <p:cNvSpPr/>
                <p:nvPr/>
              </p:nvSpPr>
              <p:spPr>
                <a:xfrm>
                  <a:off x="-227118" y="3633800"/>
                  <a:ext cx="588600" cy="9702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0" name="Google Shape;300;p17"/>
                <p:cNvGrpSpPr/>
                <p:nvPr/>
              </p:nvGrpSpPr>
              <p:grpSpPr>
                <a:xfrm flipH="1">
                  <a:off x="-319840" y="3842114"/>
                  <a:ext cx="807926" cy="1523758"/>
                  <a:chOff x="8533535" y="3480039"/>
                  <a:chExt cx="807926" cy="1523758"/>
                </a:xfrm>
              </p:grpSpPr>
              <p:sp>
                <p:nvSpPr>
                  <p:cNvPr id="301" name="Google Shape;301;p17"/>
                  <p:cNvSpPr/>
                  <p:nvPr/>
                </p:nvSpPr>
                <p:spPr>
                  <a:xfrm>
                    <a:off x="8533535" y="3480039"/>
                    <a:ext cx="807926" cy="1523758"/>
                  </a:xfrm>
                  <a:custGeom>
                    <a:rect b="b" l="l" r="r" t="t"/>
                    <a:pathLst>
                      <a:path extrusionOk="0" h="156" w="83">
                        <a:moveTo>
                          <a:pt x="78" y="0"/>
                        </a:moveTo>
                        <a:cubicBezTo>
                          <a:pt x="81" y="0"/>
                          <a:pt x="83" y="2"/>
                          <a:pt x="83" y="5"/>
                        </a:cubicBezTo>
                        <a:cubicBezTo>
                          <a:pt x="83" y="7"/>
                          <a:pt x="81" y="10"/>
                          <a:pt x="78" y="10"/>
                        </a:cubicBezTo>
                        <a:cubicBezTo>
                          <a:pt x="41" y="10"/>
                          <a:pt x="11" y="40"/>
                          <a:pt x="11" y="78"/>
                        </a:cubicBezTo>
                        <a:cubicBezTo>
                          <a:pt x="11" y="115"/>
                          <a:pt x="41" y="145"/>
                          <a:pt x="78" y="145"/>
                        </a:cubicBezTo>
                        <a:cubicBezTo>
                          <a:pt x="81" y="145"/>
                          <a:pt x="83" y="148"/>
                          <a:pt x="83" y="151"/>
                        </a:cubicBezTo>
                        <a:cubicBezTo>
                          <a:pt x="83" y="153"/>
                          <a:pt x="81" y="156"/>
                          <a:pt x="78" y="156"/>
                        </a:cubicBezTo>
                        <a:cubicBezTo>
                          <a:pt x="35" y="156"/>
                          <a:pt x="0" y="121"/>
                          <a:pt x="0" y="78"/>
                        </a:cubicBezTo>
                        <a:cubicBezTo>
                          <a:pt x="0" y="35"/>
                          <a:pt x="35" y="0"/>
                          <a:pt x="78"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7"/>
                  <p:cNvSpPr/>
                  <p:nvPr/>
                </p:nvSpPr>
                <p:spPr>
                  <a:xfrm>
                    <a:off x="8696795" y="3647485"/>
                    <a:ext cx="644666" cy="1193052"/>
                  </a:xfrm>
                  <a:custGeom>
                    <a:rect b="b" l="l" r="r" t="t"/>
                    <a:pathLst>
                      <a:path extrusionOk="0" h="122" w="66">
                        <a:moveTo>
                          <a:pt x="61" y="0"/>
                        </a:moveTo>
                        <a:cubicBezTo>
                          <a:pt x="64" y="0"/>
                          <a:pt x="66" y="2"/>
                          <a:pt x="66" y="5"/>
                        </a:cubicBezTo>
                        <a:cubicBezTo>
                          <a:pt x="66" y="8"/>
                          <a:pt x="64" y="10"/>
                          <a:pt x="61" y="10"/>
                        </a:cubicBezTo>
                        <a:cubicBezTo>
                          <a:pt x="33" y="10"/>
                          <a:pt x="11" y="33"/>
                          <a:pt x="11" y="61"/>
                        </a:cubicBezTo>
                        <a:cubicBezTo>
                          <a:pt x="11" y="89"/>
                          <a:pt x="33" y="111"/>
                          <a:pt x="61" y="111"/>
                        </a:cubicBezTo>
                        <a:cubicBezTo>
                          <a:pt x="64" y="111"/>
                          <a:pt x="66" y="114"/>
                          <a:pt x="66" y="116"/>
                        </a:cubicBezTo>
                        <a:cubicBezTo>
                          <a:pt x="66" y="119"/>
                          <a:pt x="64" y="122"/>
                          <a:pt x="61" y="122"/>
                        </a:cubicBezTo>
                        <a:cubicBezTo>
                          <a:pt x="28" y="122"/>
                          <a:pt x="0" y="94"/>
                          <a:pt x="0" y="61"/>
                        </a:cubicBezTo>
                        <a:cubicBezTo>
                          <a:pt x="0" y="27"/>
                          <a:pt x="28" y="0"/>
                          <a:pt x="6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7"/>
                  <p:cNvSpPr/>
                  <p:nvPr/>
                </p:nvSpPr>
                <p:spPr>
                  <a:xfrm>
                    <a:off x="8864241" y="3802373"/>
                    <a:ext cx="477221" cy="870719"/>
                  </a:xfrm>
                  <a:custGeom>
                    <a:rect b="b" l="l" r="r" t="t"/>
                    <a:pathLst>
                      <a:path extrusionOk="0" h="89" w="49">
                        <a:moveTo>
                          <a:pt x="44" y="0"/>
                        </a:moveTo>
                        <a:cubicBezTo>
                          <a:pt x="47" y="0"/>
                          <a:pt x="49" y="2"/>
                          <a:pt x="49" y="5"/>
                        </a:cubicBezTo>
                        <a:cubicBezTo>
                          <a:pt x="49" y="8"/>
                          <a:pt x="47" y="10"/>
                          <a:pt x="44" y="10"/>
                        </a:cubicBezTo>
                        <a:cubicBezTo>
                          <a:pt x="25" y="10"/>
                          <a:pt x="10" y="26"/>
                          <a:pt x="10" y="45"/>
                        </a:cubicBezTo>
                        <a:cubicBezTo>
                          <a:pt x="10" y="64"/>
                          <a:pt x="25" y="79"/>
                          <a:pt x="44" y="79"/>
                        </a:cubicBezTo>
                        <a:cubicBezTo>
                          <a:pt x="47" y="79"/>
                          <a:pt x="49" y="82"/>
                          <a:pt x="49" y="84"/>
                        </a:cubicBezTo>
                        <a:cubicBezTo>
                          <a:pt x="49" y="87"/>
                          <a:pt x="47" y="89"/>
                          <a:pt x="44" y="89"/>
                        </a:cubicBezTo>
                        <a:cubicBezTo>
                          <a:pt x="20" y="89"/>
                          <a:pt x="0" y="69"/>
                          <a:pt x="0" y="45"/>
                        </a:cubicBezTo>
                        <a:cubicBezTo>
                          <a:pt x="0" y="20"/>
                          <a:pt x="20" y="0"/>
                          <a:pt x="44"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304" name="Google Shape;304;p17"/>
            <p:cNvGrpSpPr/>
            <p:nvPr/>
          </p:nvGrpSpPr>
          <p:grpSpPr>
            <a:xfrm>
              <a:off x="-55956" y="149678"/>
              <a:ext cx="9255916" cy="4844125"/>
              <a:chOff x="-55956" y="149678"/>
              <a:chExt cx="9255916" cy="4844125"/>
            </a:xfrm>
          </p:grpSpPr>
          <p:grpSp>
            <p:nvGrpSpPr>
              <p:cNvPr id="305" name="Google Shape;305;p17"/>
              <p:cNvGrpSpPr/>
              <p:nvPr/>
            </p:nvGrpSpPr>
            <p:grpSpPr>
              <a:xfrm>
                <a:off x="-55956" y="149678"/>
                <a:ext cx="775966" cy="229500"/>
                <a:chOff x="2566682" y="2834028"/>
                <a:chExt cx="775966" cy="229500"/>
              </a:xfrm>
            </p:grpSpPr>
            <p:sp>
              <p:nvSpPr>
                <p:cNvPr id="306" name="Google Shape;306;p17"/>
                <p:cNvSpPr/>
                <p:nvPr/>
              </p:nvSpPr>
              <p:spPr>
                <a:xfrm>
                  <a:off x="3159586" y="2834028"/>
                  <a:ext cx="183062"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7"/>
                <p:cNvSpPr/>
                <p:nvPr/>
              </p:nvSpPr>
              <p:spPr>
                <a:xfrm>
                  <a:off x="2960129" y="2834028"/>
                  <a:ext cx="185795"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7"/>
                <p:cNvSpPr/>
                <p:nvPr/>
              </p:nvSpPr>
              <p:spPr>
                <a:xfrm>
                  <a:off x="2763406" y="2834028"/>
                  <a:ext cx="185795" cy="229500"/>
                </a:xfrm>
                <a:custGeom>
                  <a:rect b="b" l="l" r="r" t="t"/>
                  <a:pathLst>
                    <a:path extrusionOk="0" h="36" w="29">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7"/>
                <p:cNvSpPr/>
                <p:nvPr/>
              </p:nvSpPr>
              <p:spPr>
                <a:xfrm>
                  <a:off x="2566682" y="2834028"/>
                  <a:ext cx="183062" cy="229500"/>
                </a:xfrm>
                <a:custGeom>
                  <a:rect b="b" l="l" r="r" t="t"/>
                  <a:pathLst>
                    <a:path extrusionOk="0" h="36" w="29">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0" name="Google Shape;310;p17"/>
              <p:cNvGrpSpPr/>
              <p:nvPr/>
            </p:nvGrpSpPr>
            <p:grpSpPr>
              <a:xfrm>
                <a:off x="8423994" y="4764303"/>
                <a:ext cx="775966" cy="229500"/>
                <a:chOff x="2566682" y="2834028"/>
                <a:chExt cx="775966" cy="229500"/>
              </a:xfrm>
            </p:grpSpPr>
            <p:sp>
              <p:nvSpPr>
                <p:cNvPr id="311" name="Google Shape;311;p17"/>
                <p:cNvSpPr/>
                <p:nvPr/>
              </p:nvSpPr>
              <p:spPr>
                <a:xfrm>
                  <a:off x="3159586" y="2834028"/>
                  <a:ext cx="183062"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7"/>
                <p:cNvSpPr/>
                <p:nvPr/>
              </p:nvSpPr>
              <p:spPr>
                <a:xfrm>
                  <a:off x="2960129" y="2834028"/>
                  <a:ext cx="185795"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7"/>
                <p:cNvSpPr/>
                <p:nvPr/>
              </p:nvSpPr>
              <p:spPr>
                <a:xfrm>
                  <a:off x="2763406" y="2834028"/>
                  <a:ext cx="185795" cy="229500"/>
                </a:xfrm>
                <a:custGeom>
                  <a:rect b="b" l="l" r="r" t="t"/>
                  <a:pathLst>
                    <a:path extrusionOk="0" h="36" w="29">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7"/>
                <p:cNvSpPr/>
                <p:nvPr/>
              </p:nvSpPr>
              <p:spPr>
                <a:xfrm>
                  <a:off x="2566682" y="2834028"/>
                  <a:ext cx="183062" cy="229500"/>
                </a:xfrm>
                <a:custGeom>
                  <a:rect b="b" l="l" r="r" t="t"/>
                  <a:pathLst>
                    <a:path extrusionOk="0" h="36" w="29">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15" name="Shape 315"/>
        <p:cNvGrpSpPr/>
        <p:nvPr/>
      </p:nvGrpSpPr>
      <p:grpSpPr>
        <a:xfrm>
          <a:off x="0" y="0"/>
          <a:ext cx="0" cy="0"/>
          <a:chOff x="0" y="0"/>
          <a:chExt cx="0" cy="0"/>
        </a:xfrm>
      </p:grpSpPr>
      <p:sp>
        <p:nvSpPr>
          <p:cNvPr id="316" name="Google Shape;31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7" name="Google Shape;317;p18"/>
          <p:cNvSpPr txBox="1"/>
          <p:nvPr>
            <p:ph idx="1" type="subTitle"/>
          </p:nvPr>
        </p:nvSpPr>
        <p:spPr>
          <a:xfrm>
            <a:off x="720000" y="1685885"/>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8" name="Google Shape;318;p18"/>
          <p:cNvSpPr txBox="1"/>
          <p:nvPr>
            <p:ph idx="2" type="subTitle"/>
          </p:nvPr>
        </p:nvSpPr>
        <p:spPr>
          <a:xfrm>
            <a:off x="3455250" y="1685885"/>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9" name="Google Shape;319;p18"/>
          <p:cNvSpPr txBox="1"/>
          <p:nvPr>
            <p:ph idx="3" type="subTitle"/>
          </p:nvPr>
        </p:nvSpPr>
        <p:spPr>
          <a:xfrm>
            <a:off x="720000" y="34070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0" name="Google Shape;320;p18"/>
          <p:cNvSpPr txBox="1"/>
          <p:nvPr>
            <p:ph idx="4" type="subTitle"/>
          </p:nvPr>
        </p:nvSpPr>
        <p:spPr>
          <a:xfrm>
            <a:off x="3455250" y="34070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1" name="Google Shape;321;p18"/>
          <p:cNvSpPr txBox="1"/>
          <p:nvPr>
            <p:ph idx="5" type="subTitle"/>
          </p:nvPr>
        </p:nvSpPr>
        <p:spPr>
          <a:xfrm>
            <a:off x="6190500" y="1685885"/>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2" name="Google Shape;322;p18"/>
          <p:cNvSpPr txBox="1"/>
          <p:nvPr>
            <p:ph idx="6" type="subTitle"/>
          </p:nvPr>
        </p:nvSpPr>
        <p:spPr>
          <a:xfrm>
            <a:off x="6190500" y="34070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3" name="Google Shape;323;p18"/>
          <p:cNvSpPr txBox="1"/>
          <p:nvPr>
            <p:ph idx="7" type="subTitle"/>
          </p:nvPr>
        </p:nvSpPr>
        <p:spPr>
          <a:xfrm>
            <a:off x="720000" y="1388200"/>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24" name="Google Shape;324;p18"/>
          <p:cNvSpPr txBox="1"/>
          <p:nvPr>
            <p:ph idx="8" type="subTitle"/>
          </p:nvPr>
        </p:nvSpPr>
        <p:spPr>
          <a:xfrm>
            <a:off x="3455250" y="1388200"/>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25" name="Google Shape;325;p18"/>
          <p:cNvSpPr txBox="1"/>
          <p:nvPr>
            <p:ph idx="9" type="subTitle"/>
          </p:nvPr>
        </p:nvSpPr>
        <p:spPr>
          <a:xfrm>
            <a:off x="6190500" y="1388200"/>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26" name="Google Shape;326;p18"/>
          <p:cNvSpPr txBox="1"/>
          <p:nvPr>
            <p:ph idx="13" type="subTitle"/>
          </p:nvPr>
        </p:nvSpPr>
        <p:spPr>
          <a:xfrm>
            <a:off x="720000" y="3106151"/>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27" name="Google Shape;327;p18"/>
          <p:cNvSpPr txBox="1"/>
          <p:nvPr>
            <p:ph idx="14" type="subTitle"/>
          </p:nvPr>
        </p:nvSpPr>
        <p:spPr>
          <a:xfrm>
            <a:off x="3455250" y="310615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28" name="Google Shape;328;p18"/>
          <p:cNvSpPr txBox="1"/>
          <p:nvPr>
            <p:ph idx="15" type="subTitle"/>
          </p:nvPr>
        </p:nvSpPr>
        <p:spPr>
          <a:xfrm>
            <a:off x="6190500" y="310615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29" name="Google Shape;329;p18"/>
          <p:cNvGrpSpPr/>
          <p:nvPr/>
        </p:nvGrpSpPr>
        <p:grpSpPr>
          <a:xfrm>
            <a:off x="8353750" y="-282046"/>
            <a:ext cx="1685825" cy="2216201"/>
            <a:chOff x="8353750" y="-282046"/>
            <a:chExt cx="1685825" cy="2216201"/>
          </a:xfrm>
        </p:grpSpPr>
        <p:sp>
          <p:nvSpPr>
            <p:cNvPr id="330" name="Google Shape;330;p18"/>
            <p:cNvSpPr/>
            <p:nvPr/>
          </p:nvSpPr>
          <p:spPr>
            <a:xfrm>
              <a:off x="8353750" y="-282046"/>
              <a:ext cx="1685825" cy="1643084"/>
            </a:xfrm>
            <a:custGeom>
              <a:rect b="b" l="l" r="r" t="t"/>
              <a:pathLst>
                <a:path extrusionOk="0" h="423" w="434">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8"/>
            <p:cNvSpPr/>
            <p:nvPr/>
          </p:nvSpPr>
          <p:spPr>
            <a:xfrm>
              <a:off x="8430764" y="793825"/>
              <a:ext cx="1126910" cy="1140330"/>
            </a:xfrm>
            <a:custGeom>
              <a:rect b="b" l="l" r="r" t="t"/>
              <a:pathLst>
                <a:path extrusionOk="0" h="109" w="108">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2" name="Google Shape;332;p18"/>
          <p:cNvGrpSpPr/>
          <p:nvPr/>
        </p:nvGrpSpPr>
        <p:grpSpPr>
          <a:xfrm>
            <a:off x="-546337" y="4265000"/>
            <a:ext cx="1618871" cy="2486150"/>
            <a:chOff x="-546337" y="4265000"/>
            <a:chExt cx="1618871" cy="2486150"/>
          </a:xfrm>
        </p:grpSpPr>
        <p:sp>
          <p:nvSpPr>
            <p:cNvPr id="333" name="Google Shape;333;p18"/>
            <p:cNvSpPr/>
            <p:nvPr/>
          </p:nvSpPr>
          <p:spPr>
            <a:xfrm>
              <a:off x="-546337" y="4265000"/>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8"/>
            <p:cNvSpPr/>
            <p:nvPr/>
          </p:nvSpPr>
          <p:spPr>
            <a:xfrm>
              <a:off x="353922" y="4577297"/>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35" name="Shape 335"/>
        <p:cNvGrpSpPr/>
        <p:nvPr/>
      </p:nvGrpSpPr>
      <p:grpSpPr>
        <a:xfrm>
          <a:off x="0" y="0"/>
          <a:ext cx="0" cy="0"/>
          <a:chOff x="0" y="0"/>
          <a:chExt cx="0" cy="0"/>
        </a:xfrm>
      </p:grpSpPr>
      <p:grpSp>
        <p:nvGrpSpPr>
          <p:cNvPr id="336" name="Google Shape;336;p19"/>
          <p:cNvGrpSpPr/>
          <p:nvPr/>
        </p:nvGrpSpPr>
        <p:grpSpPr>
          <a:xfrm>
            <a:off x="-652227" y="3929304"/>
            <a:ext cx="10813699" cy="2781746"/>
            <a:chOff x="-652227" y="3929304"/>
            <a:chExt cx="10813699" cy="2781746"/>
          </a:xfrm>
        </p:grpSpPr>
        <p:grpSp>
          <p:nvGrpSpPr>
            <p:cNvPr id="337" name="Google Shape;337;p19"/>
            <p:cNvGrpSpPr/>
            <p:nvPr/>
          </p:nvGrpSpPr>
          <p:grpSpPr>
            <a:xfrm>
              <a:off x="-652227" y="3929304"/>
              <a:ext cx="1998625" cy="2781746"/>
              <a:chOff x="-652227" y="3929304"/>
              <a:chExt cx="1998625" cy="2781746"/>
            </a:xfrm>
          </p:grpSpPr>
          <p:sp>
            <p:nvSpPr>
              <p:cNvPr id="338" name="Google Shape;338;p19"/>
              <p:cNvSpPr/>
              <p:nvPr/>
            </p:nvSpPr>
            <p:spPr>
              <a:xfrm>
                <a:off x="-652227" y="3929304"/>
                <a:ext cx="1365600" cy="1365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9"/>
              <p:cNvSpPr/>
              <p:nvPr/>
            </p:nvSpPr>
            <p:spPr>
              <a:xfrm>
                <a:off x="80063" y="4224900"/>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0" name="Google Shape;340;p19"/>
            <p:cNvGrpSpPr/>
            <p:nvPr/>
          </p:nvGrpSpPr>
          <p:grpSpPr>
            <a:xfrm>
              <a:off x="7884239" y="4604005"/>
              <a:ext cx="2277233" cy="1390557"/>
              <a:chOff x="7884239" y="4604005"/>
              <a:chExt cx="2277233" cy="1390557"/>
            </a:xfrm>
          </p:grpSpPr>
          <p:sp>
            <p:nvSpPr>
              <p:cNvPr id="341" name="Google Shape;341;p19"/>
              <p:cNvSpPr/>
              <p:nvPr/>
            </p:nvSpPr>
            <p:spPr>
              <a:xfrm flipH="1" rot="10800000">
                <a:off x="8430772" y="4604005"/>
                <a:ext cx="1730700" cy="9702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9"/>
              <p:cNvSpPr/>
              <p:nvPr/>
            </p:nvSpPr>
            <p:spPr>
              <a:xfrm flipH="1" rot="10800000">
                <a:off x="7884239" y="4854232"/>
                <a:ext cx="1126910" cy="1140330"/>
              </a:xfrm>
              <a:custGeom>
                <a:rect b="b" l="l" r="r" t="t"/>
                <a:pathLst>
                  <a:path extrusionOk="0" h="109" w="108">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43" name="Google Shape;343;p19"/>
          <p:cNvSpPr txBox="1"/>
          <p:nvPr>
            <p:ph hasCustomPrompt="1" type="title"/>
          </p:nvPr>
        </p:nvSpPr>
        <p:spPr>
          <a:xfrm>
            <a:off x="798375" y="269062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44" name="Google Shape;344;p19"/>
          <p:cNvSpPr txBox="1"/>
          <p:nvPr>
            <p:ph idx="1" type="subTitle"/>
          </p:nvPr>
        </p:nvSpPr>
        <p:spPr>
          <a:xfrm>
            <a:off x="798388" y="3459549"/>
            <a:ext cx="3492600" cy="4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345" name="Google Shape;345;p19"/>
          <p:cNvSpPr txBox="1"/>
          <p:nvPr>
            <p:ph hasCustomPrompt="1" idx="2" type="title"/>
          </p:nvPr>
        </p:nvSpPr>
        <p:spPr>
          <a:xfrm>
            <a:off x="2825688" y="1217439"/>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46" name="Google Shape;346;p19"/>
          <p:cNvSpPr txBox="1"/>
          <p:nvPr>
            <p:ph idx="3" type="subTitle"/>
          </p:nvPr>
        </p:nvSpPr>
        <p:spPr>
          <a:xfrm>
            <a:off x="2825688" y="1986350"/>
            <a:ext cx="3492600" cy="4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347" name="Google Shape;347;p19"/>
          <p:cNvSpPr txBox="1"/>
          <p:nvPr>
            <p:ph hasCustomPrompt="1" idx="4" type="title"/>
          </p:nvPr>
        </p:nvSpPr>
        <p:spPr>
          <a:xfrm>
            <a:off x="4853000" y="269062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48" name="Google Shape;348;p19"/>
          <p:cNvSpPr txBox="1"/>
          <p:nvPr>
            <p:ph idx="5" type="subTitle"/>
          </p:nvPr>
        </p:nvSpPr>
        <p:spPr>
          <a:xfrm>
            <a:off x="4853013" y="3459549"/>
            <a:ext cx="3492600" cy="4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349" name="Shape 349"/>
        <p:cNvGrpSpPr/>
        <p:nvPr/>
      </p:nvGrpSpPr>
      <p:grpSpPr>
        <a:xfrm>
          <a:off x="0" y="0"/>
          <a:ext cx="0" cy="0"/>
          <a:chOff x="0" y="0"/>
          <a:chExt cx="0" cy="0"/>
        </a:xfrm>
      </p:grpSpPr>
      <p:sp>
        <p:nvSpPr>
          <p:cNvPr id="350" name="Google Shape;35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51" name="Google Shape;351;p20"/>
          <p:cNvGrpSpPr/>
          <p:nvPr/>
        </p:nvGrpSpPr>
        <p:grpSpPr>
          <a:xfrm>
            <a:off x="-100592" y="19953"/>
            <a:ext cx="10262064" cy="5974609"/>
            <a:chOff x="-100592" y="19953"/>
            <a:chExt cx="10262064" cy="5974609"/>
          </a:xfrm>
        </p:grpSpPr>
        <p:grpSp>
          <p:nvGrpSpPr>
            <p:cNvPr id="352" name="Google Shape;352;p20"/>
            <p:cNvGrpSpPr/>
            <p:nvPr/>
          </p:nvGrpSpPr>
          <p:grpSpPr>
            <a:xfrm>
              <a:off x="-100592" y="19953"/>
              <a:ext cx="689791" cy="1039078"/>
              <a:chOff x="-52842" y="3471840"/>
              <a:chExt cx="689791" cy="1039078"/>
            </a:xfrm>
          </p:grpSpPr>
          <p:sp>
            <p:nvSpPr>
              <p:cNvPr id="353" name="Google Shape;353;p20"/>
              <p:cNvSpPr/>
              <p:nvPr/>
            </p:nvSpPr>
            <p:spPr>
              <a:xfrm flipH="1">
                <a:off x="-52842" y="3471840"/>
                <a:ext cx="340474" cy="349307"/>
              </a:xfrm>
              <a:custGeom>
                <a:rect b="b" l="l" r="r" t="t"/>
                <a:pathLst>
                  <a:path extrusionOk="0" h="79" w="77">
                    <a:moveTo>
                      <a:pt x="0" y="79"/>
                    </a:moveTo>
                    <a:lnTo>
                      <a:pt x="77" y="0"/>
                    </a:lnTo>
                    <a:lnTo>
                      <a:pt x="77" y="79"/>
                    </a:lnTo>
                    <a:lnTo>
                      <a:pt x="0" y="7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0"/>
              <p:cNvSpPr/>
              <p:nvPr/>
            </p:nvSpPr>
            <p:spPr>
              <a:xfrm flipH="1">
                <a:off x="-52842" y="4161611"/>
                <a:ext cx="340474" cy="349307"/>
              </a:xfrm>
              <a:custGeom>
                <a:rect b="b" l="l" r="r" t="t"/>
                <a:pathLst>
                  <a:path extrusionOk="0" h="79" w="77">
                    <a:moveTo>
                      <a:pt x="0" y="79"/>
                    </a:moveTo>
                    <a:lnTo>
                      <a:pt x="77" y="0"/>
                    </a:lnTo>
                    <a:lnTo>
                      <a:pt x="77" y="79"/>
                    </a:lnTo>
                    <a:lnTo>
                      <a:pt x="0" y="7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0"/>
              <p:cNvSpPr/>
              <p:nvPr/>
            </p:nvSpPr>
            <p:spPr>
              <a:xfrm flipH="1">
                <a:off x="287632" y="3821147"/>
                <a:ext cx="349317" cy="340464"/>
              </a:xfrm>
              <a:custGeom>
                <a:rect b="b" l="l" r="r" t="t"/>
                <a:pathLst>
                  <a:path extrusionOk="0" h="77" w="79">
                    <a:moveTo>
                      <a:pt x="0" y="77"/>
                    </a:moveTo>
                    <a:lnTo>
                      <a:pt x="79" y="0"/>
                    </a:lnTo>
                    <a:lnTo>
                      <a:pt x="79" y="77"/>
                    </a:lnTo>
                    <a:lnTo>
                      <a:pt x="0" y="7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0"/>
              <p:cNvSpPr/>
              <p:nvPr/>
            </p:nvSpPr>
            <p:spPr>
              <a:xfrm flipH="1">
                <a:off x="-52842" y="3821147"/>
                <a:ext cx="340474" cy="340464"/>
              </a:xfrm>
              <a:custGeom>
                <a:rect b="b" l="l" r="r" t="t"/>
                <a:pathLst>
                  <a:path extrusionOk="0" h="77" w="77">
                    <a:moveTo>
                      <a:pt x="0" y="77"/>
                    </a:moveTo>
                    <a:lnTo>
                      <a:pt x="77" y="0"/>
                    </a:lnTo>
                    <a:lnTo>
                      <a:pt x="77" y="77"/>
                    </a:lnTo>
                    <a:lnTo>
                      <a:pt x="0" y="7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20"/>
              <p:cNvSpPr/>
              <p:nvPr/>
            </p:nvSpPr>
            <p:spPr>
              <a:xfrm flipH="1">
                <a:off x="287632" y="4161611"/>
                <a:ext cx="349317" cy="349307"/>
              </a:xfrm>
              <a:custGeom>
                <a:rect b="b" l="l" r="r" t="t"/>
                <a:pathLst>
                  <a:path extrusionOk="0" h="79" w="79">
                    <a:moveTo>
                      <a:pt x="0" y="79"/>
                    </a:moveTo>
                    <a:lnTo>
                      <a:pt x="79" y="0"/>
                    </a:lnTo>
                    <a:lnTo>
                      <a:pt x="79" y="79"/>
                    </a:lnTo>
                    <a:lnTo>
                      <a:pt x="0" y="7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0"/>
              <p:cNvSpPr/>
              <p:nvPr/>
            </p:nvSpPr>
            <p:spPr>
              <a:xfrm flipH="1">
                <a:off x="287632" y="3471840"/>
                <a:ext cx="349317" cy="349307"/>
              </a:xfrm>
              <a:custGeom>
                <a:rect b="b" l="l" r="r" t="t"/>
                <a:pathLst>
                  <a:path extrusionOk="0" h="79" w="79">
                    <a:moveTo>
                      <a:pt x="0" y="79"/>
                    </a:moveTo>
                    <a:lnTo>
                      <a:pt x="79" y="0"/>
                    </a:lnTo>
                    <a:lnTo>
                      <a:pt x="79" y="79"/>
                    </a:lnTo>
                    <a:lnTo>
                      <a:pt x="0" y="7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9" name="Google Shape;359;p20"/>
            <p:cNvSpPr/>
            <p:nvPr/>
          </p:nvSpPr>
          <p:spPr>
            <a:xfrm flipH="1" rot="10800000">
              <a:off x="8430772" y="4604005"/>
              <a:ext cx="1730700" cy="970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0"/>
            <p:cNvSpPr/>
            <p:nvPr/>
          </p:nvSpPr>
          <p:spPr>
            <a:xfrm flipH="1" rot="10800000">
              <a:off x="7884239" y="4854232"/>
              <a:ext cx="1126910" cy="1140330"/>
            </a:xfrm>
            <a:custGeom>
              <a:rect b="b" l="l" r="r" t="t"/>
              <a:pathLst>
                <a:path extrusionOk="0" h="109" w="108">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4047175" y="2179300"/>
            <a:ext cx="4383600" cy="16266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 name="Google Shape;28;p3"/>
          <p:cNvSpPr txBox="1"/>
          <p:nvPr>
            <p:ph hasCustomPrompt="1" idx="2" type="title"/>
          </p:nvPr>
        </p:nvSpPr>
        <p:spPr>
          <a:xfrm>
            <a:off x="4047175" y="539500"/>
            <a:ext cx="1474500" cy="841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p:nvPr>
            <p:ph idx="3" type="pic"/>
          </p:nvPr>
        </p:nvSpPr>
        <p:spPr>
          <a:xfrm>
            <a:off x="713225" y="539500"/>
            <a:ext cx="2760600" cy="4064400"/>
          </a:xfrm>
          <a:prstGeom prst="round1Rect">
            <a:avLst>
              <a:gd fmla="val 16667" name="adj"/>
            </a:avLst>
          </a:prstGeom>
          <a:noFill/>
          <a:ln>
            <a:noFill/>
          </a:ln>
        </p:spPr>
      </p:sp>
      <p:grpSp>
        <p:nvGrpSpPr>
          <p:cNvPr id="30" name="Google Shape;30;p3"/>
          <p:cNvGrpSpPr/>
          <p:nvPr/>
        </p:nvGrpSpPr>
        <p:grpSpPr>
          <a:xfrm>
            <a:off x="8042794" y="4489253"/>
            <a:ext cx="775966" cy="229500"/>
            <a:chOff x="2566682" y="2834028"/>
            <a:chExt cx="775966" cy="229500"/>
          </a:xfrm>
        </p:grpSpPr>
        <p:sp>
          <p:nvSpPr>
            <p:cNvPr id="31" name="Google Shape;31;p3"/>
            <p:cNvSpPr/>
            <p:nvPr/>
          </p:nvSpPr>
          <p:spPr>
            <a:xfrm>
              <a:off x="3159586" y="2834028"/>
              <a:ext cx="183062"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3"/>
            <p:cNvSpPr/>
            <p:nvPr/>
          </p:nvSpPr>
          <p:spPr>
            <a:xfrm>
              <a:off x="2960129" y="2834028"/>
              <a:ext cx="185795"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3"/>
            <p:cNvSpPr/>
            <p:nvPr/>
          </p:nvSpPr>
          <p:spPr>
            <a:xfrm>
              <a:off x="2763406" y="2834028"/>
              <a:ext cx="185795" cy="229500"/>
            </a:xfrm>
            <a:custGeom>
              <a:rect b="b" l="l" r="r" t="t"/>
              <a:pathLst>
                <a:path extrusionOk="0" h="36" w="29">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3"/>
            <p:cNvSpPr/>
            <p:nvPr/>
          </p:nvSpPr>
          <p:spPr>
            <a:xfrm>
              <a:off x="2566682" y="2834028"/>
              <a:ext cx="183062" cy="229500"/>
            </a:xfrm>
            <a:custGeom>
              <a:rect b="b" l="l" r="r" t="t"/>
              <a:pathLst>
                <a:path extrusionOk="0" h="36" w="29">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361" name="Shape 361"/>
        <p:cNvGrpSpPr/>
        <p:nvPr/>
      </p:nvGrpSpPr>
      <p:grpSpPr>
        <a:xfrm>
          <a:off x="0" y="0"/>
          <a:ext cx="0" cy="0"/>
          <a:chOff x="0" y="0"/>
          <a:chExt cx="0" cy="0"/>
        </a:xfrm>
      </p:grpSpPr>
      <p:grpSp>
        <p:nvGrpSpPr>
          <p:cNvPr id="362" name="Google Shape;362;p21"/>
          <p:cNvGrpSpPr/>
          <p:nvPr/>
        </p:nvGrpSpPr>
        <p:grpSpPr>
          <a:xfrm>
            <a:off x="300642" y="-394693"/>
            <a:ext cx="8542702" cy="5932900"/>
            <a:chOff x="300642" y="-394693"/>
            <a:chExt cx="8542702" cy="5932900"/>
          </a:xfrm>
        </p:grpSpPr>
        <p:grpSp>
          <p:nvGrpSpPr>
            <p:cNvPr id="363" name="Google Shape;363;p21"/>
            <p:cNvGrpSpPr/>
            <p:nvPr/>
          </p:nvGrpSpPr>
          <p:grpSpPr>
            <a:xfrm flipH="1">
              <a:off x="8018192" y="-394693"/>
              <a:ext cx="825152" cy="781800"/>
              <a:chOff x="300642" y="-394518"/>
              <a:chExt cx="825152" cy="781800"/>
            </a:xfrm>
          </p:grpSpPr>
          <p:sp>
            <p:nvSpPr>
              <p:cNvPr id="364" name="Google Shape;364;p21"/>
              <p:cNvSpPr/>
              <p:nvPr/>
            </p:nvSpPr>
            <p:spPr>
              <a:xfrm>
                <a:off x="672718"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1"/>
              <p:cNvSpPr/>
              <p:nvPr/>
            </p:nvSpPr>
            <p:spPr>
              <a:xfrm>
                <a:off x="491370"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1"/>
              <p:cNvSpPr/>
              <p:nvPr/>
            </p:nvSpPr>
            <p:spPr>
              <a:xfrm>
                <a:off x="300642"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1"/>
              <p:cNvSpPr/>
              <p:nvPr/>
            </p:nvSpPr>
            <p:spPr>
              <a:xfrm>
                <a:off x="863446"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1"/>
              <p:cNvSpPr/>
              <p:nvPr/>
            </p:nvSpPr>
            <p:spPr>
              <a:xfrm>
                <a:off x="1044794"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9" name="Google Shape;369;p21"/>
            <p:cNvGrpSpPr/>
            <p:nvPr/>
          </p:nvGrpSpPr>
          <p:grpSpPr>
            <a:xfrm flipH="1">
              <a:off x="300642" y="4756407"/>
              <a:ext cx="825152" cy="781800"/>
              <a:chOff x="300642" y="-394518"/>
              <a:chExt cx="825152" cy="781800"/>
            </a:xfrm>
          </p:grpSpPr>
          <p:sp>
            <p:nvSpPr>
              <p:cNvPr id="370" name="Google Shape;370;p21"/>
              <p:cNvSpPr/>
              <p:nvPr/>
            </p:nvSpPr>
            <p:spPr>
              <a:xfrm>
                <a:off x="672718"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21"/>
              <p:cNvSpPr/>
              <p:nvPr/>
            </p:nvSpPr>
            <p:spPr>
              <a:xfrm>
                <a:off x="491370"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21"/>
              <p:cNvSpPr/>
              <p:nvPr/>
            </p:nvSpPr>
            <p:spPr>
              <a:xfrm>
                <a:off x="300642"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21"/>
              <p:cNvSpPr/>
              <p:nvPr/>
            </p:nvSpPr>
            <p:spPr>
              <a:xfrm>
                <a:off x="863446"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21"/>
              <p:cNvSpPr/>
              <p:nvPr/>
            </p:nvSpPr>
            <p:spPr>
              <a:xfrm>
                <a:off x="1044794"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75" name="Google Shape;375;p21"/>
          <p:cNvGrpSpPr/>
          <p:nvPr/>
        </p:nvGrpSpPr>
        <p:grpSpPr>
          <a:xfrm>
            <a:off x="-1104925" y="-326709"/>
            <a:ext cx="11183349" cy="6448822"/>
            <a:chOff x="-1104925" y="-326709"/>
            <a:chExt cx="11183349" cy="6448822"/>
          </a:xfrm>
        </p:grpSpPr>
        <p:grpSp>
          <p:nvGrpSpPr>
            <p:cNvPr id="376" name="Google Shape;376;p21"/>
            <p:cNvGrpSpPr/>
            <p:nvPr/>
          </p:nvGrpSpPr>
          <p:grpSpPr>
            <a:xfrm>
              <a:off x="-1104925" y="-326709"/>
              <a:ext cx="1685825" cy="1732425"/>
              <a:chOff x="-1104925" y="-326709"/>
              <a:chExt cx="1685825" cy="1732425"/>
            </a:xfrm>
          </p:grpSpPr>
          <p:sp>
            <p:nvSpPr>
              <p:cNvPr id="377" name="Google Shape;377;p21"/>
              <p:cNvSpPr/>
              <p:nvPr/>
            </p:nvSpPr>
            <p:spPr>
              <a:xfrm>
                <a:off x="-1104925" y="-326709"/>
                <a:ext cx="1685825" cy="1643084"/>
              </a:xfrm>
              <a:custGeom>
                <a:rect b="b" l="l" r="r" t="t"/>
                <a:pathLst>
                  <a:path extrusionOk="0" h="423" w="434">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21"/>
              <p:cNvSpPr/>
              <p:nvPr/>
            </p:nvSpPr>
            <p:spPr>
              <a:xfrm>
                <a:off x="-227053" y="687109"/>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9" name="Google Shape;379;p21"/>
            <p:cNvGrpSpPr/>
            <p:nvPr/>
          </p:nvGrpSpPr>
          <p:grpSpPr>
            <a:xfrm>
              <a:off x="8423994" y="3635963"/>
              <a:ext cx="1654429" cy="2486150"/>
              <a:chOff x="8423994" y="3635963"/>
              <a:chExt cx="1654429" cy="2486150"/>
            </a:xfrm>
          </p:grpSpPr>
          <p:sp>
            <p:nvSpPr>
              <p:cNvPr id="380" name="Google Shape;380;p21"/>
              <p:cNvSpPr/>
              <p:nvPr/>
            </p:nvSpPr>
            <p:spPr>
              <a:xfrm>
                <a:off x="8812088" y="3635963"/>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81" name="Google Shape;381;p21"/>
              <p:cNvGrpSpPr/>
              <p:nvPr/>
            </p:nvGrpSpPr>
            <p:grpSpPr>
              <a:xfrm>
                <a:off x="8423994" y="4764303"/>
                <a:ext cx="775966" cy="229500"/>
                <a:chOff x="2566682" y="2834028"/>
                <a:chExt cx="775966" cy="229500"/>
              </a:xfrm>
            </p:grpSpPr>
            <p:sp>
              <p:nvSpPr>
                <p:cNvPr id="382" name="Google Shape;382;p21"/>
                <p:cNvSpPr/>
                <p:nvPr/>
              </p:nvSpPr>
              <p:spPr>
                <a:xfrm>
                  <a:off x="3159586" y="2834028"/>
                  <a:ext cx="183062"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21"/>
                <p:cNvSpPr/>
                <p:nvPr/>
              </p:nvSpPr>
              <p:spPr>
                <a:xfrm>
                  <a:off x="2960129" y="2834028"/>
                  <a:ext cx="185795"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21"/>
                <p:cNvSpPr/>
                <p:nvPr/>
              </p:nvSpPr>
              <p:spPr>
                <a:xfrm>
                  <a:off x="2763406" y="2834028"/>
                  <a:ext cx="185795" cy="229500"/>
                </a:xfrm>
                <a:custGeom>
                  <a:rect b="b" l="l" r="r" t="t"/>
                  <a:pathLst>
                    <a:path extrusionOk="0" h="36" w="29">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21"/>
                <p:cNvSpPr/>
                <p:nvPr/>
              </p:nvSpPr>
              <p:spPr>
                <a:xfrm>
                  <a:off x="2566682" y="2834028"/>
                  <a:ext cx="183062" cy="229500"/>
                </a:xfrm>
                <a:custGeom>
                  <a:rect b="b" l="l" r="r" t="t"/>
                  <a:pathLst>
                    <a:path extrusionOk="0" h="36" w="29">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386" name="Google Shape;38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87" name="Shape 387"/>
        <p:cNvGrpSpPr/>
        <p:nvPr/>
      </p:nvGrpSpPr>
      <p:grpSpPr>
        <a:xfrm>
          <a:off x="0" y="0"/>
          <a:ext cx="0" cy="0"/>
          <a:chOff x="0" y="0"/>
          <a:chExt cx="0" cy="0"/>
        </a:xfrm>
      </p:grpSpPr>
      <p:sp>
        <p:nvSpPr>
          <p:cNvPr id="388" name="Google Shape;388;p22"/>
          <p:cNvSpPr txBox="1"/>
          <p:nvPr/>
        </p:nvSpPr>
        <p:spPr>
          <a:xfrm>
            <a:off x="2099100" y="365290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grpSp>
        <p:nvGrpSpPr>
          <p:cNvPr id="389" name="Google Shape;389;p22"/>
          <p:cNvGrpSpPr/>
          <p:nvPr/>
        </p:nvGrpSpPr>
        <p:grpSpPr>
          <a:xfrm>
            <a:off x="-546337" y="-282046"/>
            <a:ext cx="10585912" cy="6498822"/>
            <a:chOff x="-546337" y="-282046"/>
            <a:chExt cx="10585912" cy="6498822"/>
          </a:xfrm>
        </p:grpSpPr>
        <p:grpSp>
          <p:nvGrpSpPr>
            <p:cNvPr id="390" name="Google Shape;390;p22"/>
            <p:cNvGrpSpPr/>
            <p:nvPr/>
          </p:nvGrpSpPr>
          <p:grpSpPr>
            <a:xfrm>
              <a:off x="8353750" y="-282046"/>
              <a:ext cx="1685825" cy="2216201"/>
              <a:chOff x="8353750" y="-282046"/>
              <a:chExt cx="1685825" cy="2216201"/>
            </a:xfrm>
          </p:grpSpPr>
          <p:sp>
            <p:nvSpPr>
              <p:cNvPr id="391" name="Google Shape;391;p22"/>
              <p:cNvSpPr/>
              <p:nvPr/>
            </p:nvSpPr>
            <p:spPr>
              <a:xfrm>
                <a:off x="8353750" y="-282046"/>
                <a:ext cx="1685825" cy="1643084"/>
              </a:xfrm>
              <a:custGeom>
                <a:rect b="b" l="l" r="r" t="t"/>
                <a:pathLst>
                  <a:path extrusionOk="0" h="423" w="434">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22"/>
              <p:cNvSpPr/>
              <p:nvPr/>
            </p:nvSpPr>
            <p:spPr>
              <a:xfrm>
                <a:off x="8430764" y="793825"/>
                <a:ext cx="1126910" cy="1140330"/>
              </a:xfrm>
              <a:custGeom>
                <a:rect b="b" l="l" r="r" t="t"/>
                <a:pathLst>
                  <a:path extrusionOk="0" h="109" w="108">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3" name="Google Shape;393;p22"/>
            <p:cNvGrpSpPr/>
            <p:nvPr/>
          </p:nvGrpSpPr>
          <p:grpSpPr>
            <a:xfrm>
              <a:off x="-546337" y="3730625"/>
              <a:ext cx="1618871" cy="2486150"/>
              <a:chOff x="-546337" y="4265000"/>
              <a:chExt cx="1618871" cy="2486150"/>
            </a:xfrm>
          </p:grpSpPr>
          <p:sp>
            <p:nvSpPr>
              <p:cNvPr id="394" name="Google Shape;394;p22"/>
              <p:cNvSpPr/>
              <p:nvPr/>
            </p:nvSpPr>
            <p:spPr>
              <a:xfrm>
                <a:off x="-546337" y="4265000"/>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22"/>
              <p:cNvSpPr/>
              <p:nvPr/>
            </p:nvSpPr>
            <p:spPr>
              <a:xfrm>
                <a:off x="353922" y="4577297"/>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96" name="Google Shape;396;p22"/>
          <p:cNvGrpSpPr/>
          <p:nvPr/>
        </p:nvGrpSpPr>
        <p:grpSpPr>
          <a:xfrm>
            <a:off x="1438" y="80153"/>
            <a:ext cx="9141113" cy="4983197"/>
            <a:chOff x="1438" y="80153"/>
            <a:chExt cx="9141113" cy="4983197"/>
          </a:xfrm>
        </p:grpSpPr>
        <p:grpSp>
          <p:nvGrpSpPr>
            <p:cNvPr id="397" name="Google Shape;397;p22"/>
            <p:cNvGrpSpPr/>
            <p:nvPr/>
          </p:nvGrpSpPr>
          <p:grpSpPr>
            <a:xfrm>
              <a:off x="1438" y="80153"/>
              <a:ext cx="1423563" cy="918710"/>
              <a:chOff x="2117525" y="373468"/>
              <a:chExt cx="1616400" cy="1043158"/>
            </a:xfrm>
          </p:grpSpPr>
          <p:cxnSp>
            <p:nvCxnSpPr>
              <p:cNvPr id="398" name="Google Shape;398;p22"/>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399" name="Google Shape;399;p22"/>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400" name="Google Shape;400;p22"/>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grpSp>
          <p:nvGrpSpPr>
            <p:cNvPr id="401" name="Google Shape;401;p22"/>
            <p:cNvGrpSpPr/>
            <p:nvPr/>
          </p:nvGrpSpPr>
          <p:grpSpPr>
            <a:xfrm flipH="1">
              <a:off x="7718988" y="4144641"/>
              <a:ext cx="1423563" cy="918710"/>
              <a:chOff x="2117525" y="373468"/>
              <a:chExt cx="1616400" cy="1043158"/>
            </a:xfrm>
          </p:grpSpPr>
          <p:cxnSp>
            <p:nvCxnSpPr>
              <p:cNvPr id="402" name="Google Shape;402;p22"/>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403" name="Google Shape;403;p22"/>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404" name="Google Shape;404;p22"/>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grpSp>
      <p:sp>
        <p:nvSpPr>
          <p:cNvPr id="405" name="Google Shape;405;p22"/>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6" name="Google Shape;406;p22"/>
          <p:cNvSpPr txBox="1"/>
          <p:nvPr>
            <p:ph idx="1" type="subTitle"/>
          </p:nvPr>
        </p:nvSpPr>
        <p:spPr>
          <a:xfrm>
            <a:off x="2347900" y="1664849"/>
            <a:ext cx="4448100" cy="115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07" name="Shape 407"/>
        <p:cNvGrpSpPr/>
        <p:nvPr/>
      </p:nvGrpSpPr>
      <p:grpSpPr>
        <a:xfrm>
          <a:off x="0" y="0"/>
          <a:ext cx="0" cy="0"/>
          <a:chOff x="0" y="0"/>
          <a:chExt cx="0" cy="0"/>
        </a:xfrm>
      </p:grpSpPr>
      <p:grpSp>
        <p:nvGrpSpPr>
          <p:cNvPr id="408" name="Google Shape;408;p23"/>
          <p:cNvGrpSpPr/>
          <p:nvPr/>
        </p:nvGrpSpPr>
        <p:grpSpPr>
          <a:xfrm>
            <a:off x="-661302" y="-1736700"/>
            <a:ext cx="10322801" cy="7176529"/>
            <a:chOff x="-661302" y="-1736700"/>
            <a:chExt cx="10322801" cy="7176529"/>
          </a:xfrm>
        </p:grpSpPr>
        <p:grpSp>
          <p:nvGrpSpPr>
            <p:cNvPr id="409" name="Google Shape;409;p23"/>
            <p:cNvGrpSpPr/>
            <p:nvPr/>
          </p:nvGrpSpPr>
          <p:grpSpPr>
            <a:xfrm flipH="1">
              <a:off x="8430774" y="3768165"/>
              <a:ext cx="1230725" cy="1671663"/>
              <a:chOff x="-641526" y="3768165"/>
              <a:chExt cx="1230725" cy="1671663"/>
            </a:xfrm>
          </p:grpSpPr>
          <p:sp>
            <p:nvSpPr>
              <p:cNvPr id="410" name="Google Shape;410;p23"/>
              <p:cNvSpPr/>
              <p:nvPr/>
            </p:nvSpPr>
            <p:spPr>
              <a:xfrm flipH="1">
                <a:off x="-641526" y="4272229"/>
                <a:ext cx="1167600" cy="116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11" name="Google Shape;411;p23"/>
              <p:cNvGrpSpPr/>
              <p:nvPr/>
            </p:nvGrpSpPr>
            <p:grpSpPr>
              <a:xfrm>
                <a:off x="-100592" y="3768165"/>
                <a:ext cx="689791" cy="1039078"/>
                <a:chOff x="-52842" y="3471840"/>
                <a:chExt cx="689791" cy="1039078"/>
              </a:xfrm>
            </p:grpSpPr>
            <p:sp>
              <p:nvSpPr>
                <p:cNvPr id="412" name="Google Shape;412;p23"/>
                <p:cNvSpPr/>
                <p:nvPr/>
              </p:nvSpPr>
              <p:spPr>
                <a:xfrm flipH="1">
                  <a:off x="-52842" y="3471840"/>
                  <a:ext cx="340474" cy="349307"/>
                </a:xfrm>
                <a:custGeom>
                  <a:rect b="b" l="l" r="r" t="t"/>
                  <a:pathLst>
                    <a:path extrusionOk="0" h="79" w="77">
                      <a:moveTo>
                        <a:pt x="0" y="79"/>
                      </a:moveTo>
                      <a:lnTo>
                        <a:pt x="77" y="0"/>
                      </a:lnTo>
                      <a:lnTo>
                        <a:pt x="77" y="79"/>
                      </a:lnTo>
                      <a:lnTo>
                        <a:pt x="0" y="7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23"/>
                <p:cNvSpPr/>
                <p:nvPr/>
              </p:nvSpPr>
              <p:spPr>
                <a:xfrm flipH="1">
                  <a:off x="-52842" y="4161611"/>
                  <a:ext cx="340474" cy="349307"/>
                </a:xfrm>
                <a:custGeom>
                  <a:rect b="b" l="l" r="r" t="t"/>
                  <a:pathLst>
                    <a:path extrusionOk="0" h="79" w="77">
                      <a:moveTo>
                        <a:pt x="0" y="79"/>
                      </a:moveTo>
                      <a:lnTo>
                        <a:pt x="77" y="0"/>
                      </a:lnTo>
                      <a:lnTo>
                        <a:pt x="77" y="79"/>
                      </a:lnTo>
                      <a:lnTo>
                        <a:pt x="0" y="7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23"/>
                <p:cNvSpPr/>
                <p:nvPr/>
              </p:nvSpPr>
              <p:spPr>
                <a:xfrm flipH="1">
                  <a:off x="287632" y="3821147"/>
                  <a:ext cx="349317" cy="340464"/>
                </a:xfrm>
                <a:custGeom>
                  <a:rect b="b" l="l" r="r" t="t"/>
                  <a:pathLst>
                    <a:path extrusionOk="0" h="77" w="79">
                      <a:moveTo>
                        <a:pt x="0" y="77"/>
                      </a:moveTo>
                      <a:lnTo>
                        <a:pt x="79" y="0"/>
                      </a:lnTo>
                      <a:lnTo>
                        <a:pt x="79" y="77"/>
                      </a:lnTo>
                      <a:lnTo>
                        <a:pt x="0" y="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23"/>
                <p:cNvSpPr/>
                <p:nvPr/>
              </p:nvSpPr>
              <p:spPr>
                <a:xfrm flipH="1">
                  <a:off x="-52842" y="3821147"/>
                  <a:ext cx="340474" cy="340464"/>
                </a:xfrm>
                <a:custGeom>
                  <a:rect b="b" l="l" r="r" t="t"/>
                  <a:pathLst>
                    <a:path extrusionOk="0" h="77" w="77">
                      <a:moveTo>
                        <a:pt x="0" y="77"/>
                      </a:moveTo>
                      <a:lnTo>
                        <a:pt x="77" y="0"/>
                      </a:lnTo>
                      <a:lnTo>
                        <a:pt x="77" y="77"/>
                      </a:lnTo>
                      <a:lnTo>
                        <a:pt x="0" y="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23"/>
                <p:cNvSpPr/>
                <p:nvPr/>
              </p:nvSpPr>
              <p:spPr>
                <a:xfrm flipH="1">
                  <a:off x="287632" y="4161611"/>
                  <a:ext cx="349317" cy="349307"/>
                </a:xfrm>
                <a:custGeom>
                  <a:rect b="b" l="l" r="r" t="t"/>
                  <a:pathLst>
                    <a:path extrusionOk="0" h="79" w="79">
                      <a:moveTo>
                        <a:pt x="0" y="79"/>
                      </a:moveTo>
                      <a:lnTo>
                        <a:pt x="79" y="0"/>
                      </a:lnTo>
                      <a:lnTo>
                        <a:pt x="79" y="79"/>
                      </a:lnTo>
                      <a:lnTo>
                        <a:pt x="0" y="7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23"/>
                <p:cNvSpPr/>
                <p:nvPr/>
              </p:nvSpPr>
              <p:spPr>
                <a:xfrm flipH="1">
                  <a:off x="287632" y="3471840"/>
                  <a:ext cx="349317" cy="349307"/>
                </a:xfrm>
                <a:custGeom>
                  <a:rect b="b" l="l" r="r" t="t"/>
                  <a:pathLst>
                    <a:path extrusionOk="0" h="79" w="79">
                      <a:moveTo>
                        <a:pt x="0" y="79"/>
                      </a:moveTo>
                      <a:lnTo>
                        <a:pt x="79" y="0"/>
                      </a:lnTo>
                      <a:lnTo>
                        <a:pt x="79" y="79"/>
                      </a:lnTo>
                      <a:lnTo>
                        <a:pt x="0" y="7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18" name="Google Shape;418;p23"/>
            <p:cNvGrpSpPr/>
            <p:nvPr/>
          </p:nvGrpSpPr>
          <p:grpSpPr>
            <a:xfrm>
              <a:off x="-661302" y="-1736700"/>
              <a:ext cx="2007688" cy="3193646"/>
              <a:chOff x="-661302" y="-1736700"/>
              <a:chExt cx="2007688" cy="3193646"/>
            </a:xfrm>
          </p:grpSpPr>
          <p:sp>
            <p:nvSpPr>
              <p:cNvPr id="419" name="Google Shape;419;p23"/>
              <p:cNvSpPr/>
              <p:nvPr/>
            </p:nvSpPr>
            <p:spPr>
              <a:xfrm flipH="1" rot="10800000">
                <a:off x="-661302" y="91346"/>
                <a:ext cx="1365600" cy="1365600"/>
              </a:xfrm>
              <a:prstGeom prst="ellipse">
                <a:avLst/>
              </a:prstGeom>
              <a:solidFill>
                <a:srgbClr val="555F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23"/>
              <p:cNvSpPr/>
              <p:nvPr/>
            </p:nvSpPr>
            <p:spPr>
              <a:xfrm flipH="1" rot="10800000">
                <a:off x="80050" y="-1736700"/>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21" name="Google Shape;421;p23"/>
          <p:cNvGrpSpPr/>
          <p:nvPr/>
        </p:nvGrpSpPr>
        <p:grpSpPr>
          <a:xfrm>
            <a:off x="-710337" y="80153"/>
            <a:ext cx="9141113" cy="4983197"/>
            <a:chOff x="-710337" y="80153"/>
            <a:chExt cx="9141113" cy="4983197"/>
          </a:xfrm>
        </p:grpSpPr>
        <p:grpSp>
          <p:nvGrpSpPr>
            <p:cNvPr id="422" name="Google Shape;422;p23"/>
            <p:cNvGrpSpPr/>
            <p:nvPr/>
          </p:nvGrpSpPr>
          <p:grpSpPr>
            <a:xfrm flipH="1">
              <a:off x="7007213" y="80153"/>
              <a:ext cx="1423563" cy="918710"/>
              <a:chOff x="2117525" y="373468"/>
              <a:chExt cx="1616400" cy="1043158"/>
            </a:xfrm>
          </p:grpSpPr>
          <p:cxnSp>
            <p:nvCxnSpPr>
              <p:cNvPr id="423" name="Google Shape;423;p23"/>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424" name="Google Shape;424;p23"/>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425" name="Google Shape;425;p23"/>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grpSp>
          <p:nvGrpSpPr>
            <p:cNvPr id="426" name="Google Shape;426;p23"/>
            <p:cNvGrpSpPr/>
            <p:nvPr/>
          </p:nvGrpSpPr>
          <p:grpSpPr>
            <a:xfrm>
              <a:off x="-710337" y="4144641"/>
              <a:ext cx="1423563" cy="918710"/>
              <a:chOff x="2117525" y="373468"/>
              <a:chExt cx="1616400" cy="1043158"/>
            </a:xfrm>
          </p:grpSpPr>
          <p:cxnSp>
            <p:nvCxnSpPr>
              <p:cNvPr id="427" name="Google Shape;427;p23"/>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428" name="Google Shape;428;p23"/>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429" name="Google Shape;429;p23"/>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30" name="Shape 430"/>
        <p:cNvGrpSpPr/>
        <p:nvPr/>
      </p:nvGrpSpPr>
      <p:grpSpPr>
        <a:xfrm>
          <a:off x="0" y="0"/>
          <a:ext cx="0" cy="0"/>
          <a:chOff x="0" y="0"/>
          <a:chExt cx="0" cy="0"/>
        </a:xfrm>
      </p:grpSpPr>
      <p:grpSp>
        <p:nvGrpSpPr>
          <p:cNvPr id="431" name="Google Shape;431;p24"/>
          <p:cNvGrpSpPr/>
          <p:nvPr/>
        </p:nvGrpSpPr>
        <p:grpSpPr>
          <a:xfrm>
            <a:off x="300642" y="-394693"/>
            <a:ext cx="8542702" cy="5932900"/>
            <a:chOff x="300642" y="-394693"/>
            <a:chExt cx="8542702" cy="5932900"/>
          </a:xfrm>
        </p:grpSpPr>
        <p:grpSp>
          <p:nvGrpSpPr>
            <p:cNvPr id="432" name="Google Shape;432;p24"/>
            <p:cNvGrpSpPr/>
            <p:nvPr/>
          </p:nvGrpSpPr>
          <p:grpSpPr>
            <a:xfrm flipH="1">
              <a:off x="8018192" y="-394693"/>
              <a:ext cx="825152" cy="781800"/>
              <a:chOff x="300642" y="-394518"/>
              <a:chExt cx="825152" cy="781800"/>
            </a:xfrm>
          </p:grpSpPr>
          <p:sp>
            <p:nvSpPr>
              <p:cNvPr id="433" name="Google Shape;433;p24"/>
              <p:cNvSpPr/>
              <p:nvPr/>
            </p:nvSpPr>
            <p:spPr>
              <a:xfrm>
                <a:off x="672718"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4"/>
              <p:cNvSpPr/>
              <p:nvPr/>
            </p:nvSpPr>
            <p:spPr>
              <a:xfrm>
                <a:off x="491370"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24"/>
              <p:cNvSpPr/>
              <p:nvPr/>
            </p:nvSpPr>
            <p:spPr>
              <a:xfrm>
                <a:off x="300642"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24"/>
              <p:cNvSpPr/>
              <p:nvPr/>
            </p:nvSpPr>
            <p:spPr>
              <a:xfrm>
                <a:off x="863446"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24"/>
              <p:cNvSpPr/>
              <p:nvPr/>
            </p:nvSpPr>
            <p:spPr>
              <a:xfrm>
                <a:off x="1044794"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8" name="Google Shape;438;p24"/>
            <p:cNvGrpSpPr/>
            <p:nvPr/>
          </p:nvGrpSpPr>
          <p:grpSpPr>
            <a:xfrm flipH="1">
              <a:off x="300642" y="4756407"/>
              <a:ext cx="825152" cy="781800"/>
              <a:chOff x="300642" y="-394518"/>
              <a:chExt cx="825152" cy="781800"/>
            </a:xfrm>
          </p:grpSpPr>
          <p:sp>
            <p:nvSpPr>
              <p:cNvPr id="439" name="Google Shape;439;p24"/>
              <p:cNvSpPr/>
              <p:nvPr/>
            </p:nvSpPr>
            <p:spPr>
              <a:xfrm>
                <a:off x="672718"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24"/>
              <p:cNvSpPr/>
              <p:nvPr/>
            </p:nvSpPr>
            <p:spPr>
              <a:xfrm>
                <a:off x="491370"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24"/>
              <p:cNvSpPr/>
              <p:nvPr/>
            </p:nvSpPr>
            <p:spPr>
              <a:xfrm>
                <a:off x="300642"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24"/>
              <p:cNvSpPr/>
              <p:nvPr/>
            </p:nvSpPr>
            <p:spPr>
              <a:xfrm>
                <a:off x="863446"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24"/>
              <p:cNvSpPr/>
              <p:nvPr/>
            </p:nvSpPr>
            <p:spPr>
              <a:xfrm>
                <a:off x="1044794"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44" name="Google Shape;444;p24"/>
          <p:cNvGrpSpPr/>
          <p:nvPr/>
        </p:nvGrpSpPr>
        <p:grpSpPr>
          <a:xfrm>
            <a:off x="-1104925" y="-326709"/>
            <a:ext cx="11183349" cy="6448822"/>
            <a:chOff x="-1104925" y="-326709"/>
            <a:chExt cx="11183349" cy="6448822"/>
          </a:xfrm>
        </p:grpSpPr>
        <p:grpSp>
          <p:nvGrpSpPr>
            <p:cNvPr id="445" name="Google Shape;445;p24"/>
            <p:cNvGrpSpPr/>
            <p:nvPr/>
          </p:nvGrpSpPr>
          <p:grpSpPr>
            <a:xfrm>
              <a:off x="-1104925" y="-326709"/>
              <a:ext cx="1685825" cy="1732425"/>
              <a:chOff x="-1104925" y="-326709"/>
              <a:chExt cx="1685825" cy="1732425"/>
            </a:xfrm>
          </p:grpSpPr>
          <p:sp>
            <p:nvSpPr>
              <p:cNvPr id="446" name="Google Shape;446;p24"/>
              <p:cNvSpPr/>
              <p:nvPr/>
            </p:nvSpPr>
            <p:spPr>
              <a:xfrm>
                <a:off x="-1104925" y="-326709"/>
                <a:ext cx="1685825" cy="1643084"/>
              </a:xfrm>
              <a:custGeom>
                <a:rect b="b" l="l" r="r" t="t"/>
                <a:pathLst>
                  <a:path extrusionOk="0" h="423" w="434">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24"/>
              <p:cNvSpPr/>
              <p:nvPr/>
            </p:nvSpPr>
            <p:spPr>
              <a:xfrm>
                <a:off x="-227053" y="687109"/>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8" name="Google Shape;448;p24"/>
            <p:cNvGrpSpPr/>
            <p:nvPr/>
          </p:nvGrpSpPr>
          <p:grpSpPr>
            <a:xfrm>
              <a:off x="8423994" y="3635963"/>
              <a:ext cx="1654429" cy="2486150"/>
              <a:chOff x="8423994" y="3635963"/>
              <a:chExt cx="1654429" cy="2486150"/>
            </a:xfrm>
          </p:grpSpPr>
          <p:sp>
            <p:nvSpPr>
              <p:cNvPr id="449" name="Google Shape;449;p24"/>
              <p:cNvSpPr/>
              <p:nvPr/>
            </p:nvSpPr>
            <p:spPr>
              <a:xfrm>
                <a:off x="8812088" y="3635963"/>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0" name="Google Shape;450;p24"/>
              <p:cNvGrpSpPr/>
              <p:nvPr/>
            </p:nvGrpSpPr>
            <p:grpSpPr>
              <a:xfrm>
                <a:off x="8423994" y="4764303"/>
                <a:ext cx="775966" cy="229500"/>
                <a:chOff x="2566682" y="2834028"/>
                <a:chExt cx="775966" cy="229500"/>
              </a:xfrm>
            </p:grpSpPr>
            <p:sp>
              <p:nvSpPr>
                <p:cNvPr id="451" name="Google Shape;451;p24"/>
                <p:cNvSpPr/>
                <p:nvPr/>
              </p:nvSpPr>
              <p:spPr>
                <a:xfrm>
                  <a:off x="3159586" y="2834028"/>
                  <a:ext cx="183062"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24"/>
                <p:cNvSpPr/>
                <p:nvPr/>
              </p:nvSpPr>
              <p:spPr>
                <a:xfrm>
                  <a:off x="2960129" y="2834028"/>
                  <a:ext cx="185795"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4"/>
                <p:cNvSpPr/>
                <p:nvPr/>
              </p:nvSpPr>
              <p:spPr>
                <a:xfrm>
                  <a:off x="2763406" y="2834028"/>
                  <a:ext cx="185795" cy="229500"/>
                </a:xfrm>
                <a:custGeom>
                  <a:rect b="b" l="l" r="r" t="t"/>
                  <a:pathLst>
                    <a:path extrusionOk="0" h="36" w="29">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24"/>
                <p:cNvSpPr/>
                <p:nvPr/>
              </p:nvSpPr>
              <p:spPr>
                <a:xfrm>
                  <a:off x="2566682" y="2834028"/>
                  <a:ext cx="183062" cy="229500"/>
                </a:xfrm>
                <a:custGeom>
                  <a:rect b="b" l="l" r="r" t="t"/>
                  <a:pathLst>
                    <a:path extrusionOk="0" h="36" w="29">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sp>
        <p:nvSpPr>
          <p:cNvPr id="36" name="Google Shape;3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 name="Google Shape;37;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8" name="Google Shape;38;p4"/>
          <p:cNvGrpSpPr/>
          <p:nvPr/>
        </p:nvGrpSpPr>
        <p:grpSpPr>
          <a:xfrm>
            <a:off x="-546337" y="-282046"/>
            <a:ext cx="10585912" cy="7033197"/>
            <a:chOff x="-546337" y="-282046"/>
            <a:chExt cx="10585912" cy="7033197"/>
          </a:xfrm>
        </p:grpSpPr>
        <p:grpSp>
          <p:nvGrpSpPr>
            <p:cNvPr id="39" name="Google Shape;39;p4"/>
            <p:cNvGrpSpPr/>
            <p:nvPr/>
          </p:nvGrpSpPr>
          <p:grpSpPr>
            <a:xfrm>
              <a:off x="-55956" y="156353"/>
              <a:ext cx="775966" cy="229500"/>
              <a:chOff x="2566682" y="2834028"/>
              <a:chExt cx="775966" cy="229500"/>
            </a:xfrm>
          </p:grpSpPr>
          <p:sp>
            <p:nvSpPr>
              <p:cNvPr id="40" name="Google Shape;40;p4"/>
              <p:cNvSpPr/>
              <p:nvPr/>
            </p:nvSpPr>
            <p:spPr>
              <a:xfrm>
                <a:off x="3159586" y="2834028"/>
                <a:ext cx="183062"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2960129" y="2834028"/>
                <a:ext cx="185795"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2763406" y="2834028"/>
                <a:ext cx="185795" cy="229500"/>
              </a:xfrm>
              <a:custGeom>
                <a:rect b="b" l="l" r="r" t="t"/>
                <a:pathLst>
                  <a:path extrusionOk="0" h="36" w="29">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2566682" y="2834028"/>
                <a:ext cx="183062" cy="229500"/>
              </a:xfrm>
              <a:custGeom>
                <a:rect b="b" l="l" r="r" t="t"/>
                <a:pathLst>
                  <a:path extrusionOk="0" h="36" w="29">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 name="Google Shape;44;p4"/>
            <p:cNvGrpSpPr/>
            <p:nvPr/>
          </p:nvGrpSpPr>
          <p:grpSpPr>
            <a:xfrm>
              <a:off x="-546337" y="4265000"/>
              <a:ext cx="1618871" cy="2486150"/>
              <a:chOff x="-546337" y="4265000"/>
              <a:chExt cx="1618871" cy="2486150"/>
            </a:xfrm>
          </p:grpSpPr>
          <p:sp>
            <p:nvSpPr>
              <p:cNvPr id="45" name="Google Shape;45;p4"/>
              <p:cNvSpPr/>
              <p:nvPr/>
            </p:nvSpPr>
            <p:spPr>
              <a:xfrm>
                <a:off x="-546337" y="4265000"/>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4"/>
              <p:cNvSpPr/>
              <p:nvPr/>
            </p:nvSpPr>
            <p:spPr>
              <a:xfrm>
                <a:off x="353922" y="4577297"/>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 name="Google Shape;47;p4"/>
            <p:cNvGrpSpPr/>
            <p:nvPr/>
          </p:nvGrpSpPr>
          <p:grpSpPr>
            <a:xfrm>
              <a:off x="8353750" y="-282046"/>
              <a:ext cx="1685825" cy="2216201"/>
              <a:chOff x="8353750" y="-282046"/>
              <a:chExt cx="1685825" cy="2216201"/>
            </a:xfrm>
          </p:grpSpPr>
          <p:sp>
            <p:nvSpPr>
              <p:cNvPr id="48" name="Google Shape;48;p4"/>
              <p:cNvSpPr/>
              <p:nvPr/>
            </p:nvSpPr>
            <p:spPr>
              <a:xfrm>
                <a:off x="8353750" y="-282046"/>
                <a:ext cx="1685825" cy="1643084"/>
              </a:xfrm>
              <a:custGeom>
                <a:rect b="b" l="l" r="r" t="t"/>
                <a:pathLst>
                  <a:path extrusionOk="0" h="423" w="434">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4"/>
              <p:cNvSpPr/>
              <p:nvPr/>
            </p:nvSpPr>
            <p:spPr>
              <a:xfrm>
                <a:off x="8430764" y="793825"/>
                <a:ext cx="1126910" cy="1140330"/>
              </a:xfrm>
              <a:custGeom>
                <a:rect b="b" l="l" r="r" t="t"/>
                <a:pathLst>
                  <a:path extrusionOk="0" h="109" w="108">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0" name="Google Shape;50;p4"/>
          <p:cNvGrpSpPr/>
          <p:nvPr/>
        </p:nvGrpSpPr>
        <p:grpSpPr>
          <a:xfrm flipH="1">
            <a:off x="7718988" y="4144641"/>
            <a:ext cx="1423563" cy="918710"/>
            <a:chOff x="2117525" y="373468"/>
            <a:chExt cx="1616400" cy="1043158"/>
          </a:xfrm>
        </p:grpSpPr>
        <p:cxnSp>
          <p:nvCxnSpPr>
            <p:cNvPr id="51" name="Google Shape;51;p4"/>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52" name="Google Shape;52;p4"/>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53" name="Google Shape;53;p4"/>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5"/>
          <p:cNvSpPr txBox="1"/>
          <p:nvPr>
            <p:ph idx="1" type="subTitle"/>
          </p:nvPr>
        </p:nvSpPr>
        <p:spPr>
          <a:xfrm>
            <a:off x="5004103" y="2413849"/>
            <a:ext cx="3083700" cy="154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7" name="Google Shape;57;p5"/>
          <p:cNvSpPr txBox="1"/>
          <p:nvPr>
            <p:ph idx="2" type="subTitle"/>
          </p:nvPr>
        </p:nvSpPr>
        <p:spPr>
          <a:xfrm>
            <a:off x="1056204" y="2413849"/>
            <a:ext cx="3083700" cy="154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8" name="Google Shape;58;p5"/>
          <p:cNvSpPr txBox="1"/>
          <p:nvPr>
            <p:ph idx="3" type="subTitle"/>
          </p:nvPr>
        </p:nvSpPr>
        <p:spPr>
          <a:xfrm>
            <a:off x="1056204" y="2020050"/>
            <a:ext cx="3083700" cy="470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9" name="Google Shape;59;p5"/>
          <p:cNvSpPr txBox="1"/>
          <p:nvPr>
            <p:ph idx="4" type="subTitle"/>
          </p:nvPr>
        </p:nvSpPr>
        <p:spPr>
          <a:xfrm>
            <a:off x="5004104" y="2020050"/>
            <a:ext cx="3083700" cy="470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60" name="Google Shape;60;p5"/>
          <p:cNvGrpSpPr/>
          <p:nvPr/>
        </p:nvGrpSpPr>
        <p:grpSpPr>
          <a:xfrm>
            <a:off x="-645602" y="-1599188"/>
            <a:ext cx="10028966" cy="6894092"/>
            <a:chOff x="-645602" y="-1599188"/>
            <a:chExt cx="10028966" cy="6894092"/>
          </a:xfrm>
        </p:grpSpPr>
        <p:grpSp>
          <p:nvGrpSpPr>
            <p:cNvPr id="61" name="Google Shape;61;p5"/>
            <p:cNvGrpSpPr/>
            <p:nvPr/>
          </p:nvGrpSpPr>
          <p:grpSpPr>
            <a:xfrm>
              <a:off x="7244665" y="-1599188"/>
              <a:ext cx="2138700" cy="2922359"/>
              <a:chOff x="7244665" y="-1599188"/>
              <a:chExt cx="2138700" cy="2922359"/>
            </a:xfrm>
          </p:grpSpPr>
          <p:sp>
            <p:nvSpPr>
              <p:cNvPr id="62" name="Google Shape;62;p5"/>
              <p:cNvSpPr/>
              <p:nvPr/>
            </p:nvSpPr>
            <p:spPr>
              <a:xfrm>
                <a:off x="7244665" y="-1599188"/>
                <a:ext cx="2138700" cy="21387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3" name="Google Shape;63;p5"/>
              <p:cNvGrpSpPr/>
              <p:nvPr/>
            </p:nvGrpSpPr>
            <p:grpSpPr>
              <a:xfrm>
                <a:off x="8430785" y="-200586"/>
                <a:ext cx="807926" cy="1523758"/>
                <a:chOff x="8533535" y="3480039"/>
                <a:chExt cx="807926" cy="1523758"/>
              </a:xfrm>
            </p:grpSpPr>
            <p:sp>
              <p:nvSpPr>
                <p:cNvPr id="64" name="Google Shape;64;p5"/>
                <p:cNvSpPr/>
                <p:nvPr/>
              </p:nvSpPr>
              <p:spPr>
                <a:xfrm>
                  <a:off x="8533535" y="3480039"/>
                  <a:ext cx="807926" cy="1523758"/>
                </a:xfrm>
                <a:custGeom>
                  <a:rect b="b" l="l" r="r" t="t"/>
                  <a:pathLst>
                    <a:path extrusionOk="0" h="156" w="83">
                      <a:moveTo>
                        <a:pt x="78" y="0"/>
                      </a:moveTo>
                      <a:cubicBezTo>
                        <a:pt x="81" y="0"/>
                        <a:pt x="83" y="2"/>
                        <a:pt x="83" y="5"/>
                      </a:cubicBezTo>
                      <a:cubicBezTo>
                        <a:pt x="83" y="7"/>
                        <a:pt x="81" y="10"/>
                        <a:pt x="78" y="10"/>
                      </a:cubicBezTo>
                      <a:cubicBezTo>
                        <a:pt x="41" y="10"/>
                        <a:pt x="11" y="40"/>
                        <a:pt x="11" y="78"/>
                      </a:cubicBezTo>
                      <a:cubicBezTo>
                        <a:pt x="11" y="115"/>
                        <a:pt x="41" y="145"/>
                        <a:pt x="78" y="145"/>
                      </a:cubicBezTo>
                      <a:cubicBezTo>
                        <a:pt x="81" y="145"/>
                        <a:pt x="83" y="148"/>
                        <a:pt x="83" y="151"/>
                      </a:cubicBezTo>
                      <a:cubicBezTo>
                        <a:pt x="83" y="153"/>
                        <a:pt x="81" y="156"/>
                        <a:pt x="78" y="156"/>
                      </a:cubicBezTo>
                      <a:cubicBezTo>
                        <a:pt x="35" y="156"/>
                        <a:pt x="0" y="121"/>
                        <a:pt x="0" y="78"/>
                      </a:cubicBezTo>
                      <a:cubicBezTo>
                        <a:pt x="0" y="35"/>
                        <a:pt x="35" y="0"/>
                        <a:pt x="78"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5"/>
                <p:cNvSpPr/>
                <p:nvPr/>
              </p:nvSpPr>
              <p:spPr>
                <a:xfrm>
                  <a:off x="8696795" y="3647485"/>
                  <a:ext cx="644666" cy="1193052"/>
                </a:xfrm>
                <a:custGeom>
                  <a:rect b="b" l="l" r="r" t="t"/>
                  <a:pathLst>
                    <a:path extrusionOk="0" h="122" w="66">
                      <a:moveTo>
                        <a:pt x="61" y="0"/>
                      </a:moveTo>
                      <a:cubicBezTo>
                        <a:pt x="64" y="0"/>
                        <a:pt x="66" y="2"/>
                        <a:pt x="66" y="5"/>
                      </a:cubicBezTo>
                      <a:cubicBezTo>
                        <a:pt x="66" y="8"/>
                        <a:pt x="64" y="10"/>
                        <a:pt x="61" y="10"/>
                      </a:cubicBezTo>
                      <a:cubicBezTo>
                        <a:pt x="33" y="10"/>
                        <a:pt x="11" y="33"/>
                        <a:pt x="11" y="61"/>
                      </a:cubicBezTo>
                      <a:cubicBezTo>
                        <a:pt x="11" y="89"/>
                        <a:pt x="33" y="111"/>
                        <a:pt x="61" y="111"/>
                      </a:cubicBezTo>
                      <a:cubicBezTo>
                        <a:pt x="64" y="111"/>
                        <a:pt x="66" y="114"/>
                        <a:pt x="66" y="116"/>
                      </a:cubicBezTo>
                      <a:cubicBezTo>
                        <a:pt x="66" y="119"/>
                        <a:pt x="64" y="122"/>
                        <a:pt x="61" y="122"/>
                      </a:cubicBezTo>
                      <a:cubicBezTo>
                        <a:pt x="28" y="122"/>
                        <a:pt x="0" y="94"/>
                        <a:pt x="0" y="61"/>
                      </a:cubicBezTo>
                      <a:cubicBezTo>
                        <a:pt x="0" y="27"/>
                        <a:pt x="28" y="0"/>
                        <a:pt x="61"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5"/>
                <p:cNvSpPr/>
                <p:nvPr/>
              </p:nvSpPr>
              <p:spPr>
                <a:xfrm>
                  <a:off x="8864241" y="3802373"/>
                  <a:ext cx="477221" cy="870719"/>
                </a:xfrm>
                <a:custGeom>
                  <a:rect b="b" l="l" r="r" t="t"/>
                  <a:pathLst>
                    <a:path extrusionOk="0" h="89" w="49">
                      <a:moveTo>
                        <a:pt x="44" y="0"/>
                      </a:moveTo>
                      <a:cubicBezTo>
                        <a:pt x="47" y="0"/>
                        <a:pt x="49" y="2"/>
                        <a:pt x="49" y="5"/>
                      </a:cubicBezTo>
                      <a:cubicBezTo>
                        <a:pt x="49" y="8"/>
                        <a:pt x="47" y="10"/>
                        <a:pt x="44" y="10"/>
                      </a:cubicBezTo>
                      <a:cubicBezTo>
                        <a:pt x="25" y="10"/>
                        <a:pt x="10" y="26"/>
                        <a:pt x="10" y="45"/>
                      </a:cubicBezTo>
                      <a:cubicBezTo>
                        <a:pt x="10" y="64"/>
                        <a:pt x="25" y="79"/>
                        <a:pt x="44" y="79"/>
                      </a:cubicBezTo>
                      <a:cubicBezTo>
                        <a:pt x="47" y="79"/>
                        <a:pt x="49" y="82"/>
                        <a:pt x="49" y="84"/>
                      </a:cubicBezTo>
                      <a:cubicBezTo>
                        <a:pt x="49" y="87"/>
                        <a:pt x="47" y="89"/>
                        <a:pt x="44" y="89"/>
                      </a:cubicBezTo>
                      <a:cubicBezTo>
                        <a:pt x="20" y="89"/>
                        <a:pt x="0" y="69"/>
                        <a:pt x="0" y="45"/>
                      </a:cubicBezTo>
                      <a:cubicBezTo>
                        <a:pt x="0" y="20"/>
                        <a:pt x="20" y="0"/>
                        <a:pt x="44"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7" name="Google Shape;67;p5"/>
            <p:cNvGrpSpPr/>
            <p:nvPr/>
          </p:nvGrpSpPr>
          <p:grpSpPr>
            <a:xfrm>
              <a:off x="-55956" y="156353"/>
              <a:ext cx="775966" cy="229500"/>
              <a:chOff x="2566682" y="2834028"/>
              <a:chExt cx="775966" cy="229500"/>
            </a:xfrm>
          </p:grpSpPr>
          <p:sp>
            <p:nvSpPr>
              <p:cNvPr id="68" name="Google Shape;68;p5"/>
              <p:cNvSpPr/>
              <p:nvPr/>
            </p:nvSpPr>
            <p:spPr>
              <a:xfrm>
                <a:off x="3159586" y="2834028"/>
                <a:ext cx="183062"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5"/>
              <p:cNvSpPr/>
              <p:nvPr/>
            </p:nvSpPr>
            <p:spPr>
              <a:xfrm>
                <a:off x="2960129" y="2834028"/>
                <a:ext cx="185795" cy="229500"/>
              </a:xfrm>
              <a:custGeom>
                <a:rect b="b" l="l" r="r" t="t"/>
                <a:pathLst>
                  <a:path extrusionOk="0" h="36" w="29">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5"/>
              <p:cNvSpPr/>
              <p:nvPr/>
            </p:nvSpPr>
            <p:spPr>
              <a:xfrm>
                <a:off x="2763406" y="2834028"/>
                <a:ext cx="185795" cy="229500"/>
              </a:xfrm>
              <a:custGeom>
                <a:rect b="b" l="l" r="r" t="t"/>
                <a:pathLst>
                  <a:path extrusionOk="0" h="36" w="29">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5"/>
              <p:cNvSpPr/>
              <p:nvPr/>
            </p:nvSpPr>
            <p:spPr>
              <a:xfrm>
                <a:off x="2566682" y="2834028"/>
                <a:ext cx="183062" cy="229500"/>
              </a:xfrm>
              <a:custGeom>
                <a:rect b="b" l="l" r="r" t="t"/>
                <a:pathLst>
                  <a:path extrusionOk="0" h="36" w="29">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645602" y="3885397"/>
              <a:ext cx="1365600" cy="1409507"/>
              <a:chOff x="-645602" y="3885397"/>
              <a:chExt cx="1365600" cy="1409507"/>
            </a:xfrm>
          </p:grpSpPr>
          <p:sp>
            <p:nvSpPr>
              <p:cNvPr id="73" name="Google Shape;73;p5"/>
              <p:cNvSpPr/>
              <p:nvPr/>
            </p:nvSpPr>
            <p:spPr>
              <a:xfrm>
                <a:off x="-645602" y="3929304"/>
                <a:ext cx="1365600" cy="13656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5"/>
              <p:cNvSpPr/>
              <p:nvPr/>
            </p:nvSpPr>
            <p:spPr>
              <a:xfrm>
                <a:off x="-3" y="3885397"/>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grpSp>
        <p:nvGrpSpPr>
          <p:cNvPr id="76" name="Google Shape;76;p6"/>
          <p:cNvGrpSpPr/>
          <p:nvPr/>
        </p:nvGrpSpPr>
        <p:grpSpPr>
          <a:xfrm>
            <a:off x="-641526" y="96408"/>
            <a:ext cx="9951698" cy="5343420"/>
            <a:chOff x="-641526" y="96408"/>
            <a:chExt cx="9951698" cy="5343420"/>
          </a:xfrm>
        </p:grpSpPr>
        <p:grpSp>
          <p:nvGrpSpPr>
            <p:cNvPr id="77" name="Google Shape;77;p6"/>
            <p:cNvGrpSpPr/>
            <p:nvPr/>
          </p:nvGrpSpPr>
          <p:grpSpPr>
            <a:xfrm>
              <a:off x="8423997" y="96408"/>
              <a:ext cx="886175" cy="886200"/>
              <a:chOff x="8423997" y="96408"/>
              <a:chExt cx="886175" cy="886200"/>
            </a:xfrm>
          </p:grpSpPr>
          <p:sp>
            <p:nvSpPr>
              <p:cNvPr id="78" name="Google Shape;78;p6"/>
              <p:cNvSpPr/>
              <p:nvPr/>
            </p:nvSpPr>
            <p:spPr>
              <a:xfrm>
                <a:off x="8423997" y="544641"/>
                <a:ext cx="886175" cy="437968"/>
              </a:xfrm>
              <a:custGeom>
                <a:rect b="b" l="l" r="r" t="t"/>
                <a:pathLst>
                  <a:path extrusionOk="0" h="55" w="111">
                    <a:moveTo>
                      <a:pt x="0" y="0"/>
                    </a:moveTo>
                    <a:cubicBezTo>
                      <a:pt x="0" y="30"/>
                      <a:pt x="25" y="55"/>
                      <a:pt x="56" y="55"/>
                    </a:cubicBezTo>
                    <a:cubicBezTo>
                      <a:pt x="86" y="55"/>
                      <a:pt x="111" y="30"/>
                      <a:pt x="111"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6"/>
              <p:cNvSpPr/>
              <p:nvPr/>
            </p:nvSpPr>
            <p:spPr>
              <a:xfrm>
                <a:off x="8423997" y="96408"/>
                <a:ext cx="886175" cy="448232"/>
              </a:xfrm>
              <a:custGeom>
                <a:rect b="b" l="l" r="r" t="t"/>
                <a:pathLst>
                  <a:path extrusionOk="0" h="56" w="111">
                    <a:moveTo>
                      <a:pt x="0" y="0"/>
                    </a:moveTo>
                    <a:cubicBezTo>
                      <a:pt x="0" y="31"/>
                      <a:pt x="25" y="56"/>
                      <a:pt x="56" y="56"/>
                    </a:cubicBezTo>
                    <a:cubicBezTo>
                      <a:pt x="86" y="56"/>
                      <a:pt x="111" y="31"/>
                      <a:pt x="111"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0" name="Google Shape;80;p6"/>
            <p:cNvGrpSpPr/>
            <p:nvPr/>
          </p:nvGrpSpPr>
          <p:grpSpPr>
            <a:xfrm>
              <a:off x="-641526" y="3768165"/>
              <a:ext cx="1230725" cy="1671663"/>
              <a:chOff x="-641526" y="3768165"/>
              <a:chExt cx="1230725" cy="1671663"/>
            </a:xfrm>
          </p:grpSpPr>
          <p:sp>
            <p:nvSpPr>
              <p:cNvPr id="81" name="Google Shape;81;p6"/>
              <p:cNvSpPr/>
              <p:nvPr/>
            </p:nvSpPr>
            <p:spPr>
              <a:xfrm flipH="1">
                <a:off x="-641526" y="4272229"/>
                <a:ext cx="1167600" cy="11676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2" name="Google Shape;82;p6"/>
              <p:cNvGrpSpPr/>
              <p:nvPr/>
            </p:nvGrpSpPr>
            <p:grpSpPr>
              <a:xfrm>
                <a:off x="-100592" y="3768165"/>
                <a:ext cx="689791" cy="1039078"/>
                <a:chOff x="-52842" y="3471840"/>
                <a:chExt cx="689791" cy="1039078"/>
              </a:xfrm>
            </p:grpSpPr>
            <p:sp>
              <p:nvSpPr>
                <p:cNvPr id="83" name="Google Shape;83;p6"/>
                <p:cNvSpPr/>
                <p:nvPr/>
              </p:nvSpPr>
              <p:spPr>
                <a:xfrm flipH="1">
                  <a:off x="-52842" y="3471840"/>
                  <a:ext cx="340474" cy="349307"/>
                </a:xfrm>
                <a:custGeom>
                  <a:rect b="b" l="l" r="r" t="t"/>
                  <a:pathLst>
                    <a:path extrusionOk="0" h="79" w="77">
                      <a:moveTo>
                        <a:pt x="0" y="79"/>
                      </a:moveTo>
                      <a:lnTo>
                        <a:pt x="77" y="0"/>
                      </a:lnTo>
                      <a:lnTo>
                        <a:pt x="77" y="79"/>
                      </a:lnTo>
                      <a:lnTo>
                        <a:pt x="0" y="7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6"/>
                <p:cNvSpPr/>
                <p:nvPr/>
              </p:nvSpPr>
              <p:spPr>
                <a:xfrm flipH="1">
                  <a:off x="-52842" y="4161611"/>
                  <a:ext cx="340474" cy="349307"/>
                </a:xfrm>
                <a:custGeom>
                  <a:rect b="b" l="l" r="r" t="t"/>
                  <a:pathLst>
                    <a:path extrusionOk="0" h="79" w="77">
                      <a:moveTo>
                        <a:pt x="0" y="79"/>
                      </a:moveTo>
                      <a:lnTo>
                        <a:pt x="77" y="0"/>
                      </a:lnTo>
                      <a:lnTo>
                        <a:pt x="77" y="79"/>
                      </a:lnTo>
                      <a:lnTo>
                        <a:pt x="0" y="7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6"/>
                <p:cNvSpPr/>
                <p:nvPr/>
              </p:nvSpPr>
              <p:spPr>
                <a:xfrm flipH="1">
                  <a:off x="287632" y="3821147"/>
                  <a:ext cx="349317" cy="340464"/>
                </a:xfrm>
                <a:custGeom>
                  <a:rect b="b" l="l" r="r" t="t"/>
                  <a:pathLst>
                    <a:path extrusionOk="0" h="77" w="79">
                      <a:moveTo>
                        <a:pt x="0" y="77"/>
                      </a:moveTo>
                      <a:lnTo>
                        <a:pt x="79" y="0"/>
                      </a:lnTo>
                      <a:lnTo>
                        <a:pt x="79" y="77"/>
                      </a:lnTo>
                      <a:lnTo>
                        <a:pt x="0" y="7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6"/>
                <p:cNvSpPr/>
                <p:nvPr/>
              </p:nvSpPr>
              <p:spPr>
                <a:xfrm flipH="1">
                  <a:off x="-52842" y="3821147"/>
                  <a:ext cx="340474" cy="340464"/>
                </a:xfrm>
                <a:custGeom>
                  <a:rect b="b" l="l" r="r" t="t"/>
                  <a:pathLst>
                    <a:path extrusionOk="0" h="77" w="77">
                      <a:moveTo>
                        <a:pt x="0" y="77"/>
                      </a:moveTo>
                      <a:lnTo>
                        <a:pt x="77" y="0"/>
                      </a:lnTo>
                      <a:lnTo>
                        <a:pt x="77" y="77"/>
                      </a:lnTo>
                      <a:lnTo>
                        <a:pt x="0" y="7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6"/>
                <p:cNvSpPr/>
                <p:nvPr/>
              </p:nvSpPr>
              <p:spPr>
                <a:xfrm flipH="1">
                  <a:off x="287632" y="4161611"/>
                  <a:ext cx="349317" cy="349307"/>
                </a:xfrm>
                <a:custGeom>
                  <a:rect b="b" l="l" r="r" t="t"/>
                  <a:pathLst>
                    <a:path extrusionOk="0" h="79" w="79">
                      <a:moveTo>
                        <a:pt x="0" y="79"/>
                      </a:moveTo>
                      <a:lnTo>
                        <a:pt x="79" y="0"/>
                      </a:lnTo>
                      <a:lnTo>
                        <a:pt x="79" y="79"/>
                      </a:lnTo>
                      <a:lnTo>
                        <a:pt x="0" y="7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6"/>
                <p:cNvSpPr/>
                <p:nvPr/>
              </p:nvSpPr>
              <p:spPr>
                <a:xfrm flipH="1">
                  <a:off x="287632" y="3471840"/>
                  <a:ext cx="349317" cy="349307"/>
                </a:xfrm>
                <a:custGeom>
                  <a:rect b="b" l="l" r="r" t="t"/>
                  <a:pathLst>
                    <a:path extrusionOk="0" h="79" w="79">
                      <a:moveTo>
                        <a:pt x="0" y="79"/>
                      </a:moveTo>
                      <a:lnTo>
                        <a:pt x="79" y="0"/>
                      </a:lnTo>
                      <a:lnTo>
                        <a:pt x="79" y="79"/>
                      </a:lnTo>
                      <a:lnTo>
                        <a:pt x="0" y="7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89" name="Google Shape;89;p6"/>
          <p:cNvGrpSpPr/>
          <p:nvPr/>
        </p:nvGrpSpPr>
        <p:grpSpPr>
          <a:xfrm>
            <a:off x="300642" y="-394693"/>
            <a:ext cx="8542702" cy="5932900"/>
            <a:chOff x="300642" y="-394693"/>
            <a:chExt cx="8542702" cy="5932900"/>
          </a:xfrm>
        </p:grpSpPr>
        <p:grpSp>
          <p:nvGrpSpPr>
            <p:cNvPr id="90" name="Google Shape;90;p6"/>
            <p:cNvGrpSpPr/>
            <p:nvPr/>
          </p:nvGrpSpPr>
          <p:grpSpPr>
            <a:xfrm>
              <a:off x="300642" y="-394693"/>
              <a:ext cx="825152" cy="781800"/>
              <a:chOff x="300642" y="-394518"/>
              <a:chExt cx="825152" cy="781800"/>
            </a:xfrm>
          </p:grpSpPr>
          <p:sp>
            <p:nvSpPr>
              <p:cNvPr id="91" name="Google Shape;91;p6"/>
              <p:cNvSpPr/>
              <p:nvPr/>
            </p:nvSpPr>
            <p:spPr>
              <a:xfrm>
                <a:off x="672718"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6"/>
              <p:cNvSpPr/>
              <p:nvPr/>
            </p:nvSpPr>
            <p:spPr>
              <a:xfrm>
                <a:off x="491370"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6"/>
              <p:cNvSpPr/>
              <p:nvPr/>
            </p:nvSpPr>
            <p:spPr>
              <a:xfrm>
                <a:off x="300642"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6"/>
              <p:cNvSpPr/>
              <p:nvPr/>
            </p:nvSpPr>
            <p:spPr>
              <a:xfrm>
                <a:off x="863446"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6"/>
              <p:cNvSpPr/>
              <p:nvPr/>
            </p:nvSpPr>
            <p:spPr>
              <a:xfrm>
                <a:off x="1044794"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6" name="Google Shape;96;p6"/>
            <p:cNvGrpSpPr/>
            <p:nvPr/>
          </p:nvGrpSpPr>
          <p:grpSpPr>
            <a:xfrm>
              <a:off x="8018192" y="4756407"/>
              <a:ext cx="825152" cy="781800"/>
              <a:chOff x="300642" y="-394518"/>
              <a:chExt cx="825152" cy="781800"/>
            </a:xfrm>
          </p:grpSpPr>
          <p:sp>
            <p:nvSpPr>
              <p:cNvPr id="97" name="Google Shape;97;p6"/>
              <p:cNvSpPr/>
              <p:nvPr/>
            </p:nvSpPr>
            <p:spPr>
              <a:xfrm>
                <a:off x="672718"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6"/>
              <p:cNvSpPr/>
              <p:nvPr/>
            </p:nvSpPr>
            <p:spPr>
              <a:xfrm>
                <a:off x="491370"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6"/>
              <p:cNvSpPr/>
              <p:nvPr/>
            </p:nvSpPr>
            <p:spPr>
              <a:xfrm>
                <a:off x="300642"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6"/>
              <p:cNvSpPr/>
              <p:nvPr/>
            </p:nvSpPr>
            <p:spPr>
              <a:xfrm>
                <a:off x="863446" y="-394518"/>
                <a:ext cx="78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6"/>
              <p:cNvSpPr/>
              <p:nvPr/>
            </p:nvSpPr>
            <p:spPr>
              <a:xfrm>
                <a:off x="1044794" y="-394518"/>
                <a:ext cx="81000" cy="781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02" name="Google Shape;10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grpSp>
        <p:nvGrpSpPr>
          <p:cNvPr id="104" name="Google Shape;104;p7"/>
          <p:cNvGrpSpPr/>
          <p:nvPr/>
        </p:nvGrpSpPr>
        <p:grpSpPr>
          <a:xfrm>
            <a:off x="-972600" y="-326721"/>
            <a:ext cx="9983750" cy="5766550"/>
            <a:chOff x="-972600" y="-326721"/>
            <a:chExt cx="9983750" cy="5766550"/>
          </a:xfrm>
        </p:grpSpPr>
        <p:grpSp>
          <p:nvGrpSpPr>
            <p:cNvPr id="105" name="Google Shape;105;p7"/>
            <p:cNvGrpSpPr/>
            <p:nvPr/>
          </p:nvGrpSpPr>
          <p:grpSpPr>
            <a:xfrm>
              <a:off x="6700072" y="-155775"/>
              <a:ext cx="2311077" cy="1390557"/>
              <a:chOff x="6700072" y="-155775"/>
              <a:chExt cx="2311077" cy="1390557"/>
            </a:xfrm>
          </p:grpSpPr>
          <p:sp>
            <p:nvSpPr>
              <p:cNvPr id="106" name="Google Shape;106;p7"/>
              <p:cNvSpPr/>
              <p:nvPr/>
            </p:nvSpPr>
            <p:spPr>
              <a:xfrm>
                <a:off x="6700072" y="264582"/>
                <a:ext cx="1730700" cy="9702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7"/>
              <p:cNvSpPr/>
              <p:nvPr/>
            </p:nvSpPr>
            <p:spPr>
              <a:xfrm>
                <a:off x="7884239" y="-155775"/>
                <a:ext cx="1126910" cy="1140330"/>
              </a:xfrm>
              <a:custGeom>
                <a:rect b="b" l="l" r="r" t="t"/>
                <a:pathLst>
                  <a:path extrusionOk="0" h="109" w="108">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 name="Google Shape;108;p7"/>
            <p:cNvGrpSpPr/>
            <p:nvPr/>
          </p:nvGrpSpPr>
          <p:grpSpPr>
            <a:xfrm>
              <a:off x="-641526" y="3768165"/>
              <a:ext cx="1230725" cy="1671663"/>
              <a:chOff x="-641526" y="3768165"/>
              <a:chExt cx="1230725" cy="1671663"/>
            </a:xfrm>
          </p:grpSpPr>
          <p:sp>
            <p:nvSpPr>
              <p:cNvPr id="109" name="Google Shape;109;p7"/>
              <p:cNvSpPr/>
              <p:nvPr/>
            </p:nvSpPr>
            <p:spPr>
              <a:xfrm flipH="1">
                <a:off x="-641526" y="4272229"/>
                <a:ext cx="1167600" cy="11676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0" name="Google Shape;110;p7"/>
              <p:cNvGrpSpPr/>
              <p:nvPr/>
            </p:nvGrpSpPr>
            <p:grpSpPr>
              <a:xfrm>
                <a:off x="-100592" y="3768165"/>
                <a:ext cx="689791" cy="1039078"/>
                <a:chOff x="-52842" y="3471840"/>
                <a:chExt cx="689791" cy="1039078"/>
              </a:xfrm>
            </p:grpSpPr>
            <p:sp>
              <p:nvSpPr>
                <p:cNvPr id="111" name="Google Shape;111;p7"/>
                <p:cNvSpPr/>
                <p:nvPr/>
              </p:nvSpPr>
              <p:spPr>
                <a:xfrm flipH="1">
                  <a:off x="-52842" y="3471840"/>
                  <a:ext cx="340474" cy="349307"/>
                </a:xfrm>
                <a:custGeom>
                  <a:rect b="b" l="l" r="r" t="t"/>
                  <a:pathLst>
                    <a:path extrusionOk="0" h="79" w="77">
                      <a:moveTo>
                        <a:pt x="0" y="79"/>
                      </a:moveTo>
                      <a:lnTo>
                        <a:pt x="77" y="0"/>
                      </a:lnTo>
                      <a:lnTo>
                        <a:pt x="77" y="79"/>
                      </a:lnTo>
                      <a:lnTo>
                        <a:pt x="0" y="7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7"/>
                <p:cNvSpPr/>
                <p:nvPr/>
              </p:nvSpPr>
              <p:spPr>
                <a:xfrm flipH="1">
                  <a:off x="-52842" y="4161611"/>
                  <a:ext cx="340474" cy="349307"/>
                </a:xfrm>
                <a:custGeom>
                  <a:rect b="b" l="l" r="r" t="t"/>
                  <a:pathLst>
                    <a:path extrusionOk="0" h="79" w="77">
                      <a:moveTo>
                        <a:pt x="0" y="79"/>
                      </a:moveTo>
                      <a:lnTo>
                        <a:pt x="77" y="0"/>
                      </a:lnTo>
                      <a:lnTo>
                        <a:pt x="77" y="79"/>
                      </a:lnTo>
                      <a:lnTo>
                        <a:pt x="0" y="7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7"/>
                <p:cNvSpPr/>
                <p:nvPr/>
              </p:nvSpPr>
              <p:spPr>
                <a:xfrm flipH="1">
                  <a:off x="287632" y="3821147"/>
                  <a:ext cx="349317" cy="340464"/>
                </a:xfrm>
                <a:custGeom>
                  <a:rect b="b" l="l" r="r" t="t"/>
                  <a:pathLst>
                    <a:path extrusionOk="0" h="77" w="79">
                      <a:moveTo>
                        <a:pt x="0" y="77"/>
                      </a:moveTo>
                      <a:lnTo>
                        <a:pt x="79" y="0"/>
                      </a:lnTo>
                      <a:lnTo>
                        <a:pt x="79" y="77"/>
                      </a:lnTo>
                      <a:lnTo>
                        <a:pt x="0" y="7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7"/>
                <p:cNvSpPr/>
                <p:nvPr/>
              </p:nvSpPr>
              <p:spPr>
                <a:xfrm flipH="1">
                  <a:off x="-52842" y="3821147"/>
                  <a:ext cx="340474" cy="340464"/>
                </a:xfrm>
                <a:custGeom>
                  <a:rect b="b" l="l" r="r" t="t"/>
                  <a:pathLst>
                    <a:path extrusionOk="0" h="77" w="77">
                      <a:moveTo>
                        <a:pt x="0" y="77"/>
                      </a:moveTo>
                      <a:lnTo>
                        <a:pt x="77" y="0"/>
                      </a:lnTo>
                      <a:lnTo>
                        <a:pt x="77" y="77"/>
                      </a:lnTo>
                      <a:lnTo>
                        <a:pt x="0" y="7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7"/>
                <p:cNvSpPr/>
                <p:nvPr/>
              </p:nvSpPr>
              <p:spPr>
                <a:xfrm flipH="1">
                  <a:off x="287632" y="4161611"/>
                  <a:ext cx="349317" cy="349307"/>
                </a:xfrm>
                <a:custGeom>
                  <a:rect b="b" l="l" r="r" t="t"/>
                  <a:pathLst>
                    <a:path extrusionOk="0" h="79" w="79">
                      <a:moveTo>
                        <a:pt x="0" y="79"/>
                      </a:moveTo>
                      <a:lnTo>
                        <a:pt x="79" y="0"/>
                      </a:lnTo>
                      <a:lnTo>
                        <a:pt x="79" y="79"/>
                      </a:lnTo>
                      <a:lnTo>
                        <a:pt x="0" y="7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7"/>
                <p:cNvSpPr/>
                <p:nvPr/>
              </p:nvSpPr>
              <p:spPr>
                <a:xfrm flipH="1">
                  <a:off x="287632" y="3471840"/>
                  <a:ext cx="349317" cy="349307"/>
                </a:xfrm>
                <a:custGeom>
                  <a:rect b="b" l="l" r="r" t="t"/>
                  <a:pathLst>
                    <a:path extrusionOk="0" h="79" w="79">
                      <a:moveTo>
                        <a:pt x="0" y="79"/>
                      </a:moveTo>
                      <a:lnTo>
                        <a:pt x="79" y="0"/>
                      </a:lnTo>
                      <a:lnTo>
                        <a:pt x="79" y="79"/>
                      </a:lnTo>
                      <a:lnTo>
                        <a:pt x="0" y="7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7" name="Google Shape;117;p7"/>
            <p:cNvGrpSpPr/>
            <p:nvPr/>
          </p:nvGrpSpPr>
          <p:grpSpPr>
            <a:xfrm>
              <a:off x="-972600" y="-326721"/>
              <a:ext cx="1685825" cy="1732425"/>
              <a:chOff x="-972600" y="-326721"/>
              <a:chExt cx="1685825" cy="1732425"/>
            </a:xfrm>
          </p:grpSpPr>
          <p:sp>
            <p:nvSpPr>
              <p:cNvPr id="118" name="Google Shape;118;p7"/>
              <p:cNvSpPr/>
              <p:nvPr/>
            </p:nvSpPr>
            <p:spPr>
              <a:xfrm>
                <a:off x="-972600" y="-326721"/>
                <a:ext cx="1685825" cy="1643084"/>
              </a:xfrm>
              <a:custGeom>
                <a:rect b="b" l="l" r="r" t="t"/>
                <a:pathLst>
                  <a:path extrusionOk="0" h="423" w="434">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7"/>
              <p:cNvSpPr/>
              <p:nvPr/>
            </p:nvSpPr>
            <p:spPr>
              <a:xfrm>
                <a:off x="-94728" y="687097"/>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20" name="Google Shape;120;p7"/>
          <p:cNvSpPr txBox="1"/>
          <p:nvPr>
            <p:ph type="title"/>
          </p:nvPr>
        </p:nvSpPr>
        <p:spPr>
          <a:xfrm>
            <a:off x="713225" y="878850"/>
            <a:ext cx="4294800" cy="102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7"/>
          <p:cNvSpPr txBox="1"/>
          <p:nvPr>
            <p:ph idx="1" type="subTitle"/>
          </p:nvPr>
        </p:nvSpPr>
        <p:spPr>
          <a:xfrm>
            <a:off x="713225" y="19663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122" name="Google Shape;122;p7"/>
          <p:cNvSpPr/>
          <p:nvPr>
            <p:ph idx="2" type="pic"/>
          </p:nvPr>
        </p:nvSpPr>
        <p:spPr>
          <a:xfrm>
            <a:off x="5643775" y="539500"/>
            <a:ext cx="2787000" cy="4064400"/>
          </a:xfrm>
          <a:prstGeom prst="roundRect">
            <a:avLst>
              <a:gd fmla="val 1666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3" name="Shape 123"/>
        <p:cNvGrpSpPr/>
        <p:nvPr/>
      </p:nvGrpSpPr>
      <p:grpSpPr>
        <a:xfrm>
          <a:off x="0" y="0"/>
          <a:ext cx="0" cy="0"/>
          <a:chOff x="0" y="0"/>
          <a:chExt cx="0" cy="0"/>
        </a:xfrm>
      </p:grpSpPr>
      <p:sp>
        <p:nvSpPr>
          <p:cNvPr id="124" name="Google Shape;12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25" name="Google Shape;125;p8"/>
          <p:cNvGrpSpPr/>
          <p:nvPr/>
        </p:nvGrpSpPr>
        <p:grpSpPr>
          <a:xfrm>
            <a:off x="-546337" y="-394693"/>
            <a:ext cx="10585912" cy="7145843"/>
            <a:chOff x="-546337" y="-394693"/>
            <a:chExt cx="10585912" cy="7145843"/>
          </a:xfrm>
        </p:grpSpPr>
        <p:grpSp>
          <p:nvGrpSpPr>
            <p:cNvPr id="126" name="Google Shape;126;p8"/>
            <p:cNvGrpSpPr/>
            <p:nvPr/>
          </p:nvGrpSpPr>
          <p:grpSpPr>
            <a:xfrm>
              <a:off x="-546337" y="-282046"/>
              <a:ext cx="10585912" cy="7033197"/>
              <a:chOff x="-546337" y="-282046"/>
              <a:chExt cx="10585912" cy="7033197"/>
            </a:xfrm>
          </p:grpSpPr>
          <p:grpSp>
            <p:nvGrpSpPr>
              <p:cNvPr id="127" name="Google Shape;127;p8"/>
              <p:cNvGrpSpPr/>
              <p:nvPr/>
            </p:nvGrpSpPr>
            <p:grpSpPr>
              <a:xfrm>
                <a:off x="-546337" y="4265000"/>
                <a:ext cx="1618871" cy="2486150"/>
                <a:chOff x="-546337" y="4265000"/>
                <a:chExt cx="1618871" cy="2486150"/>
              </a:xfrm>
            </p:grpSpPr>
            <p:sp>
              <p:nvSpPr>
                <p:cNvPr id="128" name="Google Shape;128;p8"/>
                <p:cNvSpPr/>
                <p:nvPr/>
              </p:nvSpPr>
              <p:spPr>
                <a:xfrm>
                  <a:off x="-546337" y="4265000"/>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8"/>
                <p:cNvSpPr/>
                <p:nvPr/>
              </p:nvSpPr>
              <p:spPr>
                <a:xfrm>
                  <a:off x="353922" y="4577297"/>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0" name="Google Shape;130;p8"/>
              <p:cNvGrpSpPr/>
              <p:nvPr/>
            </p:nvGrpSpPr>
            <p:grpSpPr>
              <a:xfrm>
                <a:off x="8353750" y="-282046"/>
                <a:ext cx="1685825" cy="2216201"/>
                <a:chOff x="8353750" y="-282046"/>
                <a:chExt cx="1685825" cy="2216201"/>
              </a:xfrm>
            </p:grpSpPr>
            <p:sp>
              <p:nvSpPr>
                <p:cNvPr id="131" name="Google Shape;131;p8"/>
                <p:cNvSpPr/>
                <p:nvPr/>
              </p:nvSpPr>
              <p:spPr>
                <a:xfrm>
                  <a:off x="8353750" y="-282046"/>
                  <a:ext cx="1685825" cy="1643084"/>
                </a:xfrm>
                <a:custGeom>
                  <a:rect b="b" l="l" r="r" t="t"/>
                  <a:pathLst>
                    <a:path extrusionOk="0" h="423" w="434">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8"/>
                <p:cNvSpPr/>
                <p:nvPr/>
              </p:nvSpPr>
              <p:spPr>
                <a:xfrm>
                  <a:off x="8430764" y="793825"/>
                  <a:ext cx="1126910" cy="1140330"/>
                </a:xfrm>
                <a:custGeom>
                  <a:rect b="b" l="l" r="r" t="t"/>
                  <a:pathLst>
                    <a:path extrusionOk="0" h="109" w="108">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3" name="Google Shape;133;p8"/>
            <p:cNvGrpSpPr/>
            <p:nvPr/>
          </p:nvGrpSpPr>
          <p:grpSpPr>
            <a:xfrm flipH="1">
              <a:off x="300642" y="-394693"/>
              <a:ext cx="8542702" cy="5932900"/>
              <a:chOff x="300642" y="-394693"/>
              <a:chExt cx="8542702" cy="5932900"/>
            </a:xfrm>
          </p:grpSpPr>
          <p:grpSp>
            <p:nvGrpSpPr>
              <p:cNvPr id="134" name="Google Shape;134;p8"/>
              <p:cNvGrpSpPr/>
              <p:nvPr/>
            </p:nvGrpSpPr>
            <p:grpSpPr>
              <a:xfrm flipH="1">
                <a:off x="8018192" y="-394693"/>
                <a:ext cx="825152" cy="781800"/>
                <a:chOff x="300642" y="-394518"/>
                <a:chExt cx="825152" cy="781800"/>
              </a:xfrm>
            </p:grpSpPr>
            <p:sp>
              <p:nvSpPr>
                <p:cNvPr id="135" name="Google Shape;135;p8"/>
                <p:cNvSpPr/>
                <p:nvPr/>
              </p:nvSpPr>
              <p:spPr>
                <a:xfrm>
                  <a:off x="672718" y="-394518"/>
                  <a:ext cx="81000" cy="781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8"/>
                <p:cNvSpPr/>
                <p:nvPr/>
              </p:nvSpPr>
              <p:spPr>
                <a:xfrm>
                  <a:off x="491370" y="-394518"/>
                  <a:ext cx="78000" cy="781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8"/>
                <p:cNvSpPr/>
                <p:nvPr/>
              </p:nvSpPr>
              <p:spPr>
                <a:xfrm>
                  <a:off x="300642" y="-394518"/>
                  <a:ext cx="81000" cy="781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8"/>
                <p:cNvSpPr/>
                <p:nvPr/>
              </p:nvSpPr>
              <p:spPr>
                <a:xfrm>
                  <a:off x="863446" y="-394518"/>
                  <a:ext cx="78000" cy="781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8"/>
                <p:cNvSpPr/>
                <p:nvPr/>
              </p:nvSpPr>
              <p:spPr>
                <a:xfrm>
                  <a:off x="1044794" y="-394518"/>
                  <a:ext cx="81000" cy="781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0" name="Google Shape;140;p8"/>
              <p:cNvGrpSpPr/>
              <p:nvPr/>
            </p:nvGrpSpPr>
            <p:grpSpPr>
              <a:xfrm flipH="1">
                <a:off x="300642" y="4756407"/>
                <a:ext cx="825152" cy="781800"/>
                <a:chOff x="300642" y="-394518"/>
                <a:chExt cx="825152" cy="781800"/>
              </a:xfrm>
            </p:grpSpPr>
            <p:sp>
              <p:nvSpPr>
                <p:cNvPr id="141" name="Google Shape;141;p8"/>
                <p:cNvSpPr/>
                <p:nvPr/>
              </p:nvSpPr>
              <p:spPr>
                <a:xfrm>
                  <a:off x="672718" y="-394518"/>
                  <a:ext cx="81000" cy="781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8"/>
                <p:cNvSpPr/>
                <p:nvPr/>
              </p:nvSpPr>
              <p:spPr>
                <a:xfrm>
                  <a:off x="491370" y="-394518"/>
                  <a:ext cx="78000" cy="781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8"/>
                <p:cNvSpPr/>
                <p:nvPr/>
              </p:nvSpPr>
              <p:spPr>
                <a:xfrm>
                  <a:off x="300642" y="-394518"/>
                  <a:ext cx="81000" cy="781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8"/>
                <p:cNvSpPr/>
                <p:nvPr/>
              </p:nvSpPr>
              <p:spPr>
                <a:xfrm>
                  <a:off x="863446" y="-394518"/>
                  <a:ext cx="78000" cy="781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8"/>
                <p:cNvSpPr/>
                <p:nvPr/>
              </p:nvSpPr>
              <p:spPr>
                <a:xfrm>
                  <a:off x="1044794" y="-394518"/>
                  <a:ext cx="81000" cy="781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6" name="Shape 146"/>
        <p:cNvGrpSpPr/>
        <p:nvPr/>
      </p:nvGrpSpPr>
      <p:grpSpPr>
        <a:xfrm>
          <a:off x="0" y="0"/>
          <a:ext cx="0" cy="0"/>
          <a:chOff x="0" y="0"/>
          <a:chExt cx="0" cy="0"/>
        </a:xfrm>
      </p:grpSpPr>
      <p:sp>
        <p:nvSpPr>
          <p:cNvPr id="147" name="Google Shape;147;p9"/>
          <p:cNvSpPr txBox="1"/>
          <p:nvPr>
            <p:ph type="title"/>
          </p:nvPr>
        </p:nvSpPr>
        <p:spPr>
          <a:xfrm>
            <a:off x="2135550" y="1189100"/>
            <a:ext cx="4872900" cy="196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8" name="Google Shape;148;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49" name="Google Shape;149;p9"/>
          <p:cNvGrpSpPr/>
          <p:nvPr/>
        </p:nvGrpSpPr>
        <p:grpSpPr>
          <a:xfrm>
            <a:off x="-972600" y="-1599188"/>
            <a:ext cx="10355965" cy="6894092"/>
            <a:chOff x="-972600" y="-1599188"/>
            <a:chExt cx="10355965" cy="6894092"/>
          </a:xfrm>
        </p:grpSpPr>
        <p:grpSp>
          <p:nvGrpSpPr>
            <p:cNvPr id="150" name="Google Shape;150;p9"/>
            <p:cNvGrpSpPr/>
            <p:nvPr/>
          </p:nvGrpSpPr>
          <p:grpSpPr>
            <a:xfrm>
              <a:off x="7244665" y="-1599188"/>
              <a:ext cx="2138700" cy="2922359"/>
              <a:chOff x="7244665" y="-1599188"/>
              <a:chExt cx="2138700" cy="2922359"/>
            </a:xfrm>
          </p:grpSpPr>
          <p:sp>
            <p:nvSpPr>
              <p:cNvPr id="151" name="Google Shape;151;p9"/>
              <p:cNvSpPr/>
              <p:nvPr/>
            </p:nvSpPr>
            <p:spPr>
              <a:xfrm>
                <a:off x="7244665" y="-1599188"/>
                <a:ext cx="2138700" cy="21387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2" name="Google Shape;152;p9"/>
              <p:cNvGrpSpPr/>
              <p:nvPr/>
            </p:nvGrpSpPr>
            <p:grpSpPr>
              <a:xfrm>
                <a:off x="8430785" y="-200586"/>
                <a:ext cx="807926" cy="1523758"/>
                <a:chOff x="8533535" y="3480039"/>
                <a:chExt cx="807926" cy="1523758"/>
              </a:xfrm>
            </p:grpSpPr>
            <p:sp>
              <p:nvSpPr>
                <p:cNvPr id="153" name="Google Shape;153;p9"/>
                <p:cNvSpPr/>
                <p:nvPr/>
              </p:nvSpPr>
              <p:spPr>
                <a:xfrm>
                  <a:off x="8533535" y="3480039"/>
                  <a:ext cx="807926" cy="1523758"/>
                </a:xfrm>
                <a:custGeom>
                  <a:rect b="b" l="l" r="r" t="t"/>
                  <a:pathLst>
                    <a:path extrusionOk="0" h="156" w="83">
                      <a:moveTo>
                        <a:pt x="78" y="0"/>
                      </a:moveTo>
                      <a:cubicBezTo>
                        <a:pt x="81" y="0"/>
                        <a:pt x="83" y="2"/>
                        <a:pt x="83" y="5"/>
                      </a:cubicBezTo>
                      <a:cubicBezTo>
                        <a:pt x="83" y="7"/>
                        <a:pt x="81" y="10"/>
                        <a:pt x="78" y="10"/>
                      </a:cubicBezTo>
                      <a:cubicBezTo>
                        <a:pt x="41" y="10"/>
                        <a:pt x="11" y="40"/>
                        <a:pt x="11" y="78"/>
                      </a:cubicBezTo>
                      <a:cubicBezTo>
                        <a:pt x="11" y="115"/>
                        <a:pt x="41" y="145"/>
                        <a:pt x="78" y="145"/>
                      </a:cubicBezTo>
                      <a:cubicBezTo>
                        <a:pt x="81" y="145"/>
                        <a:pt x="83" y="148"/>
                        <a:pt x="83" y="151"/>
                      </a:cubicBezTo>
                      <a:cubicBezTo>
                        <a:pt x="83" y="153"/>
                        <a:pt x="81" y="156"/>
                        <a:pt x="78" y="156"/>
                      </a:cubicBezTo>
                      <a:cubicBezTo>
                        <a:pt x="35" y="156"/>
                        <a:pt x="0" y="121"/>
                        <a:pt x="0" y="78"/>
                      </a:cubicBezTo>
                      <a:cubicBezTo>
                        <a:pt x="0" y="35"/>
                        <a:pt x="35" y="0"/>
                        <a:pt x="78"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9"/>
                <p:cNvSpPr/>
                <p:nvPr/>
              </p:nvSpPr>
              <p:spPr>
                <a:xfrm>
                  <a:off x="8696795" y="3647485"/>
                  <a:ext cx="644666" cy="1193052"/>
                </a:xfrm>
                <a:custGeom>
                  <a:rect b="b" l="l" r="r" t="t"/>
                  <a:pathLst>
                    <a:path extrusionOk="0" h="122" w="66">
                      <a:moveTo>
                        <a:pt x="61" y="0"/>
                      </a:moveTo>
                      <a:cubicBezTo>
                        <a:pt x="64" y="0"/>
                        <a:pt x="66" y="2"/>
                        <a:pt x="66" y="5"/>
                      </a:cubicBezTo>
                      <a:cubicBezTo>
                        <a:pt x="66" y="8"/>
                        <a:pt x="64" y="10"/>
                        <a:pt x="61" y="10"/>
                      </a:cubicBezTo>
                      <a:cubicBezTo>
                        <a:pt x="33" y="10"/>
                        <a:pt x="11" y="33"/>
                        <a:pt x="11" y="61"/>
                      </a:cubicBezTo>
                      <a:cubicBezTo>
                        <a:pt x="11" y="89"/>
                        <a:pt x="33" y="111"/>
                        <a:pt x="61" y="111"/>
                      </a:cubicBezTo>
                      <a:cubicBezTo>
                        <a:pt x="64" y="111"/>
                        <a:pt x="66" y="114"/>
                        <a:pt x="66" y="116"/>
                      </a:cubicBezTo>
                      <a:cubicBezTo>
                        <a:pt x="66" y="119"/>
                        <a:pt x="64" y="122"/>
                        <a:pt x="61" y="122"/>
                      </a:cubicBezTo>
                      <a:cubicBezTo>
                        <a:pt x="28" y="122"/>
                        <a:pt x="0" y="94"/>
                        <a:pt x="0" y="61"/>
                      </a:cubicBezTo>
                      <a:cubicBezTo>
                        <a:pt x="0" y="27"/>
                        <a:pt x="28" y="0"/>
                        <a:pt x="61"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9"/>
                <p:cNvSpPr/>
                <p:nvPr/>
              </p:nvSpPr>
              <p:spPr>
                <a:xfrm>
                  <a:off x="8864241" y="3802373"/>
                  <a:ext cx="477221" cy="870719"/>
                </a:xfrm>
                <a:custGeom>
                  <a:rect b="b" l="l" r="r" t="t"/>
                  <a:pathLst>
                    <a:path extrusionOk="0" h="89" w="49">
                      <a:moveTo>
                        <a:pt x="44" y="0"/>
                      </a:moveTo>
                      <a:cubicBezTo>
                        <a:pt x="47" y="0"/>
                        <a:pt x="49" y="2"/>
                        <a:pt x="49" y="5"/>
                      </a:cubicBezTo>
                      <a:cubicBezTo>
                        <a:pt x="49" y="8"/>
                        <a:pt x="47" y="10"/>
                        <a:pt x="44" y="10"/>
                      </a:cubicBezTo>
                      <a:cubicBezTo>
                        <a:pt x="25" y="10"/>
                        <a:pt x="10" y="26"/>
                        <a:pt x="10" y="45"/>
                      </a:cubicBezTo>
                      <a:cubicBezTo>
                        <a:pt x="10" y="64"/>
                        <a:pt x="25" y="79"/>
                        <a:pt x="44" y="79"/>
                      </a:cubicBezTo>
                      <a:cubicBezTo>
                        <a:pt x="47" y="79"/>
                        <a:pt x="49" y="82"/>
                        <a:pt x="49" y="84"/>
                      </a:cubicBezTo>
                      <a:cubicBezTo>
                        <a:pt x="49" y="87"/>
                        <a:pt x="47" y="89"/>
                        <a:pt x="44" y="89"/>
                      </a:cubicBezTo>
                      <a:cubicBezTo>
                        <a:pt x="20" y="89"/>
                        <a:pt x="0" y="69"/>
                        <a:pt x="0" y="45"/>
                      </a:cubicBezTo>
                      <a:cubicBezTo>
                        <a:pt x="0" y="20"/>
                        <a:pt x="20" y="0"/>
                        <a:pt x="44"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56" name="Google Shape;156;p9"/>
            <p:cNvGrpSpPr/>
            <p:nvPr/>
          </p:nvGrpSpPr>
          <p:grpSpPr>
            <a:xfrm>
              <a:off x="-645602" y="3885397"/>
              <a:ext cx="1365600" cy="1409507"/>
              <a:chOff x="-645602" y="3885397"/>
              <a:chExt cx="1365600" cy="1409507"/>
            </a:xfrm>
          </p:grpSpPr>
          <p:sp>
            <p:nvSpPr>
              <p:cNvPr id="157" name="Google Shape;157;p9"/>
              <p:cNvSpPr/>
              <p:nvPr/>
            </p:nvSpPr>
            <p:spPr>
              <a:xfrm>
                <a:off x="-645602" y="3929304"/>
                <a:ext cx="1365600" cy="13656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9"/>
              <p:cNvSpPr/>
              <p:nvPr/>
            </p:nvSpPr>
            <p:spPr>
              <a:xfrm>
                <a:off x="-3" y="3885397"/>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9" name="Google Shape;159;p9"/>
            <p:cNvSpPr/>
            <p:nvPr/>
          </p:nvSpPr>
          <p:spPr>
            <a:xfrm>
              <a:off x="-972600" y="-326721"/>
              <a:ext cx="1685825" cy="1643084"/>
            </a:xfrm>
            <a:custGeom>
              <a:rect b="b" l="l" r="r" t="t"/>
              <a:pathLst>
                <a:path extrusionOk="0" h="423" w="434">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60" name="Google Shape;160;p9"/>
            <p:cNvGrpSpPr/>
            <p:nvPr/>
          </p:nvGrpSpPr>
          <p:grpSpPr>
            <a:xfrm>
              <a:off x="7987685" y="4147058"/>
              <a:ext cx="886175" cy="886200"/>
              <a:chOff x="8423997" y="96408"/>
              <a:chExt cx="886175" cy="886200"/>
            </a:xfrm>
          </p:grpSpPr>
          <p:sp>
            <p:nvSpPr>
              <p:cNvPr id="161" name="Google Shape;161;p9"/>
              <p:cNvSpPr/>
              <p:nvPr/>
            </p:nvSpPr>
            <p:spPr>
              <a:xfrm>
                <a:off x="8423997" y="544641"/>
                <a:ext cx="886175" cy="437968"/>
              </a:xfrm>
              <a:custGeom>
                <a:rect b="b" l="l" r="r" t="t"/>
                <a:pathLst>
                  <a:path extrusionOk="0" h="55" w="111">
                    <a:moveTo>
                      <a:pt x="0" y="0"/>
                    </a:moveTo>
                    <a:cubicBezTo>
                      <a:pt x="0" y="30"/>
                      <a:pt x="25" y="55"/>
                      <a:pt x="56" y="55"/>
                    </a:cubicBezTo>
                    <a:cubicBezTo>
                      <a:pt x="86" y="55"/>
                      <a:pt x="111" y="30"/>
                      <a:pt x="111"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9"/>
              <p:cNvSpPr/>
              <p:nvPr/>
            </p:nvSpPr>
            <p:spPr>
              <a:xfrm>
                <a:off x="8423997" y="96408"/>
                <a:ext cx="886175" cy="448232"/>
              </a:xfrm>
              <a:custGeom>
                <a:rect b="b" l="l" r="r" t="t"/>
                <a:pathLst>
                  <a:path extrusionOk="0" h="56" w="111">
                    <a:moveTo>
                      <a:pt x="0" y="0"/>
                    </a:moveTo>
                    <a:cubicBezTo>
                      <a:pt x="0" y="31"/>
                      <a:pt x="25" y="56"/>
                      <a:pt x="56" y="56"/>
                    </a:cubicBezTo>
                    <a:cubicBezTo>
                      <a:pt x="86" y="56"/>
                      <a:pt x="111" y="31"/>
                      <a:pt x="111"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sp>
        <p:nvSpPr>
          <p:cNvPr id="164" name="Google Shape;164;p10"/>
          <p:cNvSpPr/>
          <p:nvPr>
            <p:ph idx="2" type="pic"/>
          </p:nvPr>
        </p:nvSpPr>
        <p:spPr>
          <a:xfrm>
            <a:off x="0" y="0"/>
            <a:ext cx="9144000" cy="5143500"/>
          </a:xfrm>
          <a:prstGeom prst="rect">
            <a:avLst/>
          </a:prstGeom>
          <a:noFill/>
          <a:ln>
            <a:noFill/>
          </a:ln>
        </p:spPr>
      </p:sp>
      <p:sp>
        <p:nvSpPr>
          <p:cNvPr id="165" name="Google Shape;165;p10"/>
          <p:cNvSpPr txBox="1"/>
          <p:nvPr>
            <p:ph type="title"/>
          </p:nvPr>
        </p:nvSpPr>
        <p:spPr>
          <a:xfrm>
            <a:off x="1948800" y="4014450"/>
            <a:ext cx="5246400" cy="4416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1pPr>
            <a:lvl2pPr lvl="1"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2pPr>
            <a:lvl3pPr lvl="2"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3pPr>
            <a:lvl4pPr lvl="3"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4pPr>
            <a:lvl5pPr lvl="4"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5pPr>
            <a:lvl6pPr lvl="5"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6pPr>
            <a:lvl7pPr lvl="6"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7pPr>
            <a:lvl8pPr lvl="7"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8pPr>
            <a:lvl9pPr lvl="8"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hyperlink" Target="http://drive.google.com/file/d/1LT5bPxHLXvxxVJ6lei0UBKe8QkCUfpoJ/view" TargetMode="External"/><Relationship Id="rId4" Type="http://schemas.openxmlformats.org/officeDocument/2006/relationships/image" Target="../media/image7.jpg"/><Relationship Id="rId5" Type="http://schemas.openxmlformats.org/officeDocument/2006/relationships/hyperlink" Target="http://drive.google.com/file/d/1ZagNhl13Opnrmvs90Zxex4OXY1HwGtUg/view" TargetMode="External"/><Relationship Id="rId6"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hyperlink" Target="http://drive.google.com/file/d/1_jPO-rokl7jwA0Lq79Ory42TsZWbKGQM/view" TargetMode="External"/><Relationship Id="rId4" Type="http://schemas.openxmlformats.org/officeDocument/2006/relationships/image" Target="../media/image19.jpg"/><Relationship Id="rId5" Type="http://schemas.openxmlformats.org/officeDocument/2006/relationships/hyperlink" Target="http://drive.google.com/file/d/1BWzQblPMzQhIeF2k6lUEXHmP1evoTrVS/view" TargetMode="External"/><Relationship Id="rId6"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hyperlink" Target="http://drive.google.com/file/d/1cBGuPZ6pxUedgq1-TN5v3nRtMpmpq2sf/view" TargetMode="External"/><Relationship Id="rId5"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5"/>
          <p:cNvSpPr txBox="1"/>
          <p:nvPr>
            <p:ph type="ctrTitle"/>
          </p:nvPr>
        </p:nvSpPr>
        <p:spPr>
          <a:xfrm>
            <a:off x="1699275" y="1623750"/>
            <a:ext cx="5745300" cy="142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Implementation of HiGOC Framework</a:t>
            </a:r>
            <a:endParaRPr/>
          </a:p>
        </p:txBody>
      </p:sp>
      <p:sp>
        <p:nvSpPr>
          <p:cNvPr id="460" name="Google Shape;460;p25"/>
          <p:cNvSpPr txBox="1"/>
          <p:nvPr>
            <p:ph idx="1" type="subTitle"/>
          </p:nvPr>
        </p:nvSpPr>
        <p:spPr>
          <a:xfrm>
            <a:off x="1699436" y="3043948"/>
            <a:ext cx="57453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Srinivasan Kidambi   ||   Justin Rangad</a:t>
            </a:r>
            <a:endParaRPr/>
          </a:p>
        </p:txBody>
      </p:sp>
      <p:grpSp>
        <p:nvGrpSpPr>
          <p:cNvPr id="461" name="Google Shape;461;p25"/>
          <p:cNvGrpSpPr/>
          <p:nvPr/>
        </p:nvGrpSpPr>
        <p:grpSpPr>
          <a:xfrm>
            <a:off x="-294677" y="3603675"/>
            <a:ext cx="2015800" cy="2486150"/>
            <a:chOff x="-294677" y="3603675"/>
            <a:chExt cx="2015800" cy="2486150"/>
          </a:xfrm>
        </p:grpSpPr>
        <p:sp>
          <p:nvSpPr>
            <p:cNvPr id="462" name="Google Shape;462;p25"/>
            <p:cNvSpPr/>
            <p:nvPr/>
          </p:nvSpPr>
          <p:spPr>
            <a:xfrm>
              <a:off x="-294677" y="3929304"/>
              <a:ext cx="1365600" cy="1365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25"/>
            <p:cNvSpPr/>
            <p:nvPr/>
          </p:nvSpPr>
          <p:spPr>
            <a:xfrm>
              <a:off x="454788" y="3603675"/>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4" name="Google Shape;464;p25"/>
          <p:cNvGrpSpPr/>
          <p:nvPr/>
        </p:nvGrpSpPr>
        <p:grpSpPr>
          <a:xfrm>
            <a:off x="7361415" y="3480039"/>
            <a:ext cx="2138700" cy="2569873"/>
            <a:chOff x="7361415" y="3480039"/>
            <a:chExt cx="2138700" cy="2569873"/>
          </a:xfrm>
        </p:grpSpPr>
        <p:sp>
          <p:nvSpPr>
            <p:cNvPr id="465" name="Google Shape;465;p25"/>
            <p:cNvSpPr/>
            <p:nvPr/>
          </p:nvSpPr>
          <p:spPr>
            <a:xfrm>
              <a:off x="7361415" y="3911212"/>
              <a:ext cx="2138700" cy="21387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6" name="Google Shape;466;p25"/>
            <p:cNvGrpSpPr/>
            <p:nvPr/>
          </p:nvGrpSpPr>
          <p:grpSpPr>
            <a:xfrm>
              <a:off x="8533535" y="3480039"/>
              <a:ext cx="807926" cy="1523758"/>
              <a:chOff x="8533535" y="3480039"/>
              <a:chExt cx="807926" cy="1523758"/>
            </a:xfrm>
          </p:grpSpPr>
          <p:sp>
            <p:nvSpPr>
              <p:cNvPr id="467" name="Google Shape;467;p25"/>
              <p:cNvSpPr/>
              <p:nvPr/>
            </p:nvSpPr>
            <p:spPr>
              <a:xfrm>
                <a:off x="8533535" y="3480039"/>
                <a:ext cx="807926" cy="1523758"/>
              </a:xfrm>
              <a:custGeom>
                <a:rect b="b" l="l" r="r" t="t"/>
                <a:pathLst>
                  <a:path extrusionOk="0" h="156" w="83">
                    <a:moveTo>
                      <a:pt x="78" y="0"/>
                    </a:moveTo>
                    <a:cubicBezTo>
                      <a:pt x="81" y="0"/>
                      <a:pt x="83" y="2"/>
                      <a:pt x="83" y="5"/>
                    </a:cubicBezTo>
                    <a:cubicBezTo>
                      <a:pt x="83" y="7"/>
                      <a:pt x="81" y="10"/>
                      <a:pt x="78" y="10"/>
                    </a:cubicBezTo>
                    <a:cubicBezTo>
                      <a:pt x="41" y="10"/>
                      <a:pt x="11" y="40"/>
                      <a:pt x="11" y="78"/>
                    </a:cubicBezTo>
                    <a:cubicBezTo>
                      <a:pt x="11" y="115"/>
                      <a:pt x="41" y="145"/>
                      <a:pt x="78" y="145"/>
                    </a:cubicBezTo>
                    <a:cubicBezTo>
                      <a:pt x="81" y="145"/>
                      <a:pt x="83" y="148"/>
                      <a:pt x="83" y="151"/>
                    </a:cubicBezTo>
                    <a:cubicBezTo>
                      <a:pt x="83" y="153"/>
                      <a:pt x="81" y="156"/>
                      <a:pt x="78" y="156"/>
                    </a:cubicBezTo>
                    <a:cubicBezTo>
                      <a:pt x="35" y="156"/>
                      <a:pt x="0" y="121"/>
                      <a:pt x="0" y="78"/>
                    </a:cubicBezTo>
                    <a:cubicBezTo>
                      <a:pt x="0" y="35"/>
                      <a:pt x="35" y="0"/>
                      <a:pt x="78"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25"/>
              <p:cNvSpPr/>
              <p:nvPr/>
            </p:nvSpPr>
            <p:spPr>
              <a:xfrm>
                <a:off x="8696795" y="3647485"/>
                <a:ext cx="644666" cy="1193052"/>
              </a:xfrm>
              <a:custGeom>
                <a:rect b="b" l="l" r="r" t="t"/>
                <a:pathLst>
                  <a:path extrusionOk="0" h="122" w="66">
                    <a:moveTo>
                      <a:pt x="61" y="0"/>
                    </a:moveTo>
                    <a:cubicBezTo>
                      <a:pt x="64" y="0"/>
                      <a:pt x="66" y="2"/>
                      <a:pt x="66" y="5"/>
                    </a:cubicBezTo>
                    <a:cubicBezTo>
                      <a:pt x="66" y="8"/>
                      <a:pt x="64" y="10"/>
                      <a:pt x="61" y="10"/>
                    </a:cubicBezTo>
                    <a:cubicBezTo>
                      <a:pt x="33" y="10"/>
                      <a:pt x="11" y="33"/>
                      <a:pt x="11" y="61"/>
                    </a:cubicBezTo>
                    <a:cubicBezTo>
                      <a:pt x="11" y="89"/>
                      <a:pt x="33" y="111"/>
                      <a:pt x="61" y="111"/>
                    </a:cubicBezTo>
                    <a:cubicBezTo>
                      <a:pt x="64" y="111"/>
                      <a:pt x="66" y="114"/>
                      <a:pt x="66" y="116"/>
                    </a:cubicBezTo>
                    <a:cubicBezTo>
                      <a:pt x="66" y="119"/>
                      <a:pt x="64" y="122"/>
                      <a:pt x="61" y="122"/>
                    </a:cubicBezTo>
                    <a:cubicBezTo>
                      <a:pt x="28" y="122"/>
                      <a:pt x="0" y="94"/>
                      <a:pt x="0" y="61"/>
                    </a:cubicBezTo>
                    <a:cubicBezTo>
                      <a:pt x="0" y="27"/>
                      <a:pt x="28" y="0"/>
                      <a:pt x="61"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25"/>
              <p:cNvSpPr/>
              <p:nvPr/>
            </p:nvSpPr>
            <p:spPr>
              <a:xfrm>
                <a:off x="8864241" y="3802373"/>
                <a:ext cx="477221" cy="870719"/>
              </a:xfrm>
              <a:custGeom>
                <a:rect b="b" l="l" r="r" t="t"/>
                <a:pathLst>
                  <a:path extrusionOk="0" h="89" w="49">
                    <a:moveTo>
                      <a:pt x="44" y="0"/>
                    </a:moveTo>
                    <a:cubicBezTo>
                      <a:pt x="47" y="0"/>
                      <a:pt x="49" y="2"/>
                      <a:pt x="49" y="5"/>
                    </a:cubicBezTo>
                    <a:cubicBezTo>
                      <a:pt x="49" y="8"/>
                      <a:pt x="47" y="10"/>
                      <a:pt x="44" y="10"/>
                    </a:cubicBezTo>
                    <a:cubicBezTo>
                      <a:pt x="25" y="10"/>
                      <a:pt x="10" y="26"/>
                      <a:pt x="10" y="45"/>
                    </a:cubicBezTo>
                    <a:cubicBezTo>
                      <a:pt x="10" y="64"/>
                      <a:pt x="25" y="79"/>
                      <a:pt x="44" y="79"/>
                    </a:cubicBezTo>
                    <a:cubicBezTo>
                      <a:pt x="47" y="79"/>
                      <a:pt x="49" y="82"/>
                      <a:pt x="49" y="84"/>
                    </a:cubicBezTo>
                    <a:cubicBezTo>
                      <a:pt x="49" y="87"/>
                      <a:pt x="47" y="89"/>
                      <a:pt x="44" y="89"/>
                    </a:cubicBezTo>
                    <a:cubicBezTo>
                      <a:pt x="20" y="89"/>
                      <a:pt x="0" y="69"/>
                      <a:pt x="0" y="45"/>
                    </a:cubicBezTo>
                    <a:cubicBezTo>
                      <a:pt x="0" y="20"/>
                      <a:pt x="20" y="0"/>
                      <a:pt x="44"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as of midterm</a:t>
            </a:r>
            <a:endParaRPr/>
          </a:p>
        </p:txBody>
      </p:sp>
      <p:sp>
        <p:nvSpPr>
          <p:cNvPr id="589" name="Google Shape;589;p34"/>
          <p:cNvSpPr txBox="1"/>
          <p:nvPr>
            <p:ph idx="4" type="subTitle"/>
          </p:nvPr>
        </p:nvSpPr>
        <p:spPr>
          <a:xfrm>
            <a:off x="713225" y="1883725"/>
            <a:ext cx="2349300" cy="51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CVAE coding</a:t>
            </a:r>
            <a:endParaRPr/>
          </a:p>
        </p:txBody>
      </p:sp>
      <p:sp>
        <p:nvSpPr>
          <p:cNvPr id="590" name="Google Shape;590;p34"/>
          <p:cNvSpPr txBox="1"/>
          <p:nvPr>
            <p:ph idx="5" type="subTitle"/>
          </p:nvPr>
        </p:nvSpPr>
        <p:spPr>
          <a:xfrm>
            <a:off x="3397437" y="1883725"/>
            <a:ext cx="2349300" cy="51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CQL-SAC agent</a:t>
            </a:r>
            <a:endParaRPr/>
          </a:p>
        </p:txBody>
      </p:sp>
      <p:sp>
        <p:nvSpPr>
          <p:cNvPr id="591" name="Google Shape;591;p34"/>
          <p:cNvSpPr txBox="1"/>
          <p:nvPr>
            <p:ph idx="1" type="subTitle"/>
          </p:nvPr>
        </p:nvSpPr>
        <p:spPr>
          <a:xfrm>
            <a:off x="713225" y="2326675"/>
            <a:ext cx="2349300" cy="180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a:t>
            </a:r>
            <a:r>
              <a:rPr lang="en" sz="1400"/>
              <a:t>et up the latent space encoder and tested it on the Taxi environment. </a:t>
            </a:r>
            <a:endParaRPr sz="1400"/>
          </a:p>
        </p:txBody>
      </p:sp>
      <p:sp>
        <p:nvSpPr>
          <p:cNvPr id="592" name="Google Shape;592;p34"/>
          <p:cNvSpPr txBox="1"/>
          <p:nvPr>
            <p:ph idx="2" type="subTitle"/>
          </p:nvPr>
        </p:nvSpPr>
        <p:spPr>
          <a:xfrm>
            <a:off x="3397433" y="2326675"/>
            <a:ext cx="2349300" cy="180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had implemented CQL-SAC and got it to work in the Taxi environment independent of the high level planner</a:t>
            </a:r>
            <a:endParaRPr sz="1400"/>
          </a:p>
        </p:txBody>
      </p:sp>
      <p:sp>
        <p:nvSpPr>
          <p:cNvPr id="593" name="Google Shape;593;p34"/>
          <p:cNvSpPr txBox="1"/>
          <p:nvPr>
            <p:ph idx="3" type="subTitle"/>
          </p:nvPr>
        </p:nvSpPr>
        <p:spPr>
          <a:xfrm>
            <a:off x="6081649" y="2326675"/>
            <a:ext cx="2349300" cy="180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realised that some changes were possible to better the model’s performance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Specifically, we hoped to improve offline RL learning methodology</a:t>
            </a:r>
            <a:endParaRPr sz="1400"/>
          </a:p>
        </p:txBody>
      </p:sp>
      <p:sp>
        <p:nvSpPr>
          <p:cNvPr id="594" name="Google Shape;594;p34"/>
          <p:cNvSpPr txBox="1"/>
          <p:nvPr>
            <p:ph idx="6" type="subTitle"/>
          </p:nvPr>
        </p:nvSpPr>
        <p:spPr>
          <a:xfrm>
            <a:off x="6081650" y="1883725"/>
            <a:ext cx="2699400" cy="51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5"/>
          <p:cNvSpPr txBox="1"/>
          <p:nvPr>
            <p:ph type="title"/>
          </p:nvPr>
        </p:nvSpPr>
        <p:spPr>
          <a:xfrm>
            <a:off x="4047175" y="21793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Architecture</a:t>
            </a:r>
            <a:endParaRPr/>
          </a:p>
        </p:txBody>
      </p:sp>
      <p:sp>
        <p:nvSpPr>
          <p:cNvPr id="600" name="Google Shape;600;p35"/>
          <p:cNvSpPr txBox="1"/>
          <p:nvPr>
            <p:ph idx="2" type="title"/>
          </p:nvPr>
        </p:nvSpPr>
        <p:spPr>
          <a:xfrm>
            <a:off x="4047175" y="539500"/>
            <a:ext cx="1474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601" name="Google Shape;601;p35"/>
          <p:cNvGrpSpPr/>
          <p:nvPr/>
        </p:nvGrpSpPr>
        <p:grpSpPr>
          <a:xfrm>
            <a:off x="7422873" y="-703575"/>
            <a:ext cx="2015800" cy="2486150"/>
            <a:chOff x="7422873" y="-703575"/>
            <a:chExt cx="2015800" cy="2486150"/>
          </a:xfrm>
        </p:grpSpPr>
        <p:sp>
          <p:nvSpPr>
            <p:cNvPr id="602" name="Google Shape;602;p35"/>
            <p:cNvSpPr/>
            <p:nvPr/>
          </p:nvSpPr>
          <p:spPr>
            <a:xfrm flipH="1" rot="10800000">
              <a:off x="7422873" y="91346"/>
              <a:ext cx="1365600" cy="1365600"/>
            </a:xfrm>
            <a:prstGeom prst="ellipse">
              <a:avLst/>
            </a:prstGeom>
            <a:solidFill>
              <a:srgbClr val="555F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35"/>
            <p:cNvSpPr/>
            <p:nvPr/>
          </p:nvSpPr>
          <p:spPr>
            <a:xfrm flipH="1" rot="10800000">
              <a:off x="8172338" y="-703575"/>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4" name="Google Shape;604;p35"/>
          <p:cNvGrpSpPr/>
          <p:nvPr/>
        </p:nvGrpSpPr>
        <p:grpSpPr>
          <a:xfrm flipH="1" rot="10800000">
            <a:off x="270135" y="4160908"/>
            <a:ext cx="886175" cy="886200"/>
            <a:chOff x="8423997" y="96408"/>
            <a:chExt cx="886175" cy="886200"/>
          </a:xfrm>
        </p:grpSpPr>
        <p:sp>
          <p:nvSpPr>
            <p:cNvPr id="605" name="Google Shape;605;p35"/>
            <p:cNvSpPr/>
            <p:nvPr/>
          </p:nvSpPr>
          <p:spPr>
            <a:xfrm>
              <a:off x="8423997" y="544641"/>
              <a:ext cx="886175" cy="437968"/>
            </a:xfrm>
            <a:custGeom>
              <a:rect b="b" l="l" r="r" t="t"/>
              <a:pathLst>
                <a:path extrusionOk="0" h="55" w="111">
                  <a:moveTo>
                    <a:pt x="0" y="0"/>
                  </a:moveTo>
                  <a:cubicBezTo>
                    <a:pt x="0" y="30"/>
                    <a:pt x="25" y="55"/>
                    <a:pt x="56" y="55"/>
                  </a:cubicBezTo>
                  <a:cubicBezTo>
                    <a:pt x="86" y="55"/>
                    <a:pt x="111" y="30"/>
                    <a:pt x="111"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35"/>
            <p:cNvSpPr/>
            <p:nvPr/>
          </p:nvSpPr>
          <p:spPr>
            <a:xfrm>
              <a:off x="8423997" y="96408"/>
              <a:ext cx="886175" cy="448232"/>
            </a:xfrm>
            <a:custGeom>
              <a:rect b="b" l="l" r="r" t="t"/>
              <a:pathLst>
                <a:path extrusionOk="0" h="56" w="111">
                  <a:moveTo>
                    <a:pt x="0" y="0"/>
                  </a:moveTo>
                  <a:cubicBezTo>
                    <a:pt x="0" y="31"/>
                    <a:pt x="25" y="56"/>
                    <a:pt x="56" y="56"/>
                  </a:cubicBezTo>
                  <a:cubicBezTo>
                    <a:pt x="86" y="56"/>
                    <a:pt x="111" y="31"/>
                    <a:pt x="111"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607" name="Google Shape;607;p35"/>
          <p:cNvPicPr preferRelativeResize="0"/>
          <p:nvPr/>
        </p:nvPicPr>
        <p:blipFill>
          <a:blip r:embed="rId3">
            <a:alphaModFix/>
          </a:blip>
          <a:stretch>
            <a:fillRect/>
          </a:stretch>
        </p:blipFill>
        <p:spPr>
          <a:xfrm>
            <a:off x="452450" y="424950"/>
            <a:ext cx="2850199" cy="3331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6"/>
          <p:cNvSpPr txBox="1"/>
          <p:nvPr>
            <p:ph type="title"/>
          </p:nvPr>
        </p:nvSpPr>
        <p:spPr>
          <a:xfrm>
            <a:off x="1172450" y="3193300"/>
            <a:ext cx="3492600" cy="76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IQL</a:t>
            </a:r>
            <a:endParaRPr/>
          </a:p>
        </p:txBody>
      </p:sp>
      <p:sp>
        <p:nvSpPr>
          <p:cNvPr id="613" name="Google Shape;613;p36"/>
          <p:cNvSpPr txBox="1"/>
          <p:nvPr>
            <p:ph idx="2" type="title"/>
          </p:nvPr>
        </p:nvSpPr>
        <p:spPr>
          <a:xfrm>
            <a:off x="2825688" y="1217439"/>
            <a:ext cx="3492600" cy="76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Low Level Agent</a:t>
            </a:r>
            <a:endParaRPr/>
          </a:p>
        </p:txBody>
      </p:sp>
      <p:sp>
        <p:nvSpPr>
          <p:cNvPr id="614" name="Google Shape;614;p36"/>
          <p:cNvSpPr txBox="1"/>
          <p:nvPr>
            <p:ph idx="3" type="subTitle"/>
          </p:nvPr>
        </p:nvSpPr>
        <p:spPr>
          <a:xfrm>
            <a:off x="2825688" y="1986350"/>
            <a:ext cx="3492600" cy="46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Offline Learning Methodology</a:t>
            </a:r>
            <a:endParaRPr/>
          </a:p>
        </p:txBody>
      </p:sp>
      <p:sp>
        <p:nvSpPr>
          <p:cNvPr id="615" name="Google Shape;615;p36"/>
          <p:cNvSpPr txBox="1"/>
          <p:nvPr>
            <p:ph idx="4" type="title"/>
          </p:nvPr>
        </p:nvSpPr>
        <p:spPr>
          <a:xfrm>
            <a:off x="4572000" y="3193300"/>
            <a:ext cx="3492600" cy="76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TD3+BC</a:t>
            </a:r>
            <a:endParaRPr/>
          </a:p>
        </p:txBody>
      </p:sp>
      <p:grpSp>
        <p:nvGrpSpPr>
          <p:cNvPr id="616" name="Google Shape;616;p36"/>
          <p:cNvGrpSpPr/>
          <p:nvPr/>
        </p:nvGrpSpPr>
        <p:grpSpPr>
          <a:xfrm>
            <a:off x="-129675" y="-326721"/>
            <a:ext cx="1685825" cy="1732425"/>
            <a:chOff x="-129675" y="-326721"/>
            <a:chExt cx="1685825" cy="1732425"/>
          </a:xfrm>
        </p:grpSpPr>
        <p:sp>
          <p:nvSpPr>
            <p:cNvPr id="617" name="Google Shape;617;p36"/>
            <p:cNvSpPr/>
            <p:nvPr/>
          </p:nvSpPr>
          <p:spPr>
            <a:xfrm>
              <a:off x="-129675" y="-326721"/>
              <a:ext cx="1685825" cy="1643084"/>
            </a:xfrm>
            <a:custGeom>
              <a:rect b="b" l="l" r="r" t="t"/>
              <a:pathLst>
                <a:path extrusionOk="0" h="423" w="434">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36"/>
            <p:cNvSpPr/>
            <p:nvPr/>
          </p:nvSpPr>
          <p:spPr>
            <a:xfrm>
              <a:off x="748197" y="687097"/>
              <a:ext cx="718612" cy="718607"/>
            </a:xfrm>
            <a:custGeom>
              <a:rect b="b" l="l" r="r" t="t"/>
              <a:pathLst>
                <a:path extrusionOk="0" h="185" w="185">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9" name="Google Shape;619;p36"/>
          <p:cNvGrpSpPr/>
          <p:nvPr/>
        </p:nvGrpSpPr>
        <p:grpSpPr>
          <a:xfrm>
            <a:off x="7361415" y="-745438"/>
            <a:ext cx="2138700" cy="2569873"/>
            <a:chOff x="7361415" y="-745438"/>
            <a:chExt cx="2138700" cy="2569873"/>
          </a:xfrm>
        </p:grpSpPr>
        <p:sp>
          <p:nvSpPr>
            <p:cNvPr id="620" name="Google Shape;620;p36"/>
            <p:cNvSpPr/>
            <p:nvPr/>
          </p:nvSpPr>
          <p:spPr>
            <a:xfrm>
              <a:off x="7361415" y="-745438"/>
              <a:ext cx="2138700" cy="21387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21" name="Google Shape;621;p36"/>
            <p:cNvGrpSpPr/>
            <p:nvPr/>
          </p:nvGrpSpPr>
          <p:grpSpPr>
            <a:xfrm flipH="1" rot="10800000">
              <a:off x="8533535" y="300678"/>
              <a:ext cx="807926" cy="1523758"/>
              <a:chOff x="8533535" y="3480039"/>
              <a:chExt cx="807926" cy="1523758"/>
            </a:xfrm>
          </p:grpSpPr>
          <p:sp>
            <p:nvSpPr>
              <p:cNvPr id="622" name="Google Shape;622;p36"/>
              <p:cNvSpPr/>
              <p:nvPr/>
            </p:nvSpPr>
            <p:spPr>
              <a:xfrm>
                <a:off x="8533535" y="3480039"/>
                <a:ext cx="807926" cy="1523758"/>
              </a:xfrm>
              <a:custGeom>
                <a:rect b="b" l="l" r="r" t="t"/>
                <a:pathLst>
                  <a:path extrusionOk="0" h="156" w="83">
                    <a:moveTo>
                      <a:pt x="78" y="0"/>
                    </a:moveTo>
                    <a:cubicBezTo>
                      <a:pt x="81" y="0"/>
                      <a:pt x="83" y="2"/>
                      <a:pt x="83" y="5"/>
                    </a:cubicBezTo>
                    <a:cubicBezTo>
                      <a:pt x="83" y="7"/>
                      <a:pt x="81" y="10"/>
                      <a:pt x="78" y="10"/>
                    </a:cubicBezTo>
                    <a:cubicBezTo>
                      <a:pt x="41" y="10"/>
                      <a:pt x="11" y="40"/>
                      <a:pt x="11" y="78"/>
                    </a:cubicBezTo>
                    <a:cubicBezTo>
                      <a:pt x="11" y="115"/>
                      <a:pt x="41" y="145"/>
                      <a:pt x="78" y="145"/>
                    </a:cubicBezTo>
                    <a:cubicBezTo>
                      <a:pt x="81" y="145"/>
                      <a:pt x="83" y="148"/>
                      <a:pt x="83" y="151"/>
                    </a:cubicBezTo>
                    <a:cubicBezTo>
                      <a:pt x="83" y="153"/>
                      <a:pt x="81" y="156"/>
                      <a:pt x="78" y="156"/>
                    </a:cubicBezTo>
                    <a:cubicBezTo>
                      <a:pt x="35" y="156"/>
                      <a:pt x="0" y="121"/>
                      <a:pt x="0" y="78"/>
                    </a:cubicBezTo>
                    <a:cubicBezTo>
                      <a:pt x="0" y="35"/>
                      <a:pt x="35" y="0"/>
                      <a:pt x="78"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36"/>
              <p:cNvSpPr/>
              <p:nvPr/>
            </p:nvSpPr>
            <p:spPr>
              <a:xfrm>
                <a:off x="8696795" y="3647485"/>
                <a:ext cx="644666" cy="1193052"/>
              </a:xfrm>
              <a:custGeom>
                <a:rect b="b" l="l" r="r" t="t"/>
                <a:pathLst>
                  <a:path extrusionOk="0" h="122" w="66">
                    <a:moveTo>
                      <a:pt x="61" y="0"/>
                    </a:moveTo>
                    <a:cubicBezTo>
                      <a:pt x="64" y="0"/>
                      <a:pt x="66" y="2"/>
                      <a:pt x="66" y="5"/>
                    </a:cubicBezTo>
                    <a:cubicBezTo>
                      <a:pt x="66" y="8"/>
                      <a:pt x="64" y="10"/>
                      <a:pt x="61" y="10"/>
                    </a:cubicBezTo>
                    <a:cubicBezTo>
                      <a:pt x="33" y="10"/>
                      <a:pt x="11" y="33"/>
                      <a:pt x="11" y="61"/>
                    </a:cubicBezTo>
                    <a:cubicBezTo>
                      <a:pt x="11" y="89"/>
                      <a:pt x="33" y="111"/>
                      <a:pt x="61" y="111"/>
                    </a:cubicBezTo>
                    <a:cubicBezTo>
                      <a:pt x="64" y="111"/>
                      <a:pt x="66" y="114"/>
                      <a:pt x="66" y="116"/>
                    </a:cubicBezTo>
                    <a:cubicBezTo>
                      <a:pt x="66" y="119"/>
                      <a:pt x="64" y="122"/>
                      <a:pt x="61" y="122"/>
                    </a:cubicBezTo>
                    <a:cubicBezTo>
                      <a:pt x="28" y="122"/>
                      <a:pt x="0" y="94"/>
                      <a:pt x="0" y="61"/>
                    </a:cubicBezTo>
                    <a:cubicBezTo>
                      <a:pt x="0" y="27"/>
                      <a:pt x="28" y="0"/>
                      <a:pt x="61"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36"/>
              <p:cNvSpPr/>
              <p:nvPr/>
            </p:nvSpPr>
            <p:spPr>
              <a:xfrm>
                <a:off x="8864241" y="3802373"/>
                <a:ext cx="477221" cy="870719"/>
              </a:xfrm>
              <a:custGeom>
                <a:rect b="b" l="l" r="r" t="t"/>
                <a:pathLst>
                  <a:path extrusionOk="0" h="89" w="49">
                    <a:moveTo>
                      <a:pt x="44" y="0"/>
                    </a:moveTo>
                    <a:cubicBezTo>
                      <a:pt x="47" y="0"/>
                      <a:pt x="49" y="2"/>
                      <a:pt x="49" y="5"/>
                    </a:cubicBezTo>
                    <a:cubicBezTo>
                      <a:pt x="49" y="8"/>
                      <a:pt x="47" y="10"/>
                      <a:pt x="44" y="10"/>
                    </a:cubicBezTo>
                    <a:cubicBezTo>
                      <a:pt x="25" y="10"/>
                      <a:pt x="10" y="26"/>
                      <a:pt x="10" y="45"/>
                    </a:cubicBezTo>
                    <a:cubicBezTo>
                      <a:pt x="10" y="64"/>
                      <a:pt x="25" y="79"/>
                      <a:pt x="44" y="79"/>
                    </a:cubicBezTo>
                    <a:cubicBezTo>
                      <a:pt x="47" y="79"/>
                      <a:pt x="49" y="82"/>
                      <a:pt x="49" y="84"/>
                    </a:cubicBezTo>
                    <a:cubicBezTo>
                      <a:pt x="49" y="87"/>
                      <a:pt x="47" y="89"/>
                      <a:pt x="44" y="89"/>
                    </a:cubicBezTo>
                    <a:cubicBezTo>
                      <a:pt x="20" y="89"/>
                      <a:pt x="0" y="69"/>
                      <a:pt x="0" y="45"/>
                    </a:cubicBezTo>
                    <a:cubicBezTo>
                      <a:pt x="0" y="20"/>
                      <a:pt x="20" y="0"/>
                      <a:pt x="44"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cxnSp>
        <p:nvCxnSpPr>
          <p:cNvPr id="625" name="Google Shape;625;p36"/>
          <p:cNvCxnSpPr/>
          <p:nvPr/>
        </p:nvCxnSpPr>
        <p:spPr>
          <a:xfrm flipH="1">
            <a:off x="2947900" y="2536725"/>
            <a:ext cx="607800" cy="572700"/>
          </a:xfrm>
          <a:prstGeom prst="straightConnector1">
            <a:avLst/>
          </a:prstGeom>
          <a:noFill/>
          <a:ln cap="flat" cmpd="sng" w="9525">
            <a:solidFill>
              <a:srgbClr val="191919"/>
            </a:solidFill>
            <a:prstDash val="solid"/>
            <a:round/>
            <a:headEnd len="med" w="med" type="none"/>
            <a:tailEnd len="med" w="med" type="triangle"/>
          </a:ln>
        </p:spPr>
      </p:cxnSp>
      <p:cxnSp>
        <p:nvCxnSpPr>
          <p:cNvPr id="626" name="Google Shape;626;p36"/>
          <p:cNvCxnSpPr/>
          <p:nvPr/>
        </p:nvCxnSpPr>
        <p:spPr>
          <a:xfrm>
            <a:off x="5426500" y="2536725"/>
            <a:ext cx="607500" cy="559200"/>
          </a:xfrm>
          <a:prstGeom prst="straightConnector1">
            <a:avLst/>
          </a:prstGeom>
          <a:noFill/>
          <a:ln cap="flat" cmpd="sng" w="9525">
            <a:solidFill>
              <a:srgbClr val="191919"/>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7"/>
          <p:cNvSpPr txBox="1"/>
          <p:nvPr>
            <p:ph type="title"/>
          </p:nvPr>
        </p:nvSpPr>
        <p:spPr>
          <a:xfrm>
            <a:off x="2969247" y="237386"/>
            <a:ext cx="3205500" cy="105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not CQL?</a:t>
            </a:r>
            <a:endParaRPr/>
          </a:p>
        </p:txBody>
      </p:sp>
      <p:pic>
        <p:nvPicPr>
          <p:cNvPr id="632" name="Google Shape;632;p37"/>
          <p:cNvPicPr preferRelativeResize="0"/>
          <p:nvPr/>
        </p:nvPicPr>
        <p:blipFill>
          <a:blip r:embed="rId3">
            <a:alphaModFix/>
          </a:blip>
          <a:stretch>
            <a:fillRect/>
          </a:stretch>
        </p:blipFill>
        <p:spPr>
          <a:xfrm>
            <a:off x="456050" y="1360152"/>
            <a:ext cx="7896901" cy="298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8"/>
          <p:cNvSpPr txBox="1"/>
          <p:nvPr>
            <p:ph type="title"/>
          </p:nvPr>
        </p:nvSpPr>
        <p:spPr>
          <a:xfrm>
            <a:off x="2969247" y="237386"/>
            <a:ext cx="3205500" cy="105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not CQL?</a:t>
            </a:r>
            <a:endParaRPr/>
          </a:p>
        </p:txBody>
      </p:sp>
      <p:sp>
        <p:nvSpPr>
          <p:cNvPr id="638" name="Google Shape;638;p38"/>
          <p:cNvSpPr txBox="1"/>
          <p:nvPr/>
        </p:nvSpPr>
        <p:spPr>
          <a:xfrm>
            <a:off x="959850" y="1593900"/>
            <a:ext cx="7224300" cy="2104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Original CQL implementation did not converge on antmaze tasks</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Author recommended implementation used tricks to achieve convergence, but we were unsure of how that would affect the HiGOC implementation</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Therefore, we decided to modify our evaluation paradigm since the goal was to show effectiveness of the high level planning</a:t>
            </a:r>
            <a:endParaRPr sz="16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IQL 						Why TD3 + BC</a:t>
            </a:r>
            <a:endParaRPr/>
          </a:p>
        </p:txBody>
      </p:sp>
      <p:sp>
        <p:nvSpPr>
          <p:cNvPr id="644" name="Google Shape;644;p39"/>
          <p:cNvSpPr txBox="1"/>
          <p:nvPr>
            <p:ph idx="1" type="subTitle"/>
          </p:nvPr>
        </p:nvSpPr>
        <p:spPr>
          <a:xfrm>
            <a:off x="720000" y="1363950"/>
            <a:ext cx="3677400" cy="262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Faster convergence =&gt; easier to train with limited resources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Better performance than CQL+SAC on most antmaze tasks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Verified and reproducible performance on </a:t>
            </a:r>
            <a:r>
              <a:rPr lang="en" sz="1600"/>
              <a:t>benchmarks</a:t>
            </a:r>
            <a:r>
              <a:rPr lang="en" sz="1600"/>
              <a:t> with hyperparameter choices</a:t>
            </a:r>
            <a:endParaRPr sz="1600"/>
          </a:p>
        </p:txBody>
      </p:sp>
      <p:sp>
        <p:nvSpPr>
          <p:cNvPr id="645" name="Google Shape;645;p39"/>
          <p:cNvSpPr txBox="1"/>
          <p:nvPr>
            <p:ph idx="2" type="subTitle"/>
          </p:nvPr>
        </p:nvSpPr>
        <p:spPr>
          <a:xfrm>
            <a:off x="4848775" y="1363950"/>
            <a:ext cx="3582000" cy="262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While IQL is good on most tasks, it </a:t>
            </a:r>
            <a:r>
              <a:rPr lang="en" sz="1600"/>
              <a:t>underperforms</a:t>
            </a:r>
            <a:r>
              <a:rPr lang="en" sz="1600"/>
              <a:t> on Umaze-Diverse</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This makes it tough to see the effectiveness of high level planning on this environment</a:t>
            </a:r>
            <a:endParaRPr sz="1600"/>
          </a:p>
        </p:txBody>
      </p:sp>
      <p:graphicFrame>
        <p:nvGraphicFramePr>
          <p:cNvPr id="646" name="Google Shape;646;p39"/>
          <p:cNvGraphicFramePr/>
          <p:nvPr/>
        </p:nvGraphicFramePr>
        <p:xfrm>
          <a:off x="4644575" y="3367950"/>
          <a:ext cx="3000000" cy="3000000"/>
        </p:xfrm>
        <a:graphic>
          <a:graphicData uri="http://schemas.openxmlformats.org/drawingml/2006/table">
            <a:tbl>
              <a:tblPr>
                <a:noFill/>
                <a:tableStyleId>{FF0C792E-E527-4120-820F-C7508075E127}</a:tableStyleId>
              </a:tblPr>
              <a:tblGrid>
                <a:gridCol w="1423900"/>
                <a:gridCol w="1423900"/>
                <a:gridCol w="1423900"/>
              </a:tblGrid>
              <a:tr h="381000">
                <a:tc>
                  <a:txBody>
                    <a:bodyPr/>
                    <a:lstStyle/>
                    <a:p>
                      <a:pPr indent="0" lvl="0" marL="0" rtl="0" algn="ctr">
                        <a:spcBef>
                          <a:spcPts val="0"/>
                        </a:spcBef>
                        <a:spcAft>
                          <a:spcPts val="0"/>
                        </a:spcAft>
                        <a:buNone/>
                      </a:pPr>
                      <a:r>
                        <a:rPr b="1" lang="en"/>
                        <a:t>Method</a:t>
                      </a:r>
                      <a:endParaRPr b="1"/>
                    </a:p>
                  </a:txBody>
                  <a:tcPr marT="91425" marB="91425" marR="91425" marL="91425"/>
                </a:tc>
                <a:tc>
                  <a:txBody>
                    <a:bodyPr/>
                    <a:lstStyle/>
                    <a:p>
                      <a:pPr indent="0" lvl="0" marL="0" rtl="0" algn="ctr">
                        <a:spcBef>
                          <a:spcPts val="0"/>
                        </a:spcBef>
                        <a:spcAft>
                          <a:spcPts val="0"/>
                        </a:spcAft>
                        <a:buNone/>
                      </a:pPr>
                      <a:r>
                        <a:rPr lang="en"/>
                        <a:t>IQL</a:t>
                      </a:r>
                      <a:endParaRPr/>
                    </a:p>
                  </a:txBody>
                  <a:tcPr marT="91425" marB="91425" marR="91425" marL="91425"/>
                </a:tc>
                <a:tc>
                  <a:txBody>
                    <a:bodyPr/>
                    <a:lstStyle/>
                    <a:p>
                      <a:pPr indent="0" lvl="0" marL="0" rtl="0" algn="ctr">
                        <a:spcBef>
                          <a:spcPts val="0"/>
                        </a:spcBef>
                        <a:spcAft>
                          <a:spcPts val="0"/>
                        </a:spcAft>
                        <a:buNone/>
                      </a:pPr>
                      <a:r>
                        <a:rPr lang="en"/>
                        <a:t>TD3+BC</a:t>
                      </a:r>
                      <a:endParaRPr/>
                    </a:p>
                  </a:txBody>
                  <a:tcPr marT="91425" marB="91425" marR="91425" marL="91425"/>
                </a:tc>
              </a:tr>
              <a:tr h="381000">
                <a:tc>
                  <a:txBody>
                    <a:bodyPr/>
                    <a:lstStyle/>
                    <a:p>
                      <a:pPr indent="0" lvl="0" marL="0" rtl="0" algn="ctr">
                        <a:spcBef>
                          <a:spcPts val="0"/>
                        </a:spcBef>
                        <a:spcAft>
                          <a:spcPts val="0"/>
                        </a:spcAft>
                        <a:buNone/>
                      </a:pPr>
                      <a:r>
                        <a:rPr lang="en"/>
                        <a:t>Umaze</a:t>
                      </a:r>
                      <a:endParaRPr/>
                    </a:p>
                  </a:txBody>
                  <a:tcPr marT="91425" marB="91425" marR="91425" marL="91425"/>
                </a:tc>
                <a:tc>
                  <a:txBody>
                    <a:bodyPr/>
                    <a:lstStyle/>
                    <a:p>
                      <a:pPr indent="0" lvl="0" marL="0" rtl="0" algn="ctr">
                        <a:spcBef>
                          <a:spcPts val="0"/>
                        </a:spcBef>
                        <a:spcAft>
                          <a:spcPts val="0"/>
                        </a:spcAft>
                        <a:buNone/>
                      </a:pPr>
                      <a:r>
                        <a:rPr lang="en"/>
                        <a:t>87.5</a:t>
                      </a:r>
                      <a:endParaRPr/>
                    </a:p>
                  </a:txBody>
                  <a:tcPr marT="91425" marB="91425" marR="91425" marL="91425"/>
                </a:tc>
                <a:tc>
                  <a:txBody>
                    <a:bodyPr/>
                    <a:lstStyle/>
                    <a:p>
                      <a:pPr indent="0" lvl="0" marL="0" rtl="0" algn="ctr">
                        <a:spcBef>
                          <a:spcPts val="0"/>
                        </a:spcBef>
                        <a:spcAft>
                          <a:spcPts val="0"/>
                        </a:spcAft>
                        <a:buNone/>
                      </a:pPr>
                      <a:r>
                        <a:rPr lang="en"/>
                        <a:t>78.6</a:t>
                      </a:r>
                      <a:endParaRPr/>
                    </a:p>
                  </a:txBody>
                  <a:tcPr marT="91425" marB="91425" marR="91425" marL="91425"/>
                </a:tc>
              </a:tr>
              <a:tr h="381000">
                <a:tc>
                  <a:txBody>
                    <a:bodyPr/>
                    <a:lstStyle/>
                    <a:p>
                      <a:pPr indent="0" lvl="0" marL="0" rtl="0" algn="ctr">
                        <a:spcBef>
                          <a:spcPts val="0"/>
                        </a:spcBef>
                        <a:spcAft>
                          <a:spcPts val="0"/>
                        </a:spcAft>
                        <a:buNone/>
                      </a:pPr>
                      <a:r>
                        <a:rPr lang="en"/>
                        <a:t>Umaze-Diverse</a:t>
                      </a:r>
                      <a:endParaRPr/>
                    </a:p>
                  </a:txBody>
                  <a:tcPr marT="91425" marB="91425" marR="91425" marL="91425"/>
                </a:tc>
                <a:tc>
                  <a:txBody>
                    <a:bodyPr/>
                    <a:lstStyle/>
                    <a:p>
                      <a:pPr indent="0" lvl="0" marL="0" rtl="0" algn="ctr">
                        <a:spcBef>
                          <a:spcPts val="0"/>
                        </a:spcBef>
                        <a:spcAft>
                          <a:spcPts val="0"/>
                        </a:spcAft>
                        <a:buNone/>
                      </a:pPr>
                      <a:r>
                        <a:rPr lang="en"/>
                        <a:t>62.2</a:t>
                      </a:r>
                      <a:endParaRPr/>
                    </a:p>
                  </a:txBody>
                  <a:tcPr marT="91425" marB="91425" marR="91425" marL="91425"/>
                </a:tc>
                <a:tc>
                  <a:txBody>
                    <a:bodyPr/>
                    <a:lstStyle/>
                    <a:p>
                      <a:pPr indent="0" lvl="0" marL="0" rtl="0" algn="ctr">
                        <a:spcBef>
                          <a:spcPts val="0"/>
                        </a:spcBef>
                        <a:spcAft>
                          <a:spcPts val="0"/>
                        </a:spcAft>
                        <a:buNone/>
                      </a:pPr>
                      <a:r>
                        <a:rPr lang="en"/>
                        <a:t>71.4</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0"/>
          <p:cNvSpPr txBox="1"/>
          <p:nvPr>
            <p:ph type="title"/>
          </p:nvPr>
        </p:nvSpPr>
        <p:spPr>
          <a:xfrm>
            <a:off x="4047175" y="1723400"/>
            <a:ext cx="4383600" cy="29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Plots, Table, Maps and Videos</a:t>
            </a:r>
            <a:endParaRPr/>
          </a:p>
        </p:txBody>
      </p:sp>
      <p:sp>
        <p:nvSpPr>
          <p:cNvPr id="652" name="Google Shape;652;p40"/>
          <p:cNvSpPr txBox="1"/>
          <p:nvPr>
            <p:ph idx="2" type="title"/>
          </p:nvPr>
        </p:nvSpPr>
        <p:spPr>
          <a:xfrm>
            <a:off x="4047175" y="539500"/>
            <a:ext cx="1474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653" name="Google Shape;653;p40"/>
          <p:cNvGrpSpPr/>
          <p:nvPr/>
        </p:nvGrpSpPr>
        <p:grpSpPr>
          <a:xfrm>
            <a:off x="7422873" y="-703575"/>
            <a:ext cx="2015800" cy="2486150"/>
            <a:chOff x="7422873" y="-703575"/>
            <a:chExt cx="2015800" cy="2486150"/>
          </a:xfrm>
        </p:grpSpPr>
        <p:sp>
          <p:nvSpPr>
            <p:cNvPr id="654" name="Google Shape;654;p40"/>
            <p:cNvSpPr/>
            <p:nvPr/>
          </p:nvSpPr>
          <p:spPr>
            <a:xfrm flipH="1" rot="10800000">
              <a:off x="7422873" y="91346"/>
              <a:ext cx="1365600" cy="1365600"/>
            </a:xfrm>
            <a:prstGeom prst="ellipse">
              <a:avLst/>
            </a:prstGeom>
            <a:solidFill>
              <a:srgbClr val="555F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40"/>
            <p:cNvSpPr/>
            <p:nvPr/>
          </p:nvSpPr>
          <p:spPr>
            <a:xfrm flipH="1" rot="10800000">
              <a:off x="8172338" y="-703575"/>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6" name="Google Shape;656;p40"/>
          <p:cNvGrpSpPr/>
          <p:nvPr/>
        </p:nvGrpSpPr>
        <p:grpSpPr>
          <a:xfrm flipH="1" rot="10800000">
            <a:off x="270135" y="4160908"/>
            <a:ext cx="886175" cy="886200"/>
            <a:chOff x="8423997" y="96408"/>
            <a:chExt cx="886175" cy="886200"/>
          </a:xfrm>
        </p:grpSpPr>
        <p:sp>
          <p:nvSpPr>
            <p:cNvPr id="657" name="Google Shape;657;p40"/>
            <p:cNvSpPr/>
            <p:nvPr/>
          </p:nvSpPr>
          <p:spPr>
            <a:xfrm>
              <a:off x="8423997" y="544641"/>
              <a:ext cx="886175" cy="437968"/>
            </a:xfrm>
            <a:custGeom>
              <a:rect b="b" l="l" r="r" t="t"/>
              <a:pathLst>
                <a:path extrusionOk="0" h="55" w="111">
                  <a:moveTo>
                    <a:pt x="0" y="0"/>
                  </a:moveTo>
                  <a:cubicBezTo>
                    <a:pt x="0" y="30"/>
                    <a:pt x="25" y="55"/>
                    <a:pt x="56" y="55"/>
                  </a:cubicBezTo>
                  <a:cubicBezTo>
                    <a:pt x="86" y="55"/>
                    <a:pt x="111" y="30"/>
                    <a:pt x="111"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40"/>
            <p:cNvSpPr/>
            <p:nvPr/>
          </p:nvSpPr>
          <p:spPr>
            <a:xfrm>
              <a:off x="8423997" y="96408"/>
              <a:ext cx="886175" cy="448232"/>
            </a:xfrm>
            <a:custGeom>
              <a:rect b="b" l="l" r="r" t="t"/>
              <a:pathLst>
                <a:path extrusionOk="0" h="56" w="111">
                  <a:moveTo>
                    <a:pt x="0" y="0"/>
                  </a:moveTo>
                  <a:cubicBezTo>
                    <a:pt x="0" y="31"/>
                    <a:pt x="25" y="56"/>
                    <a:pt x="56" y="56"/>
                  </a:cubicBezTo>
                  <a:cubicBezTo>
                    <a:pt x="86" y="56"/>
                    <a:pt x="111" y="31"/>
                    <a:pt x="111"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659" name="Google Shape;659;p40"/>
          <p:cNvPicPr preferRelativeResize="0"/>
          <p:nvPr/>
        </p:nvPicPr>
        <p:blipFill>
          <a:blip r:embed="rId3">
            <a:alphaModFix/>
          </a:blip>
          <a:stretch>
            <a:fillRect/>
          </a:stretch>
        </p:blipFill>
        <p:spPr>
          <a:xfrm>
            <a:off x="452450" y="424950"/>
            <a:ext cx="2850199" cy="3331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41"/>
          <p:cNvSpPr txBox="1"/>
          <p:nvPr>
            <p:ph type="title"/>
          </p:nvPr>
        </p:nvSpPr>
        <p:spPr>
          <a:xfrm>
            <a:off x="2969250" y="237375"/>
            <a:ext cx="3660900" cy="105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 Setup</a:t>
            </a:r>
            <a:endParaRPr/>
          </a:p>
        </p:txBody>
      </p:sp>
      <p:sp>
        <p:nvSpPr>
          <p:cNvPr id="665" name="Google Shape;665;p41"/>
          <p:cNvSpPr txBox="1"/>
          <p:nvPr/>
        </p:nvSpPr>
        <p:spPr>
          <a:xfrm>
            <a:off x="959850" y="1383500"/>
            <a:ext cx="7224300" cy="3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Training of each model for 40k timesteps</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Weight of </a:t>
            </a:r>
            <a:r>
              <a:rPr lang="en" sz="1600">
                <a:solidFill>
                  <a:schemeClr val="dk1"/>
                </a:solidFill>
                <a:latin typeface="Open Sans"/>
                <a:ea typeface="Open Sans"/>
                <a:cs typeface="Open Sans"/>
                <a:sym typeface="Open Sans"/>
              </a:rPr>
              <a:t>distance</a:t>
            </a:r>
            <a:r>
              <a:rPr lang="en" sz="1600">
                <a:solidFill>
                  <a:schemeClr val="dk1"/>
                </a:solidFill>
                <a:latin typeface="Open Sans"/>
                <a:ea typeface="Open Sans"/>
                <a:cs typeface="Open Sans"/>
                <a:sym typeface="Open Sans"/>
              </a:rPr>
              <a:t> penalty in reward fixed at 0.01</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On each environment -&gt;</a:t>
            </a:r>
            <a:endParaRPr sz="1600">
              <a:solidFill>
                <a:schemeClr val="dk1"/>
              </a:solidFill>
              <a:latin typeface="Open Sans"/>
              <a:ea typeface="Open Sans"/>
              <a:cs typeface="Open Sans"/>
              <a:sym typeface="Open Sans"/>
            </a:endParaRPr>
          </a:p>
          <a:p>
            <a:pPr indent="-330200" lvl="1" marL="9144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For each low level agent -&gt;</a:t>
            </a:r>
            <a:endParaRPr sz="1600">
              <a:solidFill>
                <a:schemeClr val="dk1"/>
              </a:solidFill>
              <a:latin typeface="Open Sans"/>
              <a:ea typeface="Open Sans"/>
              <a:cs typeface="Open Sans"/>
              <a:sym typeface="Open Sans"/>
            </a:endParaRPr>
          </a:p>
          <a:p>
            <a:pPr indent="-330200" lvl="2" marL="13716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For each of 5 seeds -&gt;</a:t>
            </a:r>
            <a:endParaRPr sz="1600">
              <a:solidFill>
                <a:schemeClr val="dk1"/>
              </a:solidFill>
              <a:latin typeface="Open Sans"/>
              <a:ea typeface="Open Sans"/>
              <a:cs typeface="Open Sans"/>
              <a:sym typeface="Open Sans"/>
            </a:endParaRPr>
          </a:p>
          <a:p>
            <a:pPr indent="-330200" lvl="3" marL="18288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Average score across 5 episodes</a:t>
            </a:r>
            <a:endParaRPr sz="1600">
              <a:solidFill>
                <a:schemeClr val="dk1"/>
              </a:solidFill>
              <a:latin typeface="Open Sans"/>
              <a:ea typeface="Open Sans"/>
              <a:cs typeface="Open Sans"/>
              <a:sym typeface="Open Sans"/>
            </a:endParaRPr>
          </a:p>
          <a:p>
            <a:pPr indent="-330200" lvl="2" marL="13716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Average score across 5 seeds</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p:txBody>
      </p:sp>
      <p:pic>
        <p:nvPicPr>
          <p:cNvPr id="666" name="Google Shape;666;p41"/>
          <p:cNvPicPr preferRelativeResize="0"/>
          <p:nvPr/>
        </p:nvPicPr>
        <p:blipFill>
          <a:blip r:embed="rId3">
            <a:alphaModFix/>
          </a:blip>
          <a:stretch>
            <a:fillRect/>
          </a:stretch>
        </p:blipFill>
        <p:spPr>
          <a:xfrm>
            <a:off x="2185575" y="2724588"/>
            <a:ext cx="3790950" cy="676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on Umaze-v2</a:t>
            </a:r>
            <a:endParaRPr/>
          </a:p>
        </p:txBody>
      </p:sp>
      <p:sp>
        <p:nvSpPr>
          <p:cNvPr id="672" name="Google Shape;672;p42"/>
          <p:cNvSpPr txBox="1"/>
          <p:nvPr>
            <p:ph idx="4294967295" type="title"/>
          </p:nvPr>
        </p:nvSpPr>
        <p:spPr>
          <a:xfrm>
            <a:off x="7391400" y="1170167"/>
            <a:ext cx="1673100" cy="327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We see that IQL based HiGOC and TD3+BC converge on this environment to good scores.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en" sz="1500"/>
              <a:t>Both outperform their respective low level policies </a:t>
            </a:r>
            <a:endParaRPr sz="1500"/>
          </a:p>
        </p:txBody>
      </p:sp>
      <p:pic>
        <p:nvPicPr>
          <p:cNvPr id="673" name="Google Shape;673;p42"/>
          <p:cNvPicPr preferRelativeResize="0"/>
          <p:nvPr/>
        </p:nvPicPr>
        <p:blipFill>
          <a:blip r:embed="rId3">
            <a:alphaModFix/>
          </a:blip>
          <a:stretch>
            <a:fillRect/>
          </a:stretch>
        </p:blipFill>
        <p:spPr>
          <a:xfrm>
            <a:off x="99900" y="1170175"/>
            <a:ext cx="3467499" cy="3277200"/>
          </a:xfrm>
          <a:prstGeom prst="rect">
            <a:avLst/>
          </a:prstGeom>
          <a:noFill/>
          <a:ln>
            <a:noFill/>
          </a:ln>
        </p:spPr>
      </p:pic>
      <p:pic>
        <p:nvPicPr>
          <p:cNvPr id="674" name="Google Shape;674;p42"/>
          <p:cNvPicPr preferRelativeResize="0"/>
          <p:nvPr/>
        </p:nvPicPr>
        <p:blipFill>
          <a:blip r:embed="rId4">
            <a:alphaModFix/>
          </a:blip>
          <a:stretch>
            <a:fillRect/>
          </a:stretch>
        </p:blipFill>
        <p:spPr>
          <a:xfrm>
            <a:off x="3859625" y="1170175"/>
            <a:ext cx="3531776" cy="33194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Videos on Umaze-v2</a:t>
            </a:r>
            <a:endParaRPr/>
          </a:p>
        </p:txBody>
      </p:sp>
      <p:sp>
        <p:nvSpPr>
          <p:cNvPr id="680" name="Google Shape;680;p43"/>
          <p:cNvSpPr txBox="1"/>
          <p:nvPr>
            <p:ph idx="4294967295" type="title"/>
          </p:nvPr>
        </p:nvSpPr>
        <p:spPr>
          <a:xfrm>
            <a:off x="7391400" y="1170167"/>
            <a:ext cx="1673100" cy="327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s </a:t>
            </a:r>
            <a:endParaRPr sz="1500"/>
          </a:p>
        </p:txBody>
      </p:sp>
      <p:pic>
        <p:nvPicPr>
          <p:cNvPr id="681" name="Google Shape;681;p43" title="video_umaze_iql.mp4">
            <a:hlinkClick r:id="rId3"/>
          </p:cNvPr>
          <p:cNvPicPr preferRelativeResize="0"/>
          <p:nvPr/>
        </p:nvPicPr>
        <p:blipFill>
          <a:blip r:embed="rId4">
            <a:alphaModFix/>
          </a:blip>
          <a:stretch>
            <a:fillRect/>
          </a:stretch>
        </p:blipFill>
        <p:spPr>
          <a:xfrm>
            <a:off x="211325" y="1092075"/>
            <a:ext cx="4021906" cy="3355301"/>
          </a:xfrm>
          <a:prstGeom prst="rect">
            <a:avLst/>
          </a:prstGeom>
          <a:noFill/>
          <a:ln>
            <a:noFill/>
          </a:ln>
        </p:spPr>
      </p:pic>
      <p:pic>
        <p:nvPicPr>
          <p:cNvPr id="682" name="Google Shape;682;p43" title="video_umaze_td3.mp4">
            <a:hlinkClick r:id="rId5"/>
          </p:cNvPr>
          <p:cNvPicPr preferRelativeResize="0"/>
          <p:nvPr/>
        </p:nvPicPr>
        <p:blipFill>
          <a:blip r:embed="rId6">
            <a:alphaModFix/>
          </a:blip>
          <a:stretch>
            <a:fillRect/>
          </a:stretch>
        </p:blipFill>
        <p:spPr>
          <a:xfrm>
            <a:off x="4884625" y="1092075"/>
            <a:ext cx="4021901" cy="3355298"/>
          </a:xfrm>
          <a:prstGeom prst="rect">
            <a:avLst/>
          </a:prstGeom>
          <a:noFill/>
          <a:ln>
            <a:noFill/>
          </a:ln>
        </p:spPr>
      </p:pic>
      <p:sp>
        <p:nvSpPr>
          <p:cNvPr id="683" name="Google Shape;683;p43"/>
          <p:cNvSpPr txBox="1"/>
          <p:nvPr/>
        </p:nvSpPr>
        <p:spPr>
          <a:xfrm>
            <a:off x="1206050" y="4644950"/>
            <a:ext cx="20340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Open Sans"/>
                <a:ea typeface="Open Sans"/>
                <a:cs typeface="Open Sans"/>
                <a:sym typeface="Open Sans"/>
              </a:rPr>
              <a:t>HiGOC-IQL</a:t>
            </a:r>
            <a:endParaRPr b="1">
              <a:solidFill>
                <a:schemeClr val="dk1"/>
              </a:solidFill>
              <a:latin typeface="Open Sans"/>
              <a:ea typeface="Open Sans"/>
              <a:cs typeface="Open Sans"/>
              <a:sym typeface="Open Sans"/>
            </a:endParaRPr>
          </a:p>
        </p:txBody>
      </p:sp>
      <p:sp>
        <p:nvSpPr>
          <p:cNvPr id="684" name="Google Shape;684;p43"/>
          <p:cNvSpPr txBox="1"/>
          <p:nvPr/>
        </p:nvSpPr>
        <p:spPr>
          <a:xfrm>
            <a:off x="5812250" y="4644950"/>
            <a:ext cx="20340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Open Sans"/>
                <a:ea typeface="Open Sans"/>
                <a:cs typeface="Open Sans"/>
                <a:sym typeface="Open Sans"/>
              </a:rPr>
              <a:t>HiGOC-TD3+BC</a:t>
            </a:r>
            <a:endParaRPr b="1">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475" name="Google Shape;475;p26"/>
          <p:cNvSpPr txBox="1"/>
          <p:nvPr>
            <p:ph idx="2" type="title"/>
          </p:nvPr>
        </p:nvSpPr>
        <p:spPr>
          <a:xfrm>
            <a:off x="720000" y="154975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76" name="Google Shape;476;p26"/>
          <p:cNvSpPr txBox="1"/>
          <p:nvPr>
            <p:ph idx="3" type="title"/>
          </p:nvPr>
        </p:nvSpPr>
        <p:spPr>
          <a:xfrm>
            <a:off x="720000" y="306351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77" name="Google Shape;477;p26"/>
          <p:cNvSpPr txBox="1"/>
          <p:nvPr>
            <p:ph idx="4" type="title"/>
          </p:nvPr>
        </p:nvSpPr>
        <p:spPr>
          <a:xfrm>
            <a:off x="3306000" y="154975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78" name="Google Shape;478;p26"/>
          <p:cNvSpPr txBox="1"/>
          <p:nvPr>
            <p:ph idx="5" type="title"/>
          </p:nvPr>
        </p:nvSpPr>
        <p:spPr>
          <a:xfrm>
            <a:off x="3306000" y="306351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79" name="Google Shape;479;p26"/>
          <p:cNvSpPr txBox="1"/>
          <p:nvPr>
            <p:ph idx="6" type="title"/>
          </p:nvPr>
        </p:nvSpPr>
        <p:spPr>
          <a:xfrm>
            <a:off x="5892000" y="1549758"/>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80" name="Google Shape;480;p26"/>
          <p:cNvSpPr txBox="1"/>
          <p:nvPr>
            <p:ph idx="7" type="title"/>
          </p:nvPr>
        </p:nvSpPr>
        <p:spPr>
          <a:xfrm>
            <a:off x="5892000" y="306351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481" name="Google Shape;481;p26"/>
          <p:cNvSpPr txBox="1"/>
          <p:nvPr>
            <p:ph idx="1" type="subTitle"/>
          </p:nvPr>
        </p:nvSpPr>
        <p:spPr>
          <a:xfrm>
            <a:off x="720000" y="1997350"/>
            <a:ext cx="2532000" cy="4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Framework</a:t>
            </a:r>
            <a:endParaRPr/>
          </a:p>
        </p:txBody>
      </p:sp>
      <p:sp>
        <p:nvSpPr>
          <p:cNvPr id="482" name="Google Shape;482;p26"/>
          <p:cNvSpPr txBox="1"/>
          <p:nvPr>
            <p:ph idx="8" type="subTitle"/>
          </p:nvPr>
        </p:nvSpPr>
        <p:spPr>
          <a:xfrm>
            <a:off x="3306000" y="1997350"/>
            <a:ext cx="2532000" cy="4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Progress</a:t>
            </a:r>
            <a:endParaRPr/>
          </a:p>
        </p:txBody>
      </p:sp>
      <p:sp>
        <p:nvSpPr>
          <p:cNvPr id="483" name="Google Shape;483;p26"/>
          <p:cNvSpPr txBox="1"/>
          <p:nvPr>
            <p:ph idx="9" type="subTitle"/>
          </p:nvPr>
        </p:nvSpPr>
        <p:spPr>
          <a:xfrm>
            <a:off x="5892000" y="1997350"/>
            <a:ext cx="2532000" cy="4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Architecture</a:t>
            </a:r>
            <a:endParaRPr/>
          </a:p>
        </p:txBody>
      </p:sp>
      <p:sp>
        <p:nvSpPr>
          <p:cNvPr id="484" name="Google Shape;484;p26"/>
          <p:cNvSpPr txBox="1"/>
          <p:nvPr>
            <p:ph idx="13" type="subTitle"/>
          </p:nvPr>
        </p:nvSpPr>
        <p:spPr>
          <a:xfrm>
            <a:off x="720000" y="3511125"/>
            <a:ext cx="2532000" cy="4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Plots, Table, Maps and Videos</a:t>
            </a:r>
            <a:endParaRPr/>
          </a:p>
        </p:txBody>
      </p:sp>
      <p:sp>
        <p:nvSpPr>
          <p:cNvPr id="485" name="Google Shape;485;p26"/>
          <p:cNvSpPr txBox="1"/>
          <p:nvPr>
            <p:ph idx="14" type="subTitle"/>
          </p:nvPr>
        </p:nvSpPr>
        <p:spPr>
          <a:xfrm>
            <a:off x="3306000" y="3511125"/>
            <a:ext cx="2532000" cy="4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a:t>
            </a:r>
            <a:endParaRPr/>
          </a:p>
        </p:txBody>
      </p:sp>
      <p:sp>
        <p:nvSpPr>
          <p:cNvPr id="486" name="Google Shape;486;p26"/>
          <p:cNvSpPr txBox="1"/>
          <p:nvPr>
            <p:ph idx="15" type="subTitle"/>
          </p:nvPr>
        </p:nvSpPr>
        <p:spPr>
          <a:xfrm>
            <a:off x="5892000" y="3511125"/>
            <a:ext cx="2532000" cy="4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grpSp>
        <p:nvGrpSpPr>
          <p:cNvPr id="487" name="Google Shape;487;p26"/>
          <p:cNvGrpSpPr/>
          <p:nvPr/>
        </p:nvGrpSpPr>
        <p:grpSpPr>
          <a:xfrm flipH="1">
            <a:off x="7007213" y="4144641"/>
            <a:ext cx="1423563" cy="918710"/>
            <a:chOff x="2117525" y="373468"/>
            <a:chExt cx="1616400" cy="1043158"/>
          </a:xfrm>
        </p:grpSpPr>
        <p:cxnSp>
          <p:nvCxnSpPr>
            <p:cNvPr id="488" name="Google Shape;488;p26"/>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489" name="Google Shape;489;p26"/>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490" name="Google Shape;490;p26"/>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 on Umaze-v2</a:t>
            </a:r>
            <a:endParaRPr/>
          </a:p>
        </p:txBody>
      </p:sp>
      <p:pic>
        <p:nvPicPr>
          <p:cNvPr id="690" name="Google Shape;690;p44"/>
          <p:cNvPicPr preferRelativeResize="0"/>
          <p:nvPr/>
        </p:nvPicPr>
        <p:blipFill>
          <a:blip r:embed="rId3">
            <a:alphaModFix/>
          </a:blip>
          <a:stretch>
            <a:fillRect/>
          </a:stretch>
        </p:blipFill>
        <p:spPr>
          <a:xfrm>
            <a:off x="317000" y="1142700"/>
            <a:ext cx="4131574" cy="3324150"/>
          </a:xfrm>
          <a:prstGeom prst="rect">
            <a:avLst/>
          </a:prstGeom>
          <a:noFill/>
          <a:ln>
            <a:noFill/>
          </a:ln>
        </p:spPr>
      </p:pic>
      <p:pic>
        <p:nvPicPr>
          <p:cNvPr id="691" name="Google Shape;691;p44"/>
          <p:cNvPicPr preferRelativeResize="0"/>
          <p:nvPr/>
        </p:nvPicPr>
        <p:blipFill>
          <a:blip r:embed="rId4">
            <a:alphaModFix/>
          </a:blip>
          <a:stretch>
            <a:fillRect/>
          </a:stretch>
        </p:blipFill>
        <p:spPr>
          <a:xfrm>
            <a:off x="4600975" y="1170125"/>
            <a:ext cx="4131574" cy="3296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on Umaze-Diverse-v0</a:t>
            </a:r>
            <a:endParaRPr/>
          </a:p>
        </p:txBody>
      </p:sp>
      <p:sp>
        <p:nvSpPr>
          <p:cNvPr id="697" name="Google Shape;697;p45"/>
          <p:cNvSpPr txBox="1"/>
          <p:nvPr>
            <p:ph idx="4294967295" type="title"/>
          </p:nvPr>
        </p:nvSpPr>
        <p:spPr>
          <a:xfrm>
            <a:off x="7391400" y="1170167"/>
            <a:ext cx="1673100" cy="327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We see that IQL based HiGOC and TD3+BC converge again.</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en" sz="1500"/>
              <a:t>Both outperform their respective low level policies as well, HiGOC-IQL especially</a:t>
            </a:r>
            <a:endParaRPr sz="1500"/>
          </a:p>
        </p:txBody>
      </p:sp>
      <p:pic>
        <p:nvPicPr>
          <p:cNvPr id="698" name="Google Shape;698;p45"/>
          <p:cNvPicPr preferRelativeResize="0"/>
          <p:nvPr/>
        </p:nvPicPr>
        <p:blipFill>
          <a:blip r:embed="rId3">
            <a:alphaModFix/>
          </a:blip>
          <a:stretch>
            <a:fillRect/>
          </a:stretch>
        </p:blipFill>
        <p:spPr>
          <a:xfrm>
            <a:off x="3740225" y="1170125"/>
            <a:ext cx="3498775" cy="3277175"/>
          </a:xfrm>
          <a:prstGeom prst="rect">
            <a:avLst/>
          </a:prstGeom>
          <a:noFill/>
          <a:ln>
            <a:noFill/>
          </a:ln>
        </p:spPr>
      </p:pic>
      <p:pic>
        <p:nvPicPr>
          <p:cNvPr id="699" name="Google Shape;699;p45"/>
          <p:cNvPicPr preferRelativeResize="0"/>
          <p:nvPr/>
        </p:nvPicPr>
        <p:blipFill>
          <a:blip r:embed="rId4">
            <a:alphaModFix/>
          </a:blip>
          <a:stretch>
            <a:fillRect/>
          </a:stretch>
        </p:blipFill>
        <p:spPr>
          <a:xfrm>
            <a:off x="152400" y="1170125"/>
            <a:ext cx="3435425" cy="3277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Videos on Umaze-diverse-v0</a:t>
            </a:r>
            <a:endParaRPr/>
          </a:p>
        </p:txBody>
      </p:sp>
      <p:pic>
        <p:nvPicPr>
          <p:cNvPr id="705" name="Google Shape;705;p46" title="video_umaze_diverese_iql.mp4">
            <a:hlinkClick r:id="rId3"/>
          </p:cNvPr>
          <p:cNvPicPr preferRelativeResize="0"/>
          <p:nvPr/>
        </p:nvPicPr>
        <p:blipFill>
          <a:blip r:embed="rId4">
            <a:alphaModFix/>
          </a:blip>
          <a:stretch>
            <a:fillRect/>
          </a:stretch>
        </p:blipFill>
        <p:spPr>
          <a:xfrm>
            <a:off x="152400" y="1017725"/>
            <a:ext cx="4280026" cy="3405124"/>
          </a:xfrm>
          <a:prstGeom prst="rect">
            <a:avLst/>
          </a:prstGeom>
          <a:noFill/>
          <a:ln>
            <a:noFill/>
          </a:ln>
        </p:spPr>
      </p:pic>
      <p:pic>
        <p:nvPicPr>
          <p:cNvPr id="706" name="Google Shape;706;p46" title="video_umaze_diverse_td3.mp4">
            <a:hlinkClick r:id="rId5"/>
          </p:cNvPr>
          <p:cNvPicPr preferRelativeResize="0"/>
          <p:nvPr/>
        </p:nvPicPr>
        <p:blipFill>
          <a:blip r:embed="rId6">
            <a:alphaModFix/>
          </a:blip>
          <a:stretch>
            <a:fillRect/>
          </a:stretch>
        </p:blipFill>
        <p:spPr>
          <a:xfrm>
            <a:off x="4993550" y="1017725"/>
            <a:ext cx="3975299" cy="3405125"/>
          </a:xfrm>
          <a:prstGeom prst="rect">
            <a:avLst/>
          </a:prstGeom>
          <a:noFill/>
          <a:ln>
            <a:noFill/>
          </a:ln>
        </p:spPr>
      </p:pic>
      <p:sp>
        <p:nvSpPr>
          <p:cNvPr id="707" name="Google Shape;707;p46"/>
          <p:cNvSpPr txBox="1"/>
          <p:nvPr/>
        </p:nvSpPr>
        <p:spPr>
          <a:xfrm>
            <a:off x="1206050" y="4644950"/>
            <a:ext cx="20340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Open Sans"/>
                <a:ea typeface="Open Sans"/>
                <a:cs typeface="Open Sans"/>
                <a:sym typeface="Open Sans"/>
              </a:rPr>
              <a:t>HiGOC-IQL</a:t>
            </a:r>
            <a:endParaRPr b="1">
              <a:solidFill>
                <a:schemeClr val="dk1"/>
              </a:solidFill>
              <a:latin typeface="Open Sans"/>
              <a:ea typeface="Open Sans"/>
              <a:cs typeface="Open Sans"/>
              <a:sym typeface="Open Sans"/>
            </a:endParaRPr>
          </a:p>
        </p:txBody>
      </p:sp>
      <p:sp>
        <p:nvSpPr>
          <p:cNvPr id="708" name="Google Shape;708;p46"/>
          <p:cNvSpPr txBox="1"/>
          <p:nvPr/>
        </p:nvSpPr>
        <p:spPr>
          <a:xfrm>
            <a:off x="5812250" y="4644950"/>
            <a:ext cx="20340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Open Sans"/>
                <a:ea typeface="Open Sans"/>
                <a:cs typeface="Open Sans"/>
                <a:sym typeface="Open Sans"/>
              </a:rPr>
              <a:t>HiGOC-TD3+BC</a:t>
            </a:r>
            <a:endParaRPr b="1">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 on Umaze-diverse-v0</a:t>
            </a:r>
            <a:endParaRPr/>
          </a:p>
        </p:txBody>
      </p:sp>
      <p:pic>
        <p:nvPicPr>
          <p:cNvPr id="714" name="Google Shape;714;p47"/>
          <p:cNvPicPr preferRelativeResize="0"/>
          <p:nvPr/>
        </p:nvPicPr>
        <p:blipFill>
          <a:blip r:embed="rId3">
            <a:alphaModFix/>
          </a:blip>
          <a:stretch>
            <a:fillRect/>
          </a:stretch>
        </p:blipFill>
        <p:spPr>
          <a:xfrm>
            <a:off x="482200" y="1170125"/>
            <a:ext cx="4162650" cy="3264825"/>
          </a:xfrm>
          <a:prstGeom prst="rect">
            <a:avLst/>
          </a:prstGeom>
          <a:noFill/>
          <a:ln>
            <a:noFill/>
          </a:ln>
        </p:spPr>
      </p:pic>
      <p:pic>
        <p:nvPicPr>
          <p:cNvPr id="715" name="Google Shape;715;p47"/>
          <p:cNvPicPr preferRelativeResize="0"/>
          <p:nvPr/>
        </p:nvPicPr>
        <p:blipFill>
          <a:blip r:embed="rId4">
            <a:alphaModFix/>
          </a:blip>
          <a:stretch>
            <a:fillRect/>
          </a:stretch>
        </p:blipFill>
        <p:spPr>
          <a:xfrm>
            <a:off x="4918725" y="1170125"/>
            <a:ext cx="3944275" cy="3264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Level Agent vs HiGOC Table</a:t>
            </a:r>
            <a:endParaRPr/>
          </a:p>
        </p:txBody>
      </p:sp>
      <p:graphicFrame>
        <p:nvGraphicFramePr>
          <p:cNvPr id="721" name="Google Shape;721;p48"/>
          <p:cNvGraphicFramePr/>
          <p:nvPr/>
        </p:nvGraphicFramePr>
        <p:xfrm>
          <a:off x="643025" y="1518010"/>
          <a:ext cx="3000000" cy="3000000"/>
        </p:xfrm>
        <a:graphic>
          <a:graphicData uri="http://schemas.openxmlformats.org/drawingml/2006/table">
            <a:tbl>
              <a:tblPr>
                <a:noFill/>
                <a:tableStyleId>{73DFEED6-DB5E-441A-A4EA-98060C7E9C8C}</a:tableStyleId>
              </a:tblPr>
              <a:tblGrid>
                <a:gridCol w="1782350"/>
                <a:gridCol w="1518900"/>
                <a:gridCol w="1518900"/>
                <a:gridCol w="1518900"/>
                <a:gridCol w="1518900"/>
              </a:tblGrid>
              <a:tr h="909050">
                <a:tc>
                  <a:txBody>
                    <a:bodyPr/>
                    <a:lstStyle/>
                    <a:p>
                      <a:pPr indent="0" lvl="0" marL="0" rtl="0" algn="l">
                        <a:spcBef>
                          <a:spcPts val="0"/>
                        </a:spcBef>
                        <a:spcAft>
                          <a:spcPts val="0"/>
                        </a:spcAft>
                        <a:buNone/>
                      </a:pPr>
                      <a:r>
                        <a:rPr b="1" lang="en">
                          <a:solidFill>
                            <a:schemeClr val="dk1"/>
                          </a:solidFill>
                          <a:latin typeface="Manrope"/>
                          <a:ea typeface="Manrope"/>
                          <a:cs typeface="Manrope"/>
                          <a:sym typeface="Manrope"/>
                        </a:rPr>
                        <a:t>Environment</a:t>
                      </a:r>
                      <a:endParaRPr b="1">
                        <a:solidFill>
                          <a:schemeClr val="dk1"/>
                        </a:solidFill>
                        <a:latin typeface="Manrope"/>
                        <a:ea typeface="Manrope"/>
                        <a:cs typeface="Manrope"/>
                        <a:sym typeface="Manrop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anrope"/>
                          <a:ea typeface="Manrope"/>
                          <a:cs typeface="Manrope"/>
                          <a:sym typeface="Manrope"/>
                        </a:rPr>
                        <a:t>IQL</a:t>
                      </a:r>
                      <a:endParaRPr b="1">
                        <a:solidFill>
                          <a:schemeClr val="dk1"/>
                        </a:solidFill>
                        <a:latin typeface="Manrope"/>
                        <a:ea typeface="Manrope"/>
                        <a:cs typeface="Manrope"/>
                        <a:sym typeface="Manrop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anrope"/>
                          <a:ea typeface="Manrope"/>
                          <a:cs typeface="Manrope"/>
                          <a:sym typeface="Manrope"/>
                        </a:rPr>
                        <a:t>HiGOC-IQL</a:t>
                      </a:r>
                      <a:endParaRPr b="1">
                        <a:solidFill>
                          <a:schemeClr val="dk1"/>
                        </a:solidFill>
                        <a:latin typeface="Manrope"/>
                        <a:ea typeface="Manrope"/>
                        <a:cs typeface="Manrope"/>
                        <a:sym typeface="Manrop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a:solidFill>
                            <a:schemeClr val="dk1"/>
                          </a:solidFill>
                          <a:latin typeface="Manrope"/>
                          <a:ea typeface="Manrope"/>
                          <a:cs typeface="Manrope"/>
                          <a:sym typeface="Manrope"/>
                        </a:rPr>
                        <a:t>TD3+BC</a:t>
                      </a:r>
                      <a:endParaRPr b="1">
                        <a:solidFill>
                          <a:schemeClr val="dk1"/>
                        </a:solidFill>
                        <a:latin typeface="Manrope"/>
                        <a:ea typeface="Manrope"/>
                        <a:cs typeface="Manrope"/>
                        <a:sym typeface="Manrop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anrope"/>
                          <a:ea typeface="Manrope"/>
                          <a:cs typeface="Manrope"/>
                          <a:sym typeface="Manrope"/>
                        </a:rPr>
                        <a:t>HiGOC-TD3+BC</a:t>
                      </a:r>
                      <a:endParaRPr b="1">
                        <a:solidFill>
                          <a:schemeClr val="dk1"/>
                        </a:solidFill>
                        <a:latin typeface="Manrope"/>
                        <a:ea typeface="Manrope"/>
                        <a:cs typeface="Manrope"/>
                        <a:sym typeface="Manrop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4000">
                <a:tc>
                  <a:txBody>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Umaze-v2</a:t>
                      </a:r>
                      <a:endParaRPr b="1">
                        <a:solidFill>
                          <a:schemeClr val="dk1"/>
                        </a:solidFill>
                        <a:latin typeface="Open Sans"/>
                        <a:ea typeface="Open Sans"/>
                        <a:cs typeface="Open Sans"/>
                        <a:sym typeface="Open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87.5</a:t>
                      </a:r>
                      <a:endParaRPr sz="1200">
                        <a:solidFill>
                          <a:schemeClr val="dk1"/>
                        </a:solidFill>
                        <a:latin typeface="Open Sans"/>
                        <a:ea typeface="Open Sans"/>
                        <a:cs typeface="Open Sans"/>
                        <a:sym typeface="Open Sans"/>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88</a:t>
                      </a:r>
                      <a:endParaRPr sz="1200">
                        <a:solidFill>
                          <a:schemeClr val="dk1"/>
                        </a:solidFill>
                        <a:latin typeface="Open Sans"/>
                        <a:ea typeface="Open Sans"/>
                        <a:cs typeface="Open Sans"/>
                        <a:sym typeface="Open Sans"/>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78.6</a:t>
                      </a:r>
                      <a:endParaRPr sz="1200">
                        <a:solidFill>
                          <a:schemeClr val="dk1"/>
                        </a:solidFill>
                        <a:latin typeface="Open Sans"/>
                        <a:ea typeface="Open Sans"/>
                        <a:cs typeface="Open Sans"/>
                        <a:sym typeface="Open Sans"/>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88</a:t>
                      </a:r>
                      <a:endParaRPr sz="1200">
                        <a:solidFill>
                          <a:schemeClr val="dk1"/>
                        </a:solidFill>
                        <a:latin typeface="Open Sans"/>
                        <a:ea typeface="Open Sans"/>
                        <a:cs typeface="Open Sans"/>
                        <a:sym typeface="Open Sans"/>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4000">
                <a:tc>
                  <a:txBody>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Umaze-Diverse-v0</a:t>
                      </a:r>
                      <a:endParaRPr b="1">
                        <a:solidFill>
                          <a:schemeClr val="dk1"/>
                        </a:solidFill>
                        <a:latin typeface="Open Sans"/>
                        <a:ea typeface="Open Sans"/>
                        <a:cs typeface="Open Sans"/>
                        <a:sym typeface="Open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62.2</a:t>
                      </a:r>
                      <a:endParaRPr sz="1200">
                        <a:solidFill>
                          <a:schemeClr val="dk1"/>
                        </a:solidFill>
                        <a:latin typeface="Open Sans"/>
                        <a:ea typeface="Open Sans"/>
                        <a:cs typeface="Open Sans"/>
                        <a:sym typeface="Open Sans"/>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72</a:t>
                      </a:r>
                      <a:endParaRPr sz="1200">
                        <a:solidFill>
                          <a:schemeClr val="dk1"/>
                        </a:solidFill>
                        <a:latin typeface="Open Sans"/>
                        <a:ea typeface="Open Sans"/>
                        <a:cs typeface="Open Sans"/>
                        <a:sym typeface="Open Sans"/>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71.4</a:t>
                      </a:r>
                      <a:endParaRPr sz="1200">
                        <a:solidFill>
                          <a:schemeClr val="dk1"/>
                        </a:solidFill>
                        <a:latin typeface="Open Sans"/>
                        <a:ea typeface="Open Sans"/>
                        <a:cs typeface="Open Sans"/>
                        <a:sym typeface="Open Sans"/>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80</a:t>
                      </a:r>
                      <a:endParaRPr sz="1200">
                        <a:solidFill>
                          <a:schemeClr val="dk1"/>
                        </a:solidFill>
                        <a:latin typeface="Open Sans"/>
                        <a:ea typeface="Open Sans"/>
                        <a:cs typeface="Open Sans"/>
                        <a:sym typeface="Open Sans"/>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9"/>
          <p:cNvSpPr txBox="1"/>
          <p:nvPr>
            <p:ph type="title"/>
          </p:nvPr>
        </p:nvSpPr>
        <p:spPr>
          <a:xfrm>
            <a:off x="4047175" y="21793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a:t>
            </a:r>
            <a:endParaRPr/>
          </a:p>
        </p:txBody>
      </p:sp>
      <p:sp>
        <p:nvSpPr>
          <p:cNvPr id="727" name="Google Shape;727;p49"/>
          <p:cNvSpPr txBox="1"/>
          <p:nvPr>
            <p:ph idx="2" type="title"/>
          </p:nvPr>
        </p:nvSpPr>
        <p:spPr>
          <a:xfrm>
            <a:off x="4047175" y="539500"/>
            <a:ext cx="1474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728" name="Google Shape;728;p49"/>
          <p:cNvGrpSpPr/>
          <p:nvPr/>
        </p:nvGrpSpPr>
        <p:grpSpPr>
          <a:xfrm>
            <a:off x="7422873" y="-703575"/>
            <a:ext cx="2015800" cy="2486150"/>
            <a:chOff x="7422873" y="-703575"/>
            <a:chExt cx="2015800" cy="2486150"/>
          </a:xfrm>
        </p:grpSpPr>
        <p:sp>
          <p:nvSpPr>
            <p:cNvPr id="729" name="Google Shape;729;p49"/>
            <p:cNvSpPr/>
            <p:nvPr/>
          </p:nvSpPr>
          <p:spPr>
            <a:xfrm flipH="1" rot="10800000">
              <a:off x="7422873" y="91346"/>
              <a:ext cx="1365600" cy="1365600"/>
            </a:xfrm>
            <a:prstGeom prst="ellipse">
              <a:avLst/>
            </a:prstGeom>
            <a:solidFill>
              <a:srgbClr val="555F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49"/>
            <p:cNvSpPr/>
            <p:nvPr/>
          </p:nvSpPr>
          <p:spPr>
            <a:xfrm flipH="1" rot="10800000">
              <a:off x="8172338" y="-703575"/>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1" name="Google Shape;731;p49"/>
          <p:cNvGrpSpPr/>
          <p:nvPr/>
        </p:nvGrpSpPr>
        <p:grpSpPr>
          <a:xfrm flipH="1" rot="10800000">
            <a:off x="270135" y="4160908"/>
            <a:ext cx="886175" cy="886200"/>
            <a:chOff x="8423997" y="96408"/>
            <a:chExt cx="886175" cy="886200"/>
          </a:xfrm>
        </p:grpSpPr>
        <p:sp>
          <p:nvSpPr>
            <p:cNvPr id="732" name="Google Shape;732;p49"/>
            <p:cNvSpPr/>
            <p:nvPr/>
          </p:nvSpPr>
          <p:spPr>
            <a:xfrm>
              <a:off x="8423997" y="544641"/>
              <a:ext cx="886175" cy="437968"/>
            </a:xfrm>
            <a:custGeom>
              <a:rect b="b" l="l" r="r" t="t"/>
              <a:pathLst>
                <a:path extrusionOk="0" h="55" w="111">
                  <a:moveTo>
                    <a:pt x="0" y="0"/>
                  </a:moveTo>
                  <a:cubicBezTo>
                    <a:pt x="0" y="30"/>
                    <a:pt x="25" y="55"/>
                    <a:pt x="56" y="55"/>
                  </a:cubicBezTo>
                  <a:cubicBezTo>
                    <a:pt x="86" y="55"/>
                    <a:pt x="111" y="30"/>
                    <a:pt x="111"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49"/>
            <p:cNvSpPr/>
            <p:nvPr/>
          </p:nvSpPr>
          <p:spPr>
            <a:xfrm>
              <a:off x="8423997" y="96408"/>
              <a:ext cx="886175" cy="448232"/>
            </a:xfrm>
            <a:custGeom>
              <a:rect b="b" l="l" r="r" t="t"/>
              <a:pathLst>
                <a:path extrusionOk="0" h="56" w="111">
                  <a:moveTo>
                    <a:pt x="0" y="0"/>
                  </a:moveTo>
                  <a:cubicBezTo>
                    <a:pt x="0" y="31"/>
                    <a:pt x="25" y="56"/>
                    <a:pt x="56" y="56"/>
                  </a:cubicBezTo>
                  <a:cubicBezTo>
                    <a:pt x="86" y="56"/>
                    <a:pt x="111" y="31"/>
                    <a:pt x="111"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734" name="Google Shape;734;p49"/>
          <p:cNvPicPr preferRelativeResize="0"/>
          <p:nvPr/>
        </p:nvPicPr>
        <p:blipFill>
          <a:blip r:embed="rId3">
            <a:alphaModFix/>
          </a:blip>
          <a:stretch>
            <a:fillRect/>
          </a:stretch>
        </p:blipFill>
        <p:spPr>
          <a:xfrm>
            <a:off x="452450" y="424950"/>
            <a:ext cx="2850199" cy="33315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50"/>
          <p:cNvSpPr txBox="1"/>
          <p:nvPr>
            <p:ph idx="4" type="subTitle"/>
          </p:nvPr>
        </p:nvSpPr>
        <p:spPr>
          <a:xfrm>
            <a:off x="5004104" y="1470625"/>
            <a:ext cx="3083700" cy="47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The Solution</a:t>
            </a:r>
            <a:endParaRPr sz="2000"/>
          </a:p>
        </p:txBody>
      </p:sp>
      <p:sp>
        <p:nvSpPr>
          <p:cNvPr id="740" name="Google Shape;740;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 to the High Level Planner</a:t>
            </a:r>
            <a:endParaRPr/>
          </a:p>
        </p:txBody>
      </p:sp>
      <p:sp>
        <p:nvSpPr>
          <p:cNvPr id="741" name="Google Shape;741;p50"/>
          <p:cNvSpPr txBox="1"/>
          <p:nvPr>
            <p:ph idx="1" type="subTitle"/>
          </p:nvPr>
        </p:nvSpPr>
        <p:spPr>
          <a:xfrm>
            <a:off x="5004100" y="1864425"/>
            <a:ext cx="3083700" cy="205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Decreased number of subgoals per plan, reduce one each new plan.</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Add weighted distance between subgoal and true goal to value =&gt; influences subgoal choice in CEM.</a:t>
            </a:r>
            <a:endParaRPr sz="1400"/>
          </a:p>
        </p:txBody>
      </p:sp>
      <p:sp>
        <p:nvSpPr>
          <p:cNvPr id="742" name="Google Shape;742;p50"/>
          <p:cNvSpPr txBox="1"/>
          <p:nvPr>
            <p:ph idx="2" type="subTitle"/>
          </p:nvPr>
        </p:nvSpPr>
        <p:spPr>
          <a:xfrm>
            <a:off x="1056200" y="1864425"/>
            <a:ext cx="3083700" cy="186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There are too many plans in any one episode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Too much time per episode lost in planning</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Too much subgoal density towards the end</a:t>
            </a:r>
            <a:endParaRPr sz="1400"/>
          </a:p>
        </p:txBody>
      </p:sp>
      <p:sp>
        <p:nvSpPr>
          <p:cNvPr id="743" name="Google Shape;743;p50"/>
          <p:cNvSpPr txBox="1"/>
          <p:nvPr>
            <p:ph idx="3" type="subTitle"/>
          </p:nvPr>
        </p:nvSpPr>
        <p:spPr>
          <a:xfrm>
            <a:off x="1056199" y="1470625"/>
            <a:ext cx="3703500" cy="47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Motivation</a:t>
            </a:r>
            <a:endParaRPr sz="2000"/>
          </a:p>
        </p:txBody>
      </p:sp>
      <p:grpSp>
        <p:nvGrpSpPr>
          <p:cNvPr id="744" name="Google Shape;744;p50"/>
          <p:cNvGrpSpPr/>
          <p:nvPr/>
        </p:nvGrpSpPr>
        <p:grpSpPr>
          <a:xfrm flipH="1">
            <a:off x="7007213" y="4144641"/>
            <a:ext cx="1423563" cy="918710"/>
            <a:chOff x="2117525" y="373468"/>
            <a:chExt cx="1616400" cy="1043158"/>
          </a:xfrm>
        </p:grpSpPr>
        <p:cxnSp>
          <p:nvCxnSpPr>
            <p:cNvPr id="745" name="Google Shape;745;p50"/>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746" name="Google Shape;746;p50"/>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747" name="Google Shape;747;p50"/>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1"/>
          <p:cNvSpPr txBox="1"/>
          <p:nvPr>
            <p:ph type="title"/>
          </p:nvPr>
        </p:nvSpPr>
        <p:spPr>
          <a:xfrm>
            <a:off x="2969250" y="237375"/>
            <a:ext cx="3660900" cy="105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 Setup</a:t>
            </a:r>
            <a:endParaRPr/>
          </a:p>
        </p:txBody>
      </p:sp>
      <p:sp>
        <p:nvSpPr>
          <p:cNvPr id="753" name="Google Shape;753;p51"/>
          <p:cNvSpPr txBox="1"/>
          <p:nvPr/>
        </p:nvSpPr>
        <p:spPr>
          <a:xfrm>
            <a:off x="959850" y="1383500"/>
            <a:ext cx="7224300" cy="3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The model was not re-trained, we use the original </a:t>
            </a:r>
            <a:r>
              <a:rPr lang="en" sz="1600">
                <a:solidFill>
                  <a:schemeClr val="dk1"/>
                </a:solidFill>
                <a:latin typeface="Open Sans"/>
                <a:ea typeface="Open Sans"/>
                <a:cs typeface="Open Sans"/>
                <a:sym typeface="Open Sans"/>
              </a:rPr>
              <a:t>trained</a:t>
            </a:r>
            <a:r>
              <a:rPr lang="en" sz="1600">
                <a:solidFill>
                  <a:schemeClr val="dk1"/>
                </a:solidFill>
                <a:latin typeface="Open Sans"/>
                <a:ea typeface="Open Sans"/>
                <a:cs typeface="Open Sans"/>
                <a:sym typeface="Open Sans"/>
              </a:rPr>
              <a:t> HiGOC-IQL model since our proposal is a change to only the high level planner.</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Weight of distance in updated value of a subgoal was set at 0.1</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a:p>
            <a:pPr indent="-330200" lvl="0" marL="4572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On each environment -&gt;</a:t>
            </a:r>
            <a:endParaRPr sz="1600">
              <a:solidFill>
                <a:schemeClr val="dk1"/>
              </a:solidFill>
              <a:latin typeface="Open Sans"/>
              <a:ea typeface="Open Sans"/>
              <a:cs typeface="Open Sans"/>
              <a:sym typeface="Open Sans"/>
            </a:endParaRPr>
          </a:p>
          <a:p>
            <a:pPr indent="-330200" lvl="1" marL="9144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For each low level agent -&gt;</a:t>
            </a:r>
            <a:endParaRPr sz="1600">
              <a:solidFill>
                <a:schemeClr val="dk1"/>
              </a:solidFill>
              <a:latin typeface="Open Sans"/>
              <a:ea typeface="Open Sans"/>
              <a:cs typeface="Open Sans"/>
              <a:sym typeface="Open Sans"/>
            </a:endParaRPr>
          </a:p>
          <a:p>
            <a:pPr indent="-330200" lvl="2" marL="13716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For each of 5 seeds -&gt;</a:t>
            </a:r>
            <a:endParaRPr sz="1600">
              <a:solidFill>
                <a:schemeClr val="dk1"/>
              </a:solidFill>
              <a:latin typeface="Open Sans"/>
              <a:ea typeface="Open Sans"/>
              <a:cs typeface="Open Sans"/>
              <a:sym typeface="Open Sans"/>
            </a:endParaRPr>
          </a:p>
          <a:p>
            <a:pPr indent="-330200" lvl="3" marL="18288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Average score across 5 runs of 5 episodes</a:t>
            </a:r>
            <a:endParaRPr sz="1600">
              <a:solidFill>
                <a:schemeClr val="dk1"/>
              </a:solidFill>
              <a:latin typeface="Open Sans"/>
              <a:ea typeface="Open Sans"/>
              <a:cs typeface="Open Sans"/>
              <a:sym typeface="Open Sans"/>
            </a:endParaRPr>
          </a:p>
          <a:p>
            <a:pPr indent="-330200" lvl="2" marL="1371600" rtl="0" algn="l">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Average score across 5 seeds</a:t>
            </a:r>
            <a:endParaRPr sz="16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p:txBody>
      </p:sp>
      <p:pic>
        <p:nvPicPr>
          <p:cNvPr id="754" name="Google Shape;754;p51"/>
          <p:cNvPicPr preferRelativeResize="0"/>
          <p:nvPr/>
        </p:nvPicPr>
        <p:blipFill>
          <a:blip r:embed="rId3">
            <a:alphaModFix/>
          </a:blip>
          <a:stretch>
            <a:fillRect/>
          </a:stretch>
        </p:blipFill>
        <p:spPr>
          <a:xfrm>
            <a:off x="2171700" y="2848725"/>
            <a:ext cx="4800600" cy="619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HiGOC-IQL Performance</a:t>
            </a:r>
            <a:endParaRPr/>
          </a:p>
        </p:txBody>
      </p:sp>
      <p:pic>
        <p:nvPicPr>
          <p:cNvPr id="760" name="Google Shape;760;p52"/>
          <p:cNvPicPr preferRelativeResize="0"/>
          <p:nvPr/>
        </p:nvPicPr>
        <p:blipFill>
          <a:blip r:embed="rId3">
            <a:alphaModFix/>
          </a:blip>
          <a:stretch>
            <a:fillRect/>
          </a:stretch>
        </p:blipFill>
        <p:spPr>
          <a:xfrm>
            <a:off x="303275" y="1252425"/>
            <a:ext cx="4316200" cy="3433875"/>
          </a:xfrm>
          <a:prstGeom prst="rect">
            <a:avLst/>
          </a:prstGeom>
          <a:noFill/>
          <a:ln>
            <a:noFill/>
          </a:ln>
        </p:spPr>
      </p:pic>
      <p:pic>
        <p:nvPicPr>
          <p:cNvPr id="761" name="Google Shape;761;p52" title="video_umaze_iql_improved.mp4">
            <a:hlinkClick r:id="rId4"/>
          </p:cNvPr>
          <p:cNvPicPr preferRelativeResize="0"/>
          <p:nvPr/>
        </p:nvPicPr>
        <p:blipFill>
          <a:blip r:embed="rId5">
            <a:alphaModFix/>
          </a:blip>
          <a:stretch>
            <a:fillRect/>
          </a:stretch>
        </p:blipFill>
        <p:spPr>
          <a:xfrm>
            <a:off x="4771875" y="1252425"/>
            <a:ext cx="4219724" cy="3433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000"/>
                                        <p:tgtEl>
                                          <p:spTgt spid="7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Improved Planner vs HiGOC Planner</a:t>
            </a:r>
            <a:endParaRPr/>
          </a:p>
        </p:txBody>
      </p:sp>
      <p:graphicFrame>
        <p:nvGraphicFramePr>
          <p:cNvPr id="767" name="Google Shape;767;p53"/>
          <p:cNvGraphicFramePr/>
          <p:nvPr/>
        </p:nvGraphicFramePr>
        <p:xfrm>
          <a:off x="800075" y="1518010"/>
          <a:ext cx="3000000" cy="3000000"/>
        </p:xfrm>
        <a:graphic>
          <a:graphicData uri="http://schemas.openxmlformats.org/drawingml/2006/table">
            <a:tbl>
              <a:tblPr>
                <a:noFill/>
                <a:tableStyleId>{73DFEED6-DB5E-441A-A4EA-98060C7E9C8C}</a:tableStyleId>
              </a:tblPr>
              <a:tblGrid>
                <a:gridCol w="2789500"/>
                <a:gridCol w="2377175"/>
                <a:gridCol w="2377175"/>
              </a:tblGrid>
              <a:tr h="909050">
                <a:tc>
                  <a:txBody>
                    <a:bodyPr/>
                    <a:lstStyle/>
                    <a:p>
                      <a:pPr indent="0" lvl="0" marL="0" rtl="0" algn="l">
                        <a:spcBef>
                          <a:spcPts val="0"/>
                        </a:spcBef>
                        <a:spcAft>
                          <a:spcPts val="0"/>
                        </a:spcAft>
                        <a:buNone/>
                      </a:pPr>
                      <a:r>
                        <a:rPr b="1" lang="en">
                          <a:solidFill>
                            <a:schemeClr val="dk1"/>
                          </a:solidFill>
                          <a:latin typeface="Manrope"/>
                          <a:ea typeface="Manrope"/>
                          <a:cs typeface="Manrope"/>
                          <a:sym typeface="Manrope"/>
                        </a:rPr>
                        <a:t>Metric </a:t>
                      </a:r>
                      <a:endParaRPr b="1">
                        <a:solidFill>
                          <a:schemeClr val="dk1"/>
                        </a:solidFill>
                        <a:latin typeface="Manrope"/>
                        <a:ea typeface="Manrope"/>
                        <a:cs typeface="Manrope"/>
                        <a:sym typeface="Manrop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anrope"/>
                          <a:ea typeface="Manrope"/>
                          <a:cs typeface="Manrope"/>
                          <a:sym typeface="Manrope"/>
                        </a:rPr>
                        <a:t>Distance HiGOC-IQL</a:t>
                      </a:r>
                      <a:endParaRPr b="1">
                        <a:solidFill>
                          <a:schemeClr val="dk1"/>
                        </a:solidFill>
                        <a:latin typeface="Manrope"/>
                        <a:ea typeface="Manrope"/>
                        <a:cs typeface="Manrope"/>
                        <a:sym typeface="Manrop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anrope"/>
                          <a:ea typeface="Manrope"/>
                          <a:cs typeface="Manrope"/>
                          <a:sym typeface="Manrope"/>
                        </a:rPr>
                        <a:t>HiGOC-IQL</a:t>
                      </a:r>
                      <a:endParaRPr b="1">
                        <a:solidFill>
                          <a:schemeClr val="dk1"/>
                        </a:solidFill>
                        <a:latin typeface="Manrope"/>
                        <a:ea typeface="Manrope"/>
                        <a:cs typeface="Manrope"/>
                        <a:sym typeface="Manrope"/>
                      </a:endParaRPr>
                    </a:p>
                  </a:txBody>
                  <a:tcPr marT="68575" marB="68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4000">
                <a:tc>
                  <a:txBody>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Score</a:t>
                      </a:r>
                      <a:endParaRPr b="1">
                        <a:solidFill>
                          <a:schemeClr val="dk1"/>
                        </a:solidFill>
                        <a:latin typeface="Open Sans"/>
                        <a:ea typeface="Open Sans"/>
                        <a:cs typeface="Open Sans"/>
                        <a:sym typeface="Open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73.6</a:t>
                      </a:r>
                      <a:endParaRPr sz="1200">
                        <a:solidFill>
                          <a:schemeClr val="dk1"/>
                        </a:solidFill>
                        <a:latin typeface="Open Sans"/>
                        <a:ea typeface="Open Sans"/>
                        <a:cs typeface="Open Sans"/>
                        <a:sym typeface="Open Sans"/>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72</a:t>
                      </a:r>
                      <a:endParaRPr sz="1200">
                        <a:solidFill>
                          <a:schemeClr val="dk1"/>
                        </a:solidFill>
                        <a:latin typeface="Open Sans"/>
                        <a:ea typeface="Open Sans"/>
                        <a:cs typeface="Open Sans"/>
                        <a:sym typeface="Open Sans"/>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4000">
                <a:tc>
                  <a:txBody>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Runtime per episode</a:t>
                      </a:r>
                      <a:endParaRPr b="1">
                        <a:solidFill>
                          <a:schemeClr val="dk1"/>
                        </a:solidFill>
                        <a:latin typeface="Open Sans"/>
                        <a:ea typeface="Open Sans"/>
                        <a:cs typeface="Open Sans"/>
                        <a:sym typeface="Open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~15 seconds</a:t>
                      </a:r>
                      <a:endParaRPr sz="1200">
                        <a:solidFill>
                          <a:schemeClr val="dk1"/>
                        </a:solidFill>
                        <a:latin typeface="Open Sans"/>
                        <a:ea typeface="Open Sans"/>
                        <a:cs typeface="Open Sans"/>
                        <a:sym typeface="Open Sans"/>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~180 seconds</a:t>
                      </a:r>
                      <a:endParaRPr sz="1200">
                        <a:solidFill>
                          <a:schemeClr val="dk1"/>
                        </a:solidFill>
                        <a:latin typeface="Open Sans"/>
                        <a:ea typeface="Open Sans"/>
                        <a:cs typeface="Open Sans"/>
                        <a:sym typeface="Open Sans"/>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7"/>
          <p:cNvSpPr txBox="1"/>
          <p:nvPr>
            <p:ph type="title"/>
          </p:nvPr>
        </p:nvSpPr>
        <p:spPr>
          <a:xfrm>
            <a:off x="4047175" y="21793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Framework</a:t>
            </a:r>
            <a:endParaRPr/>
          </a:p>
        </p:txBody>
      </p:sp>
      <p:sp>
        <p:nvSpPr>
          <p:cNvPr id="496" name="Google Shape;496;p27"/>
          <p:cNvSpPr txBox="1"/>
          <p:nvPr>
            <p:ph idx="2" type="title"/>
          </p:nvPr>
        </p:nvSpPr>
        <p:spPr>
          <a:xfrm>
            <a:off x="4047175" y="539500"/>
            <a:ext cx="1474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497" name="Google Shape;497;p27"/>
          <p:cNvGrpSpPr/>
          <p:nvPr/>
        </p:nvGrpSpPr>
        <p:grpSpPr>
          <a:xfrm>
            <a:off x="7422873" y="-703575"/>
            <a:ext cx="2015800" cy="2486150"/>
            <a:chOff x="7422873" y="-703575"/>
            <a:chExt cx="2015800" cy="2486150"/>
          </a:xfrm>
        </p:grpSpPr>
        <p:sp>
          <p:nvSpPr>
            <p:cNvPr id="498" name="Google Shape;498;p27"/>
            <p:cNvSpPr/>
            <p:nvPr/>
          </p:nvSpPr>
          <p:spPr>
            <a:xfrm flipH="1" rot="10800000">
              <a:off x="7422873" y="91346"/>
              <a:ext cx="1365600" cy="1365600"/>
            </a:xfrm>
            <a:prstGeom prst="ellipse">
              <a:avLst/>
            </a:prstGeom>
            <a:solidFill>
              <a:srgbClr val="555F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7"/>
            <p:cNvSpPr/>
            <p:nvPr/>
          </p:nvSpPr>
          <p:spPr>
            <a:xfrm flipH="1" rot="10800000">
              <a:off x="8172338" y="-703575"/>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0" name="Google Shape;500;p27"/>
          <p:cNvGrpSpPr/>
          <p:nvPr/>
        </p:nvGrpSpPr>
        <p:grpSpPr>
          <a:xfrm flipH="1" rot="10800000">
            <a:off x="270135" y="4160908"/>
            <a:ext cx="886175" cy="886200"/>
            <a:chOff x="8423997" y="96408"/>
            <a:chExt cx="886175" cy="886200"/>
          </a:xfrm>
        </p:grpSpPr>
        <p:sp>
          <p:nvSpPr>
            <p:cNvPr id="501" name="Google Shape;501;p27"/>
            <p:cNvSpPr/>
            <p:nvPr/>
          </p:nvSpPr>
          <p:spPr>
            <a:xfrm>
              <a:off x="8423997" y="544641"/>
              <a:ext cx="886175" cy="437968"/>
            </a:xfrm>
            <a:custGeom>
              <a:rect b="b" l="l" r="r" t="t"/>
              <a:pathLst>
                <a:path extrusionOk="0" h="55" w="111">
                  <a:moveTo>
                    <a:pt x="0" y="0"/>
                  </a:moveTo>
                  <a:cubicBezTo>
                    <a:pt x="0" y="30"/>
                    <a:pt x="25" y="55"/>
                    <a:pt x="56" y="55"/>
                  </a:cubicBezTo>
                  <a:cubicBezTo>
                    <a:pt x="86" y="55"/>
                    <a:pt x="111" y="30"/>
                    <a:pt x="111"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27"/>
            <p:cNvSpPr/>
            <p:nvPr/>
          </p:nvSpPr>
          <p:spPr>
            <a:xfrm>
              <a:off x="8423997" y="96408"/>
              <a:ext cx="886175" cy="448232"/>
            </a:xfrm>
            <a:custGeom>
              <a:rect b="b" l="l" r="r" t="t"/>
              <a:pathLst>
                <a:path extrusionOk="0" h="56" w="111">
                  <a:moveTo>
                    <a:pt x="0" y="0"/>
                  </a:moveTo>
                  <a:cubicBezTo>
                    <a:pt x="0" y="31"/>
                    <a:pt x="25" y="56"/>
                    <a:pt x="56" y="56"/>
                  </a:cubicBezTo>
                  <a:cubicBezTo>
                    <a:pt x="86" y="56"/>
                    <a:pt x="111" y="31"/>
                    <a:pt x="111"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503" name="Google Shape;503;p27"/>
          <p:cNvPicPr preferRelativeResize="0"/>
          <p:nvPr/>
        </p:nvPicPr>
        <p:blipFill>
          <a:blip r:embed="rId3">
            <a:alphaModFix/>
          </a:blip>
          <a:stretch>
            <a:fillRect/>
          </a:stretch>
        </p:blipFill>
        <p:spPr>
          <a:xfrm>
            <a:off x="452450" y="424950"/>
            <a:ext cx="2850199" cy="33315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54"/>
          <p:cNvSpPr txBox="1"/>
          <p:nvPr>
            <p:ph type="title"/>
          </p:nvPr>
        </p:nvSpPr>
        <p:spPr>
          <a:xfrm>
            <a:off x="4047175" y="21793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773" name="Google Shape;773;p54"/>
          <p:cNvSpPr txBox="1"/>
          <p:nvPr>
            <p:ph idx="2" type="title"/>
          </p:nvPr>
        </p:nvSpPr>
        <p:spPr>
          <a:xfrm>
            <a:off x="4047175" y="539500"/>
            <a:ext cx="1474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774" name="Google Shape;774;p54"/>
          <p:cNvGrpSpPr/>
          <p:nvPr/>
        </p:nvGrpSpPr>
        <p:grpSpPr>
          <a:xfrm>
            <a:off x="7422873" y="-703575"/>
            <a:ext cx="2015800" cy="2486150"/>
            <a:chOff x="7422873" y="-703575"/>
            <a:chExt cx="2015800" cy="2486150"/>
          </a:xfrm>
        </p:grpSpPr>
        <p:sp>
          <p:nvSpPr>
            <p:cNvPr id="775" name="Google Shape;775;p54"/>
            <p:cNvSpPr/>
            <p:nvPr/>
          </p:nvSpPr>
          <p:spPr>
            <a:xfrm flipH="1" rot="10800000">
              <a:off x="7422873" y="91346"/>
              <a:ext cx="1365600" cy="1365600"/>
            </a:xfrm>
            <a:prstGeom prst="ellipse">
              <a:avLst/>
            </a:prstGeom>
            <a:solidFill>
              <a:srgbClr val="555F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54"/>
            <p:cNvSpPr/>
            <p:nvPr/>
          </p:nvSpPr>
          <p:spPr>
            <a:xfrm flipH="1" rot="10800000">
              <a:off x="8172338" y="-703575"/>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7" name="Google Shape;777;p54"/>
          <p:cNvGrpSpPr/>
          <p:nvPr/>
        </p:nvGrpSpPr>
        <p:grpSpPr>
          <a:xfrm flipH="1" rot="10800000">
            <a:off x="270135" y="4160908"/>
            <a:ext cx="886175" cy="886200"/>
            <a:chOff x="8423997" y="96408"/>
            <a:chExt cx="886175" cy="886200"/>
          </a:xfrm>
        </p:grpSpPr>
        <p:sp>
          <p:nvSpPr>
            <p:cNvPr id="778" name="Google Shape;778;p54"/>
            <p:cNvSpPr/>
            <p:nvPr/>
          </p:nvSpPr>
          <p:spPr>
            <a:xfrm>
              <a:off x="8423997" y="544641"/>
              <a:ext cx="886175" cy="437968"/>
            </a:xfrm>
            <a:custGeom>
              <a:rect b="b" l="l" r="r" t="t"/>
              <a:pathLst>
                <a:path extrusionOk="0" h="55" w="111">
                  <a:moveTo>
                    <a:pt x="0" y="0"/>
                  </a:moveTo>
                  <a:cubicBezTo>
                    <a:pt x="0" y="30"/>
                    <a:pt x="25" y="55"/>
                    <a:pt x="56" y="55"/>
                  </a:cubicBezTo>
                  <a:cubicBezTo>
                    <a:pt x="86" y="55"/>
                    <a:pt x="111" y="30"/>
                    <a:pt x="111"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54"/>
            <p:cNvSpPr/>
            <p:nvPr/>
          </p:nvSpPr>
          <p:spPr>
            <a:xfrm>
              <a:off x="8423997" y="96408"/>
              <a:ext cx="886175" cy="448232"/>
            </a:xfrm>
            <a:custGeom>
              <a:rect b="b" l="l" r="r" t="t"/>
              <a:pathLst>
                <a:path extrusionOk="0" h="56" w="111">
                  <a:moveTo>
                    <a:pt x="0" y="0"/>
                  </a:moveTo>
                  <a:cubicBezTo>
                    <a:pt x="0" y="31"/>
                    <a:pt x="25" y="56"/>
                    <a:pt x="56" y="56"/>
                  </a:cubicBezTo>
                  <a:cubicBezTo>
                    <a:pt x="86" y="56"/>
                    <a:pt x="111" y="31"/>
                    <a:pt x="111"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780" name="Google Shape;780;p54"/>
          <p:cNvPicPr preferRelativeResize="0"/>
          <p:nvPr/>
        </p:nvPicPr>
        <p:blipFill>
          <a:blip r:embed="rId3">
            <a:alphaModFix/>
          </a:blip>
          <a:stretch>
            <a:fillRect/>
          </a:stretch>
        </p:blipFill>
        <p:spPr>
          <a:xfrm>
            <a:off x="452450" y="424950"/>
            <a:ext cx="2850199" cy="33315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55"/>
          <p:cNvSpPr txBox="1"/>
          <p:nvPr>
            <p:ph idx="6" type="subTitle"/>
          </p:nvPr>
        </p:nvSpPr>
        <p:spPr>
          <a:xfrm>
            <a:off x="2653725" y="2937950"/>
            <a:ext cx="3582000" cy="49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Faster Planner</a:t>
            </a:r>
            <a:endParaRPr/>
          </a:p>
        </p:txBody>
      </p:sp>
      <p:sp>
        <p:nvSpPr>
          <p:cNvPr id="786" name="Google Shape;786;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achieved in this project</a:t>
            </a:r>
            <a:endParaRPr/>
          </a:p>
        </p:txBody>
      </p:sp>
      <p:sp>
        <p:nvSpPr>
          <p:cNvPr id="787" name="Google Shape;787;p55"/>
          <p:cNvSpPr txBox="1"/>
          <p:nvPr>
            <p:ph idx="1" type="subTitle"/>
          </p:nvPr>
        </p:nvSpPr>
        <p:spPr>
          <a:xfrm>
            <a:off x="713225" y="1682200"/>
            <a:ext cx="3582000" cy="12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this project, we have fully coded from scratch the HiGOC planner from the paper. This was a paper that does not have a codebase and we hope this will aid future work in goal </a:t>
            </a:r>
            <a:r>
              <a:rPr lang="en"/>
              <a:t>conditioned</a:t>
            </a:r>
            <a:r>
              <a:rPr lang="en"/>
              <a:t> RL.</a:t>
            </a:r>
            <a:endParaRPr/>
          </a:p>
        </p:txBody>
      </p:sp>
      <p:sp>
        <p:nvSpPr>
          <p:cNvPr id="788" name="Google Shape;788;p55"/>
          <p:cNvSpPr txBox="1"/>
          <p:nvPr>
            <p:ph idx="2" type="subTitle"/>
          </p:nvPr>
        </p:nvSpPr>
        <p:spPr>
          <a:xfrm>
            <a:off x="4848710" y="1682200"/>
            <a:ext cx="3582000" cy="12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investigated the effect that the low level agent has on the performance of the entire model. We showed that the more effective the agent at learning the value and action space, the easier it is to get the model to converge.</a:t>
            </a:r>
            <a:endParaRPr/>
          </a:p>
        </p:txBody>
      </p:sp>
      <p:sp>
        <p:nvSpPr>
          <p:cNvPr id="789" name="Google Shape;789;p55"/>
          <p:cNvSpPr txBox="1"/>
          <p:nvPr>
            <p:ph idx="3" type="subTitle"/>
          </p:nvPr>
        </p:nvSpPr>
        <p:spPr>
          <a:xfrm>
            <a:off x="2653725" y="3480000"/>
            <a:ext cx="3582000" cy="12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also propose a modified high level planner at evaluation time, which runs significantly (more than 10 times) faster than the original from the paper and which also spreads out subgoals in sparse reward environments which helps the agent reach the goal faster. </a:t>
            </a:r>
            <a:endParaRPr/>
          </a:p>
        </p:txBody>
      </p:sp>
      <p:sp>
        <p:nvSpPr>
          <p:cNvPr id="790" name="Google Shape;790;p55"/>
          <p:cNvSpPr txBox="1"/>
          <p:nvPr>
            <p:ph idx="5" type="subTitle"/>
          </p:nvPr>
        </p:nvSpPr>
        <p:spPr>
          <a:xfrm>
            <a:off x="713225" y="1271850"/>
            <a:ext cx="3582000" cy="49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Codebase for HiGOC</a:t>
            </a:r>
            <a:endParaRPr/>
          </a:p>
        </p:txBody>
      </p:sp>
      <p:sp>
        <p:nvSpPr>
          <p:cNvPr id="791" name="Google Shape;791;p55"/>
          <p:cNvSpPr txBox="1"/>
          <p:nvPr>
            <p:ph idx="7" type="subTitle"/>
          </p:nvPr>
        </p:nvSpPr>
        <p:spPr>
          <a:xfrm>
            <a:off x="4848677" y="1271850"/>
            <a:ext cx="3582000" cy="49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Effect of Low Level Agent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56"/>
          <p:cNvSpPr txBox="1"/>
          <p:nvPr>
            <p:ph type="title"/>
          </p:nvPr>
        </p:nvSpPr>
        <p:spPr>
          <a:xfrm>
            <a:off x="2165125" y="2132525"/>
            <a:ext cx="43836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a:t>
            </a:r>
            <a:endParaRPr/>
          </a:p>
        </p:txBody>
      </p:sp>
      <p:grpSp>
        <p:nvGrpSpPr>
          <p:cNvPr id="797" name="Google Shape;797;p56"/>
          <p:cNvGrpSpPr/>
          <p:nvPr/>
        </p:nvGrpSpPr>
        <p:grpSpPr>
          <a:xfrm>
            <a:off x="7422873" y="-703575"/>
            <a:ext cx="2015800" cy="2486150"/>
            <a:chOff x="7422873" y="-703575"/>
            <a:chExt cx="2015800" cy="2486150"/>
          </a:xfrm>
        </p:grpSpPr>
        <p:sp>
          <p:nvSpPr>
            <p:cNvPr id="798" name="Google Shape;798;p56"/>
            <p:cNvSpPr/>
            <p:nvPr/>
          </p:nvSpPr>
          <p:spPr>
            <a:xfrm flipH="1" rot="10800000">
              <a:off x="7422873" y="91346"/>
              <a:ext cx="1365600" cy="1365600"/>
            </a:xfrm>
            <a:prstGeom prst="ellipse">
              <a:avLst/>
            </a:prstGeom>
            <a:solidFill>
              <a:srgbClr val="555F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56"/>
            <p:cNvSpPr/>
            <p:nvPr/>
          </p:nvSpPr>
          <p:spPr>
            <a:xfrm flipH="1" rot="10800000">
              <a:off x="8172338" y="-703575"/>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00" name="Google Shape;800;p56"/>
          <p:cNvGrpSpPr/>
          <p:nvPr/>
        </p:nvGrpSpPr>
        <p:grpSpPr>
          <a:xfrm flipH="1" rot="10800000">
            <a:off x="270135" y="4160908"/>
            <a:ext cx="886175" cy="886200"/>
            <a:chOff x="8423997" y="96408"/>
            <a:chExt cx="886175" cy="886200"/>
          </a:xfrm>
        </p:grpSpPr>
        <p:sp>
          <p:nvSpPr>
            <p:cNvPr id="801" name="Google Shape;801;p56"/>
            <p:cNvSpPr/>
            <p:nvPr/>
          </p:nvSpPr>
          <p:spPr>
            <a:xfrm>
              <a:off x="8423997" y="544641"/>
              <a:ext cx="886175" cy="437968"/>
            </a:xfrm>
            <a:custGeom>
              <a:rect b="b" l="l" r="r" t="t"/>
              <a:pathLst>
                <a:path extrusionOk="0" h="55" w="111">
                  <a:moveTo>
                    <a:pt x="0" y="0"/>
                  </a:moveTo>
                  <a:cubicBezTo>
                    <a:pt x="0" y="30"/>
                    <a:pt x="25" y="55"/>
                    <a:pt x="56" y="55"/>
                  </a:cubicBezTo>
                  <a:cubicBezTo>
                    <a:pt x="86" y="55"/>
                    <a:pt x="111" y="30"/>
                    <a:pt x="111"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56"/>
            <p:cNvSpPr/>
            <p:nvPr/>
          </p:nvSpPr>
          <p:spPr>
            <a:xfrm>
              <a:off x="8423997" y="96408"/>
              <a:ext cx="886175" cy="448232"/>
            </a:xfrm>
            <a:custGeom>
              <a:rect b="b" l="l" r="r" t="t"/>
              <a:pathLst>
                <a:path extrusionOk="0" h="56" w="111">
                  <a:moveTo>
                    <a:pt x="0" y="0"/>
                  </a:moveTo>
                  <a:cubicBezTo>
                    <a:pt x="0" y="31"/>
                    <a:pt x="25" y="56"/>
                    <a:pt x="56" y="56"/>
                  </a:cubicBezTo>
                  <a:cubicBezTo>
                    <a:pt x="86" y="56"/>
                    <a:pt x="111" y="31"/>
                    <a:pt x="111"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8"/>
          <p:cNvSpPr txBox="1"/>
          <p:nvPr>
            <p:ph idx="4" type="subTitle"/>
          </p:nvPr>
        </p:nvSpPr>
        <p:spPr>
          <a:xfrm>
            <a:off x="5004104" y="1482325"/>
            <a:ext cx="3083700" cy="47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The Solution</a:t>
            </a:r>
            <a:endParaRPr sz="2000"/>
          </a:p>
        </p:txBody>
      </p:sp>
      <p:sp>
        <p:nvSpPr>
          <p:cNvPr id="509" name="Google Shape;50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Paper</a:t>
            </a:r>
            <a:endParaRPr/>
          </a:p>
        </p:txBody>
      </p:sp>
      <p:sp>
        <p:nvSpPr>
          <p:cNvPr id="510" name="Google Shape;510;p28"/>
          <p:cNvSpPr txBox="1"/>
          <p:nvPr>
            <p:ph idx="1" type="subTitle"/>
          </p:nvPr>
        </p:nvSpPr>
        <p:spPr>
          <a:xfrm>
            <a:off x="5004103" y="1876124"/>
            <a:ext cx="3083700" cy="15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Plan subgoals along the trajectory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Condition policy and value function to reach subgoals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gives us a 2 layer framework</a:t>
            </a:r>
            <a:endParaRPr sz="1400"/>
          </a:p>
        </p:txBody>
      </p:sp>
      <p:sp>
        <p:nvSpPr>
          <p:cNvPr id="511" name="Google Shape;511;p28"/>
          <p:cNvSpPr txBox="1"/>
          <p:nvPr>
            <p:ph idx="2" type="subTitle"/>
          </p:nvPr>
        </p:nvSpPr>
        <p:spPr>
          <a:xfrm>
            <a:off x="1056204" y="1876124"/>
            <a:ext cx="3083700" cy="15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Extended Temporal Exploration is often a </a:t>
            </a:r>
            <a:r>
              <a:rPr lang="en" sz="1400"/>
              <a:t>hindrance to training</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Distribution shift is a recurring issue in offline RL training</a:t>
            </a:r>
            <a:endParaRPr sz="1400"/>
          </a:p>
        </p:txBody>
      </p:sp>
      <p:sp>
        <p:nvSpPr>
          <p:cNvPr id="512" name="Google Shape;512;p28"/>
          <p:cNvSpPr txBox="1"/>
          <p:nvPr>
            <p:ph idx="3" type="subTitle"/>
          </p:nvPr>
        </p:nvSpPr>
        <p:spPr>
          <a:xfrm>
            <a:off x="1056199" y="1482325"/>
            <a:ext cx="3703500" cy="47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Problems with Offline RL</a:t>
            </a:r>
            <a:endParaRPr sz="2000"/>
          </a:p>
        </p:txBody>
      </p:sp>
      <p:grpSp>
        <p:nvGrpSpPr>
          <p:cNvPr id="513" name="Google Shape;513;p28"/>
          <p:cNvGrpSpPr/>
          <p:nvPr/>
        </p:nvGrpSpPr>
        <p:grpSpPr>
          <a:xfrm flipH="1">
            <a:off x="7007213" y="4144641"/>
            <a:ext cx="1423563" cy="918710"/>
            <a:chOff x="2117525" y="373468"/>
            <a:chExt cx="1616400" cy="1043158"/>
          </a:xfrm>
        </p:grpSpPr>
        <p:cxnSp>
          <p:nvCxnSpPr>
            <p:cNvPr id="514" name="Google Shape;514;p28"/>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515" name="Google Shape;515;p28"/>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516" name="Google Shape;516;p28"/>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Paper</a:t>
            </a:r>
            <a:endParaRPr/>
          </a:p>
        </p:txBody>
      </p:sp>
      <p:grpSp>
        <p:nvGrpSpPr>
          <p:cNvPr id="522" name="Google Shape;522;p29"/>
          <p:cNvGrpSpPr/>
          <p:nvPr/>
        </p:nvGrpSpPr>
        <p:grpSpPr>
          <a:xfrm flipH="1">
            <a:off x="7007213" y="4144641"/>
            <a:ext cx="1423563" cy="918710"/>
            <a:chOff x="2117525" y="373468"/>
            <a:chExt cx="1616400" cy="1043158"/>
          </a:xfrm>
        </p:grpSpPr>
        <p:cxnSp>
          <p:nvCxnSpPr>
            <p:cNvPr id="523" name="Google Shape;523;p29"/>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524" name="Google Shape;524;p29"/>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525" name="Google Shape;525;p29"/>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pic>
        <p:nvPicPr>
          <p:cNvPr id="526" name="Google Shape;526;p29"/>
          <p:cNvPicPr preferRelativeResize="0"/>
          <p:nvPr/>
        </p:nvPicPr>
        <p:blipFill>
          <a:blip r:embed="rId3">
            <a:alphaModFix/>
          </a:blip>
          <a:stretch>
            <a:fillRect/>
          </a:stretch>
        </p:blipFill>
        <p:spPr>
          <a:xfrm>
            <a:off x="935600" y="1253402"/>
            <a:ext cx="3906329" cy="3422074"/>
          </a:xfrm>
          <a:prstGeom prst="rect">
            <a:avLst/>
          </a:prstGeom>
          <a:noFill/>
          <a:ln>
            <a:noFill/>
          </a:ln>
        </p:spPr>
      </p:pic>
      <p:sp>
        <p:nvSpPr>
          <p:cNvPr id="527" name="Google Shape;527;p29"/>
          <p:cNvSpPr txBox="1"/>
          <p:nvPr>
            <p:ph idx="2" type="subTitle"/>
          </p:nvPr>
        </p:nvSpPr>
        <p:spPr>
          <a:xfrm>
            <a:off x="4935100" y="1872975"/>
            <a:ext cx="4060500" cy="15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Uses a CVAE to model latent state space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Planning in the latent space using CEM optimization</a:t>
            </a:r>
            <a:endParaRPr sz="1400"/>
          </a:p>
          <a:p>
            <a:pPr indent="-317500" lvl="1" marL="914400" rtl="0" algn="ctr">
              <a:spcBef>
                <a:spcPts val="0"/>
              </a:spcBef>
              <a:spcAft>
                <a:spcPts val="0"/>
              </a:spcAft>
              <a:buSzPts val="1400"/>
              <a:buChar char="○"/>
            </a:pPr>
            <a:r>
              <a:rPr lang="en" sz="1400"/>
              <a:t>Maximize </a:t>
            </a:r>
            <a:r>
              <a:rPr lang="en" sz="1400"/>
              <a:t>value</a:t>
            </a:r>
            <a:r>
              <a:rPr lang="en" sz="1400"/>
              <a:t> over subgoals</a:t>
            </a:r>
            <a:endParaRPr sz="1400"/>
          </a:p>
          <a:p>
            <a:pPr indent="-317500" lvl="1" marL="914400" rtl="0" algn="ctr">
              <a:spcBef>
                <a:spcPts val="0"/>
              </a:spcBef>
              <a:spcAft>
                <a:spcPts val="0"/>
              </a:spcAft>
              <a:buSzPts val="1400"/>
              <a:buChar char="○"/>
            </a:pPr>
            <a:r>
              <a:rPr lang="en" sz="1400"/>
              <a:t>Penalize low probability states</a:t>
            </a:r>
            <a:endParaRPr sz="1400"/>
          </a:p>
        </p:txBody>
      </p:sp>
      <p:sp>
        <p:nvSpPr>
          <p:cNvPr id="528" name="Google Shape;528;p29"/>
          <p:cNvSpPr txBox="1"/>
          <p:nvPr>
            <p:ph idx="3" type="subTitle"/>
          </p:nvPr>
        </p:nvSpPr>
        <p:spPr>
          <a:xfrm>
            <a:off x="5013074" y="1253400"/>
            <a:ext cx="3703500" cy="47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High Level Planner</a:t>
            </a:r>
            <a:endParaRPr sz="2000"/>
          </a:p>
        </p:txBody>
      </p:sp>
      <p:pic>
        <p:nvPicPr>
          <p:cNvPr id="529" name="Google Shape;529;p29"/>
          <p:cNvPicPr preferRelativeResize="0"/>
          <p:nvPr/>
        </p:nvPicPr>
        <p:blipFill>
          <a:blip r:embed="rId4">
            <a:alphaModFix/>
          </a:blip>
          <a:stretch>
            <a:fillRect/>
          </a:stretch>
        </p:blipFill>
        <p:spPr>
          <a:xfrm>
            <a:off x="5431425" y="3492859"/>
            <a:ext cx="3285159"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Paper</a:t>
            </a:r>
            <a:endParaRPr/>
          </a:p>
        </p:txBody>
      </p:sp>
      <p:grpSp>
        <p:nvGrpSpPr>
          <p:cNvPr id="535" name="Google Shape;535;p30"/>
          <p:cNvGrpSpPr/>
          <p:nvPr/>
        </p:nvGrpSpPr>
        <p:grpSpPr>
          <a:xfrm flipH="1">
            <a:off x="7007213" y="4144641"/>
            <a:ext cx="1423563" cy="918710"/>
            <a:chOff x="2117525" y="373468"/>
            <a:chExt cx="1616400" cy="1043158"/>
          </a:xfrm>
        </p:grpSpPr>
        <p:cxnSp>
          <p:nvCxnSpPr>
            <p:cNvPr id="536" name="Google Shape;536;p30"/>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537" name="Google Shape;537;p30"/>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538" name="Google Shape;538;p30"/>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sp>
        <p:nvSpPr>
          <p:cNvPr id="539" name="Google Shape;539;p30"/>
          <p:cNvSpPr txBox="1"/>
          <p:nvPr>
            <p:ph idx="2" type="subTitle"/>
          </p:nvPr>
        </p:nvSpPr>
        <p:spPr>
          <a:xfrm>
            <a:off x="4935100" y="1872975"/>
            <a:ext cx="4060500" cy="15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Optimization using CEM method</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is a non gradient approach, iteratively optimizes </a:t>
            </a:r>
            <a:r>
              <a:rPr lang="en" sz="1400"/>
              <a:t>the</a:t>
            </a:r>
            <a:r>
              <a:rPr lang="en" sz="1400"/>
              <a:t> objective</a:t>
            </a:r>
            <a:endParaRPr sz="1400"/>
          </a:p>
          <a:p>
            <a:pPr indent="0" lvl="0" marL="457200" rtl="0" algn="l">
              <a:spcBef>
                <a:spcPts val="0"/>
              </a:spcBef>
              <a:spcAft>
                <a:spcPts val="0"/>
              </a:spcAft>
              <a:buNone/>
            </a:pPr>
            <a:r>
              <a:t/>
            </a:r>
            <a:endParaRPr sz="1400"/>
          </a:p>
        </p:txBody>
      </p:sp>
      <p:sp>
        <p:nvSpPr>
          <p:cNvPr id="540" name="Google Shape;540;p30"/>
          <p:cNvSpPr txBox="1"/>
          <p:nvPr>
            <p:ph idx="3" type="subTitle"/>
          </p:nvPr>
        </p:nvSpPr>
        <p:spPr>
          <a:xfrm>
            <a:off x="5013074" y="1253400"/>
            <a:ext cx="3703500" cy="47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High Level Planner</a:t>
            </a:r>
            <a:endParaRPr sz="2000"/>
          </a:p>
        </p:txBody>
      </p:sp>
      <p:pic>
        <p:nvPicPr>
          <p:cNvPr id="541" name="Google Shape;541;p30"/>
          <p:cNvPicPr preferRelativeResize="0"/>
          <p:nvPr/>
        </p:nvPicPr>
        <p:blipFill>
          <a:blip r:embed="rId3">
            <a:alphaModFix/>
          </a:blip>
          <a:stretch>
            <a:fillRect/>
          </a:stretch>
        </p:blipFill>
        <p:spPr>
          <a:xfrm>
            <a:off x="5431425" y="3165559"/>
            <a:ext cx="3285159" cy="572700"/>
          </a:xfrm>
          <a:prstGeom prst="rect">
            <a:avLst/>
          </a:prstGeom>
          <a:noFill/>
          <a:ln>
            <a:noFill/>
          </a:ln>
        </p:spPr>
      </p:pic>
      <p:pic>
        <p:nvPicPr>
          <p:cNvPr id="542" name="Google Shape;542;p30"/>
          <p:cNvPicPr preferRelativeResize="0"/>
          <p:nvPr/>
        </p:nvPicPr>
        <p:blipFill>
          <a:blip r:embed="rId4">
            <a:alphaModFix/>
          </a:blip>
          <a:stretch>
            <a:fillRect/>
          </a:stretch>
        </p:blipFill>
        <p:spPr>
          <a:xfrm>
            <a:off x="175800" y="1253399"/>
            <a:ext cx="4664225" cy="233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Paper</a:t>
            </a:r>
            <a:endParaRPr/>
          </a:p>
        </p:txBody>
      </p:sp>
      <p:grpSp>
        <p:nvGrpSpPr>
          <p:cNvPr id="548" name="Google Shape;548;p31"/>
          <p:cNvGrpSpPr/>
          <p:nvPr/>
        </p:nvGrpSpPr>
        <p:grpSpPr>
          <a:xfrm flipH="1">
            <a:off x="7007213" y="4144641"/>
            <a:ext cx="1423563" cy="918710"/>
            <a:chOff x="2117525" y="373468"/>
            <a:chExt cx="1616400" cy="1043158"/>
          </a:xfrm>
        </p:grpSpPr>
        <p:cxnSp>
          <p:nvCxnSpPr>
            <p:cNvPr id="549" name="Google Shape;549;p31"/>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550" name="Google Shape;550;p31"/>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551" name="Google Shape;551;p31"/>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pic>
        <p:nvPicPr>
          <p:cNvPr id="552" name="Google Shape;552;p31"/>
          <p:cNvPicPr preferRelativeResize="0"/>
          <p:nvPr/>
        </p:nvPicPr>
        <p:blipFill>
          <a:blip r:embed="rId3">
            <a:alphaModFix/>
          </a:blip>
          <a:stretch>
            <a:fillRect/>
          </a:stretch>
        </p:blipFill>
        <p:spPr>
          <a:xfrm>
            <a:off x="935600" y="1253402"/>
            <a:ext cx="3906329" cy="3422074"/>
          </a:xfrm>
          <a:prstGeom prst="rect">
            <a:avLst/>
          </a:prstGeom>
          <a:noFill/>
          <a:ln>
            <a:noFill/>
          </a:ln>
        </p:spPr>
      </p:pic>
      <p:sp>
        <p:nvSpPr>
          <p:cNvPr id="553" name="Google Shape;553;p31"/>
          <p:cNvSpPr txBox="1"/>
          <p:nvPr>
            <p:ph idx="2" type="subTitle"/>
          </p:nvPr>
        </p:nvSpPr>
        <p:spPr>
          <a:xfrm>
            <a:off x="4935100" y="1872975"/>
            <a:ext cx="4060500" cy="15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Policy + Value Function conditioned on subgoals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Paper uses CQL-SAC for low level agent</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value from the low level agent is used in the high level subgoal planning</a:t>
            </a:r>
            <a:endParaRPr sz="1400"/>
          </a:p>
        </p:txBody>
      </p:sp>
      <p:sp>
        <p:nvSpPr>
          <p:cNvPr id="554" name="Google Shape;554;p31"/>
          <p:cNvSpPr txBox="1"/>
          <p:nvPr>
            <p:ph idx="3" type="subTitle"/>
          </p:nvPr>
        </p:nvSpPr>
        <p:spPr>
          <a:xfrm>
            <a:off x="5013074" y="1253400"/>
            <a:ext cx="3703500" cy="47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Low </a:t>
            </a:r>
            <a:r>
              <a:rPr lang="en" sz="2000"/>
              <a:t>Level Agent</a:t>
            </a:r>
            <a:endParaRPr sz="2000"/>
          </a:p>
        </p:txBody>
      </p:sp>
      <p:pic>
        <p:nvPicPr>
          <p:cNvPr id="555" name="Google Shape;555;p31"/>
          <p:cNvPicPr preferRelativeResize="0"/>
          <p:nvPr/>
        </p:nvPicPr>
        <p:blipFill>
          <a:blip r:embed="rId4">
            <a:alphaModFix/>
          </a:blip>
          <a:stretch>
            <a:fillRect/>
          </a:stretch>
        </p:blipFill>
        <p:spPr>
          <a:xfrm>
            <a:off x="5431425" y="3621459"/>
            <a:ext cx="3285159"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Paper</a:t>
            </a:r>
            <a:endParaRPr/>
          </a:p>
        </p:txBody>
      </p:sp>
      <p:grpSp>
        <p:nvGrpSpPr>
          <p:cNvPr id="561" name="Google Shape;561;p32"/>
          <p:cNvGrpSpPr/>
          <p:nvPr/>
        </p:nvGrpSpPr>
        <p:grpSpPr>
          <a:xfrm flipH="1">
            <a:off x="7007213" y="4144641"/>
            <a:ext cx="1423563" cy="918710"/>
            <a:chOff x="2117525" y="373468"/>
            <a:chExt cx="1616400" cy="1043158"/>
          </a:xfrm>
        </p:grpSpPr>
        <p:cxnSp>
          <p:nvCxnSpPr>
            <p:cNvPr id="562" name="Google Shape;562;p32"/>
            <p:cNvCxnSpPr/>
            <p:nvPr/>
          </p:nvCxnSpPr>
          <p:spPr>
            <a:xfrm>
              <a:off x="2117525" y="895050"/>
              <a:ext cx="1616400" cy="0"/>
            </a:xfrm>
            <a:prstGeom prst="straightConnector1">
              <a:avLst/>
            </a:prstGeom>
            <a:noFill/>
            <a:ln cap="flat" cmpd="sng" w="19050">
              <a:solidFill>
                <a:schemeClr val="dk1"/>
              </a:solidFill>
              <a:prstDash val="solid"/>
              <a:round/>
              <a:headEnd len="med" w="med" type="none"/>
              <a:tailEnd len="med" w="med" type="none"/>
            </a:ln>
          </p:spPr>
        </p:cxnSp>
        <p:sp>
          <p:nvSpPr>
            <p:cNvPr id="563" name="Google Shape;563;p32"/>
            <p:cNvSpPr/>
            <p:nvPr/>
          </p:nvSpPr>
          <p:spPr>
            <a:xfrm rot="6299996">
              <a:off x="3222994" y="9329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sp>
          <p:nvSpPr>
            <p:cNvPr id="564" name="Google Shape;564;p32"/>
            <p:cNvSpPr/>
            <p:nvPr/>
          </p:nvSpPr>
          <p:spPr>
            <a:xfrm flipH="1" rot="4500004">
              <a:off x="3222994" y="503043"/>
              <a:ext cx="540009" cy="354109"/>
            </a:xfrm>
            <a:custGeom>
              <a:rect b="b" l="l" r="r" t="t"/>
              <a:pathLst>
                <a:path extrusionOk="0" h="10688" w="16299">
                  <a:moveTo>
                    <a:pt x="0" y="0"/>
                  </a:moveTo>
                  <a:cubicBezTo>
                    <a:pt x="2561" y="5971"/>
                    <a:pt x="9802" y="10688"/>
                    <a:pt x="16299" y="10688"/>
                  </a:cubicBezTo>
                </a:path>
              </a:pathLst>
            </a:custGeom>
            <a:noFill/>
            <a:ln cap="flat" cmpd="sng" w="19050">
              <a:solidFill>
                <a:schemeClr val="dk1"/>
              </a:solidFill>
              <a:prstDash val="solid"/>
              <a:round/>
              <a:headEnd len="med" w="med" type="none"/>
              <a:tailEnd len="med" w="med" type="none"/>
            </a:ln>
          </p:spPr>
        </p:sp>
      </p:grpSp>
      <p:sp>
        <p:nvSpPr>
          <p:cNvPr id="565" name="Google Shape;565;p32"/>
          <p:cNvSpPr txBox="1"/>
          <p:nvPr>
            <p:ph idx="2" type="subTitle"/>
          </p:nvPr>
        </p:nvSpPr>
        <p:spPr>
          <a:xfrm>
            <a:off x="4935100" y="1872975"/>
            <a:ext cx="4060500" cy="154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While training the low level agent, goals are drawn from trained CVAE with added noise to promote OOD robustness.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Rewards are re-labelled to penalize OOD goal following</a:t>
            </a:r>
            <a:endParaRPr sz="1400"/>
          </a:p>
        </p:txBody>
      </p:sp>
      <p:sp>
        <p:nvSpPr>
          <p:cNvPr id="566" name="Google Shape;566;p32"/>
          <p:cNvSpPr txBox="1"/>
          <p:nvPr>
            <p:ph idx="3" type="subTitle"/>
          </p:nvPr>
        </p:nvSpPr>
        <p:spPr>
          <a:xfrm>
            <a:off x="5013074" y="1253400"/>
            <a:ext cx="3703500" cy="47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Low Level Agent</a:t>
            </a:r>
            <a:endParaRPr sz="2000"/>
          </a:p>
        </p:txBody>
      </p:sp>
      <p:pic>
        <p:nvPicPr>
          <p:cNvPr id="567" name="Google Shape;567;p32"/>
          <p:cNvPicPr preferRelativeResize="0"/>
          <p:nvPr/>
        </p:nvPicPr>
        <p:blipFill>
          <a:blip r:embed="rId3">
            <a:alphaModFix/>
          </a:blip>
          <a:stretch>
            <a:fillRect/>
          </a:stretch>
        </p:blipFill>
        <p:spPr>
          <a:xfrm>
            <a:off x="5431425" y="3621459"/>
            <a:ext cx="3285159" cy="572700"/>
          </a:xfrm>
          <a:prstGeom prst="rect">
            <a:avLst/>
          </a:prstGeom>
          <a:noFill/>
          <a:ln>
            <a:noFill/>
          </a:ln>
        </p:spPr>
      </p:pic>
      <p:pic>
        <p:nvPicPr>
          <p:cNvPr id="568" name="Google Shape;568;p32"/>
          <p:cNvPicPr preferRelativeResize="0"/>
          <p:nvPr/>
        </p:nvPicPr>
        <p:blipFill>
          <a:blip r:embed="rId4">
            <a:alphaModFix/>
          </a:blip>
          <a:stretch>
            <a:fillRect/>
          </a:stretch>
        </p:blipFill>
        <p:spPr>
          <a:xfrm>
            <a:off x="781050" y="1415338"/>
            <a:ext cx="3790950" cy="676275"/>
          </a:xfrm>
          <a:prstGeom prst="rect">
            <a:avLst/>
          </a:prstGeom>
          <a:noFill/>
          <a:ln>
            <a:noFill/>
          </a:ln>
        </p:spPr>
      </p:pic>
      <p:sp>
        <p:nvSpPr>
          <p:cNvPr id="569" name="Google Shape;569;p32"/>
          <p:cNvSpPr txBox="1"/>
          <p:nvPr/>
        </p:nvSpPr>
        <p:spPr>
          <a:xfrm>
            <a:off x="720000" y="3534400"/>
            <a:ext cx="3647100" cy="4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Open Sans"/>
                <a:ea typeface="Open Sans"/>
                <a:cs typeface="Open Sans"/>
                <a:sym typeface="Open Sans"/>
              </a:rPr>
              <a:t>Relabelled Reward</a:t>
            </a:r>
            <a:endParaRPr b="1" sz="1600">
              <a:solidFill>
                <a:schemeClr val="dk1"/>
              </a:solidFill>
              <a:latin typeface="Open Sans"/>
              <a:ea typeface="Open Sans"/>
              <a:cs typeface="Open Sans"/>
              <a:sym typeface="Open Sans"/>
            </a:endParaRPr>
          </a:p>
        </p:txBody>
      </p:sp>
      <p:pic>
        <p:nvPicPr>
          <p:cNvPr id="570" name="Google Shape;570;p32"/>
          <p:cNvPicPr preferRelativeResize="0"/>
          <p:nvPr/>
        </p:nvPicPr>
        <p:blipFill>
          <a:blip r:embed="rId5">
            <a:alphaModFix/>
          </a:blip>
          <a:stretch>
            <a:fillRect/>
          </a:stretch>
        </p:blipFill>
        <p:spPr>
          <a:xfrm>
            <a:off x="628650" y="2571738"/>
            <a:ext cx="3943350" cy="53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3"/>
          <p:cNvSpPr txBox="1"/>
          <p:nvPr>
            <p:ph type="title"/>
          </p:nvPr>
        </p:nvSpPr>
        <p:spPr>
          <a:xfrm>
            <a:off x="4047175" y="21793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Progress</a:t>
            </a:r>
            <a:endParaRPr/>
          </a:p>
        </p:txBody>
      </p:sp>
      <p:sp>
        <p:nvSpPr>
          <p:cNvPr id="576" name="Google Shape;576;p33"/>
          <p:cNvSpPr txBox="1"/>
          <p:nvPr>
            <p:ph idx="2" type="title"/>
          </p:nvPr>
        </p:nvSpPr>
        <p:spPr>
          <a:xfrm>
            <a:off x="4047175" y="539500"/>
            <a:ext cx="1474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577" name="Google Shape;577;p33"/>
          <p:cNvGrpSpPr/>
          <p:nvPr/>
        </p:nvGrpSpPr>
        <p:grpSpPr>
          <a:xfrm>
            <a:off x="7422873" y="-703575"/>
            <a:ext cx="2015800" cy="2486150"/>
            <a:chOff x="7422873" y="-703575"/>
            <a:chExt cx="2015800" cy="2486150"/>
          </a:xfrm>
        </p:grpSpPr>
        <p:sp>
          <p:nvSpPr>
            <p:cNvPr id="578" name="Google Shape;578;p33"/>
            <p:cNvSpPr/>
            <p:nvPr/>
          </p:nvSpPr>
          <p:spPr>
            <a:xfrm flipH="1" rot="10800000">
              <a:off x="7422873" y="91346"/>
              <a:ext cx="1365600" cy="1365600"/>
            </a:xfrm>
            <a:prstGeom prst="ellipse">
              <a:avLst/>
            </a:prstGeom>
            <a:solidFill>
              <a:srgbClr val="555F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33"/>
            <p:cNvSpPr/>
            <p:nvPr/>
          </p:nvSpPr>
          <p:spPr>
            <a:xfrm flipH="1" rot="10800000">
              <a:off x="8172338" y="-703575"/>
              <a:ext cx="1266336" cy="2486150"/>
            </a:xfrm>
            <a:custGeom>
              <a:rect b="b" l="l" r="r" t="t"/>
              <a:pathLst>
                <a:path extrusionOk="0" h="206" w="105">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0" name="Google Shape;580;p33"/>
          <p:cNvGrpSpPr/>
          <p:nvPr/>
        </p:nvGrpSpPr>
        <p:grpSpPr>
          <a:xfrm flipH="1" rot="10800000">
            <a:off x="270135" y="4160908"/>
            <a:ext cx="886175" cy="886200"/>
            <a:chOff x="8423997" y="96408"/>
            <a:chExt cx="886175" cy="886200"/>
          </a:xfrm>
        </p:grpSpPr>
        <p:sp>
          <p:nvSpPr>
            <p:cNvPr id="581" name="Google Shape;581;p33"/>
            <p:cNvSpPr/>
            <p:nvPr/>
          </p:nvSpPr>
          <p:spPr>
            <a:xfrm>
              <a:off x="8423997" y="544641"/>
              <a:ext cx="886175" cy="437968"/>
            </a:xfrm>
            <a:custGeom>
              <a:rect b="b" l="l" r="r" t="t"/>
              <a:pathLst>
                <a:path extrusionOk="0" h="55" w="111">
                  <a:moveTo>
                    <a:pt x="0" y="0"/>
                  </a:moveTo>
                  <a:cubicBezTo>
                    <a:pt x="0" y="30"/>
                    <a:pt x="25" y="55"/>
                    <a:pt x="56" y="55"/>
                  </a:cubicBezTo>
                  <a:cubicBezTo>
                    <a:pt x="86" y="55"/>
                    <a:pt x="111" y="30"/>
                    <a:pt x="111"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33"/>
            <p:cNvSpPr/>
            <p:nvPr/>
          </p:nvSpPr>
          <p:spPr>
            <a:xfrm>
              <a:off x="8423997" y="96408"/>
              <a:ext cx="886175" cy="448232"/>
            </a:xfrm>
            <a:custGeom>
              <a:rect b="b" l="l" r="r" t="t"/>
              <a:pathLst>
                <a:path extrusionOk="0" h="56" w="111">
                  <a:moveTo>
                    <a:pt x="0" y="0"/>
                  </a:moveTo>
                  <a:cubicBezTo>
                    <a:pt x="0" y="31"/>
                    <a:pt x="25" y="56"/>
                    <a:pt x="56" y="56"/>
                  </a:cubicBezTo>
                  <a:cubicBezTo>
                    <a:pt x="86" y="56"/>
                    <a:pt x="111" y="31"/>
                    <a:pt x="111"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583" name="Google Shape;583;p33"/>
          <p:cNvPicPr preferRelativeResize="0"/>
          <p:nvPr/>
        </p:nvPicPr>
        <p:blipFill>
          <a:blip r:embed="rId3">
            <a:alphaModFix/>
          </a:blip>
          <a:stretch>
            <a:fillRect/>
          </a:stretch>
        </p:blipFill>
        <p:spPr>
          <a:xfrm>
            <a:off x="452450" y="424950"/>
            <a:ext cx="2850199" cy="3331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mplementation Plan Project Proposal by Slidesgo">
  <a:themeElements>
    <a:clrScheme name="Simple Light">
      <a:dk1>
        <a:srgbClr val="191919"/>
      </a:dk1>
      <a:lt1>
        <a:srgbClr val="E9E7E8"/>
      </a:lt1>
      <a:dk2>
        <a:srgbClr val="FFFFFF"/>
      </a:dk2>
      <a:lt2>
        <a:srgbClr val="D8A879"/>
      </a:lt2>
      <a:accent1>
        <a:srgbClr val="974E4D"/>
      </a:accent1>
      <a:accent2>
        <a:srgbClr val="555F88"/>
      </a:accent2>
      <a:accent3>
        <a:srgbClr val="5C8662"/>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