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4"/>
  </p:sld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8" r:id="rId14"/>
    <p:sldId id="30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 DASH" userId="e0eaa6eb464afd05" providerId="LiveId" clId="{8272B6FE-C698-4917-85C4-50F64B584AE3}"/>
    <pc:docChg chg="undo custSel addSld modSld">
      <pc:chgData name="SRINIVAS DASH" userId="e0eaa6eb464afd05" providerId="LiveId" clId="{8272B6FE-C698-4917-85C4-50F64B584AE3}" dt="2024-02-18T08:49:01.878" v="103" actId="1076"/>
      <pc:docMkLst>
        <pc:docMk/>
      </pc:docMkLst>
      <pc:sldChg chg="modSp mod">
        <pc:chgData name="SRINIVAS DASH" userId="e0eaa6eb464afd05" providerId="LiveId" clId="{8272B6FE-C698-4917-85C4-50F64B584AE3}" dt="2024-02-18T08:49:01.878" v="103" actId="1076"/>
        <pc:sldMkLst>
          <pc:docMk/>
          <pc:sldMk cId="193143965" sldId="298"/>
        </pc:sldMkLst>
        <pc:picChg chg="mod">
          <ac:chgData name="SRINIVAS DASH" userId="e0eaa6eb464afd05" providerId="LiveId" clId="{8272B6FE-C698-4917-85C4-50F64B584AE3}" dt="2024-02-18T08:49:01.878" v="103" actId="1076"/>
          <ac:picMkLst>
            <pc:docMk/>
            <pc:sldMk cId="193143965" sldId="298"/>
            <ac:picMk id="4" creationId="{65810330-F0B5-43C9-BC34-094FFB5C0529}"/>
          </ac:picMkLst>
        </pc:picChg>
      </pc:sldChg>
      <pc:sldChg chg="modSp mod">
        <pc:chgData name="SRINIVAS DASH" userId="e0eaa6eb464afd05" providerId="LiveId" clId="{8272B6FE-C698-4917-85C4-50F64B584AE3}" dt="2024-02-16T08:14:29.457" v="15" actId="27636"/>
        <pc:sldMkLst>
          <pc:docMk/>
          <pc:sldMk cId="4100008121" sldId="299"/>
        </pc:sldMkLst>
        <pc:spChg chg="mod">
          <ac:chgData name="SRINIVAS DASH" userId="e0eaa6eb464afd05" providerId="LiveId" clId="{8272B6FE-C698-4917-85C4-50F64B584AE3}" dt="2024-02-16T08:14:29.457" v="15" actId="27636"/>
          <ac:spMkLst>
            <pc:docMk/>
            <pc:sldMk cId="4100008121" sldId="299"/>
            <ac:spMk id="3" creationId="{4D8FE7FB-6ADD-856B-9BA3-60E4D0D2CB6E}"/>
          </ac:spMkLst>
        </pc:spChg>
      </pc:sldChg>
      <pc:sldChg chg="modSp mod">
        <pc:chgData name="SRINIVAS DASH" userId="e0eaa6eb464afd05" providerId="LiveId" clId="{8272B6FE-C698-4917-85C4-50F64B584AE3}" dt="2024-02-16T08:13:44.687" v="5" actId="14100"/>
        <pc:sldMkLst>
          <pc:docMk/>
          <pc:sldMk cId="16698302" sldId="300"/>
        </pc:sldMkLst>
        <pc:spChg chg="mod">
          <ac:chgData name="SRINIVAS DASH" userId="e0eaa6eb464afd05" providerId="LiveId" clId="{8272B6FE-C698-4917-85C4-50F64B584AE3}" dt="2024-02-16T08:13:34.843" v="2" actId="1076"/>
          <ac:spMkLst>
            <pc:docMk/>
            <pc:sldMk cId="16698302" sldId="300"/>
            <ac:spMk id="2" creationId="{E8E03F30-FE39-8738-C114-2CA0454FF8C8}"/>
          </ac:spMkLst>
        </pc:spChg>
        <pc:spChg chg="mod">
          <ac:chgData name="SRINIVAS DASH" userId="e0eaa6eb464afd05" providerId="LiveId" clId="{8272B6FE-C698-4917-85C4-50F64B584AE3}" dt="2024-02-16T08:13:44.687" v="5" actId="14100"/>
          <ac:spMkLst>
            <pc:docMk/>
            <pc:sldMk cId="16698302" sldId="300"/>
            <ac:spMk id="3" creationId="{9E779BB2-7A55-B020-8105-10668A090F18}"/>
          </ac:spMkLst>
        </pc:spChg>
      </pc:sldChg>
      <pc:sldChg chg="modSp mod">
        <pc:chgData name="SRINIVAS DASH" userId="e0eaa6eb464afd05" providerId="LiveId" clId="{8272B6FE-C698-4917-85C4-50F64B584AE3}" dt="2024-02-16T08:53:51.569" v="100" actId="14100"/>
        <pc:sldMkLst>
          <pc:docMk/>
          <pc:sldMk cId="3654633847" sldId="301"/>
        </pc:sldMkLst>
        <pc:spChg chg="mod">
          <ac:chgData name="SRINIVAS DASH" userId="e0eaa6eb464afd05" providerId="LiveId" clId="{8272B6FE-C698-4917-85C4-50F64B584AE3}" dt="2024-02-16T08:14:02.471" v="8" actId="1076"/>
          <ac:spMkLst>
            <pc:docMk/>
            <pc:sldMk cId="3654633847" sldId="301"/>
            <ac:spMk id="2" creationId="{3E55BB1B-BB63-9B43-A8EF-AB6B46498D5B}"/>
          </ac:spMkLst>
        </pc:spChg>
        <pc:spChg chg="mod">
          <ac:chgData name="SRINIVAS DASH" userId="e0eaa6eb464afd05" providerId="LiveId" clId="{8272B6FE-C698-4917-85C4-50F64B584AE3}" dt="2024-02-16T08:53:51.569" v="100" actId="14100"/>
          <ac:spMkLst>
            <pc:docMk/>
            <pc:sldMk cId="3654633847" sldId="301"/>
            <ac:spMk id="3" creationId="{5AEB33A5-DCA7-ADCB-4D78-6DA4423E2F6C}"/>
          </ac:spMkLst>
        </pc:spChg>
      </pc:sldChg>
      <pc:sldChg chg="modSp mod">
        <pc:chgData name="SRINIVAS DASH" userId="e0eaa6eb464afd05" providerId="LiveId" clId="{8272B6FE-C698-4917-85C4-50F64B584AE3}" dt="2024-02-16T08:14:54.023" v="21" actId="14100"/>
        <pc:sldMkLst>
          <pc:docMk/>
          <pc:sldMk cId="3120485010" sldId="302"/>
        </pc:sldMkLst>
        <pc:spChg chg="mod">
          <ac:chgData name="SRINIVAS DASH" userId="e0eaa6eb464afd05" providerId="LiveId" clId="{8272B6FE-C698-4917-85C4-50F64B584AE3}" dt="2024-02-16T08:14:43.979" v="18" actId="1076"/>
          <ac:spMkLst>
            <pc:docMk/>
            <pc:sldMk cId="3120485010" sldId="302"/>
            <ac:spMk id="2" creationId="{71E06EAB-BFEE-E2ED-C5D0-2B7638474209}"/>
          </ac:spMkLst>
        </pc:spChg>
        <pc:spChg chg="mod">
          <ac:chgData name="SRINIVAS DASH" userId="e0eaa6eb464afd05" providerId="LiveId" clId="{8272B6FE-C698-4917-85C4-50F64B584AE3}" dt="2024-02-16T08:14:54.023" v="21" actId="14100"/>
          <ac:spMkLst>
            <pc:docMk/>
            <pc:sldMk cId="3120485010" sldId="302"/>
            <ac:spMk id="3" creationId="{B5120E69-2116-9F7C-B781-47CC48256ED5}"/>
          </ac:spMkLst>
        </pc:spChg>
      </pc:sldChg>
      <pc:sldChg chg="modSp mod">
        <pc:chgData name="SRINIVAS DASH" userId="e0eaa6eb464afd05" providerId="LiveId" clId="{8272B6FE-C698-4917-85C4-50F64B584AE3}" dt="2024-02-16T08:15:25.795" v="26" actId="14100"/>
        <pc:sldMkLst>
          <pc:docMk/>
          <pc:sldMk cId="565181235" sldId="303"/>
        </pc:sldMkLst>
        <pc:spChg chg="mod">
          <ac:chgData name="SRINIVAS DASH" userId="e0eaa6eb464afd05" providerId="LiveId" clId="{8272B6FE-C698-4917-85C4-50F64B584AE3}" dt="2024-02-16T08:15:10.755" v="23" actId="1076"/>
          <ac:spMkLst>
            <pc:docMk/>
            <pc:sldMk cId="565181235" sldId="303"/>
            <ac:spMk id="2" creationId="{4264EA00-2EE3-EEBB-E442-DD753F18CBEA}"/>
          </ac:spMkLst>
        </pc:spChg>
        <pc:spChg chg="mod">
          <ac:chgData name="SRINIVAS DASH" userId="e0eaa6eb464afd05" providerId="LiveId" clId="{8272B6FE-C698-4917-85C4-50F64B584AE3}" dt="2024-02-16T08:15:25.795" v="26" actId="14100"/>
          <ac:spMkLst>
            <pc:docMk/>
            <pc:sldMk cId="565181235" sldId="303"/>
            <ac:spMk id="3" creationId="{31245787-C593-F207-9DCE-8F2D43D84A51}"/>
          </ac:spMkLst>
        </pc:spChg>
      </pc:sldChg>
      <pc:sldChg chg="modSp mod">
        <pc:chgData name="SRINIVAS DASH" userId="e0eaa6eb464afd05" providerId="LiveId" clId="{8272B6FE-C698-4917-85C4-50F64B584AE3}" dt="2024-02-16T08:16:25.917" v="35" actId="1076"/>
        <pc:sldMkLst>
          <pc:docMk/>
          <pc:sldMk cId="2740533951" sldId="304"/>
        </pc:sldMkLst>
        <pc:spChg chg="mod">
          <ac:chgData name="SRINIVAS DASH" userId="e0eaa6eb464afd05" providerId="LiveId" clId="{8272B6FE-C698-4917-85C4-50F64B584AE3}" dt="2024-02-16T08:15:51.970" v="29" actId="1076"/>
          <ac:spMkLst>
            <pc:docMk/>
            <pc:sldMk cId="2740533951" sldId="304"/>
            <ac:spMk id="2" creationId="{B9E6A94C-D87D-56E8-808A-8E21137AC669}"/>
          </ac:spMkLst>
        </pc:spChg>
        <pc:picChg chg="mod">
          <ac:chgData name="SRINIVAS DASH" userId="e0eaa6eb464afd05" providerId="LiveId" clId="{8272B6FE-C698-4917-85C4-50F64B584AE3}" dt="2024-02-16T08:16:25.917" v="35" actId="1076"/>
          <ac:picMkLst>
            <pc:docMk/>
            <pc:sldMk cId="2740533951" sldId="304"/>
            <ac:picMk id="5" creationId="{387274A7-8A93-07FC-C1A7-CB98FF455DEC}"/>
          </ac:picMkLst>
        </pc:picChg>
      </pc:sldChg>
      <pc:sldChg chg="modSp mod">
        <pc:chgData name="SRINIVAS DASH" userId="e0eaa6eb464afd05" providerId="LiveId" clId="{8272B6FE-C698-4917-85C4-50F64B584AE3}" dt="2024-02-16T08:17:02.471" v="41" actId="14100"/>
        <pc:sldMkLst>
          <pc:docMk/>
          <pc:sldMk cId="263972513" sldId="305"/>
        </pc:sldMkLst>
        <pc:spChg chg="mod">
          <ac:chgData name="SRINIVAS DASH" userId="e0eaa6eb464afd05" providerId="LiveId" clId="{8272B6FE-C698-4917-85C4-50F64B584AE3}" dt="2024-02-16T08:16:44.813" v="38" actId="14100"/>
          <ac:spMkLst>
            <pc:docMk/>
            <pc:sldMk cId="263972513" sldId="305"/>
            <ac:spMk id="2" creationId="{62E5BF89-72C0-2BF6-5164-9D4C6E4B0437}"/>
          </ac:spMkLst>
        </pc:spChg>
        <pc:picChg chg="mod">
          <ac:chgData name="SRINIVAS DASH" userId="e0eaa6eb464afd05" providerId="LiveId" clId="{8272B6FE-C698-4917-85C4-50F64B584AE3}" dt="2024-02-16T08:17:02.471" v="41" actId="14100"/>
          <ac:picMkLst>
            <pc:docMk/>
            <pc:sldMk cId="263972513" sldId="305"/>
            <ac:picMk id="9" creationId="{DB0D952D-D46E-7A68-6AEF-036A5DD24203}"/>
          </ac:picMkLst>
        </pc:picChg>
      </pc:sldChg>
      <pc:sldChg chg="modSp mod">
        <pc:chgData name="SRINIVAS DASH" userId="e0eaa6eb464afd05" providerId="LiveId" clId="{8272B6FE-C698-4917-85C4-50F64B584AE3}" dt="2024-02-18T08:01:16.070" v="101" actId="1076"/>
        <pc:sldMkLst>
          <pc:docMk/>
          <pc:sldMk cId="855753664" sldId="306"/>
        </pc:sldMkLst>
        <pc:spChg chg="mod">
          <ac:chgData name="SRINIVAS DASH" userId="e0eaa6eb464afd05" providerId="LiveId" clId="{8272B6FE-C698-4917-85C4-50F64B584AE3}" dt="2024-02-16T08:17:20.808" v="43" actId="1076"/>
          <ac:spMkLst>
            <pc:docMk/>
            <pc:sldMk cId="855753664" sldId="306"/>
            <ac:spMk id="2" creationId="{3AEE7C08-A9E9-ACDF-A014-E61A652B4E49}"/>
          </ac:spMkLst>
        </pc:spChg>
        <pc:picChg chg="mod">
          <ac:chgData name="SRINIVAS DASH" userId="e0eaa6eb464afd05" providerId="LiveId" clId="{8272B6FE-C698-4917-85C4-50F64B584AE3}" dt="2024-02-18T08:01:16.070" v="101" actId="1076"/>
          <ac:picMkLst>
            <pc:docMk/>
            <pc:sldMk cId="855753664" sldId="306"/>
            <ac:picMk id="5" creationId="{26366EAA-6049-D34B-C36C-3DBE4261DBA3}"/>
          </ac:picMkLst>
        </pc:picChg>
      </pc:sldChg>
      <pc:sldChg chg="modSp new mod">
        <pc:chgData name="SRINIVAS DASH" userId="e0eaa6eb464afd05" providerId="LiveId" clId="{8272B6FE-C698-4917-85C4-50F64B584AE3}" dt="2024-02-16T08:48:44.149" v="69" actId="14100"/>
        <pc:sldMkLst>
          <pc:docMk/>
          <pc:sldMk cId="4197973278" sldId="308"/>
        </pc:sldMkLst>
        <pc:spChg chg="mod">
          <ac:chgData name="SRINIVAS DASH" userId="e0eaa6eb464afd05" providerId="LiveId" clId="{8272B6FE-C698-4917-85C4-50F64B584AE3}" dt="2024-02-16T08:48:44.149" v="69" actId="14100"/>
          <ac:spMkLst>
            <pc:docMk/>
            <pc:sldMk cId="4197973278" sldId="308"/>
            <ac:spMk id="2" creationId="{5085BE7A-2CE6-2AE9-3252-4C5DD26AB57D}"/>
          </ac:spMkLst>
        </pc:spChg>
        <pc:spChg chg="mod">
          <ac:chgData name="SRINIVAS DASH" userId="e0eaa6eb464afd05" providerId="LiveId" clId="{8272B6FE-C698-4917-85C4-50F64B584AE3}" dt="2024-02-16T08:48:35.798" v="68" actId="14100"/>
          <ac:spMkLst>
            <pc:docMk/>
            <pc:sldMk cId="4197973278" sldId="308"/>
            <ac:spMk id="3" creationId="{07DA7EF0-CC1B-7CC5-A79C-8791DF7109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62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580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559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7338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357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5572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840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3548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3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7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7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0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1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1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9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0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2">
                    <a:lumMod val="10000"/>
                  </a:schemeClr>
                </a:solidFill>
              </a:rPr>
              <a:t>SHIPPING</a:t>
            </a:r>
            <a:br>
              <a:rPr lang="en-US" sz="44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4400" dirty="0">
                <a:solidFill>
                  <a:schemeClr val="tx2">
                    <a:lumMod val="10000"/>
                  </a:schemeClr>
                </a:solidFill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BY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SRINIVAS DASH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BE7A-2CE6-2AE9-3252-4C5DD26A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70" y="264955"/>
            <a:ext cx="11597436" cy="1519021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7EF0-CC1B-7CC5-A79C-8791DF71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5718"/>
            <a:ext cx="12192000" cy="5145741"/>
          </a:xfrm>
        </p:spPr>
        <p:txBody>
          <a:bodyPr/>
          <a:lstStyle/>
          <a:p>
            <a:r>
              <a:rPr lang="en-US" dirty="0"/>
              <a:t>In summary, the Shipping Sales Power BI dashboard stands as a robust tool, seamlessly blending visual appeal and user-friendly design. Through interactive features, it facilitates a comprehensive exploration of sales data, empowering informed decision-making in the dynamic landscape of shipping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97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746F-AA6C-7277-A4C1-93D5C2D1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7882"/>
            <a:ext cx="12191999" cy="1229491"/>
          </a:xfrm>
        </p:spPr>
        <p:txBody>
          <a:bodyPr>
            <a:noAutofit/>
          </a:bodyPr>
          <a:lstStyle/>
          <a:p>
            <a:pPr algn="ctr"/>
            <a:r>
              <a:rPr lang="en-IN" sz="72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A8C75C-DF14-B9C0-AE88-DC21AF51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867" y="6682158"/>
            <a:ext cx="9603275" cy="80469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FF103F-7986-D1C0-9351-C90CFF05B032}"/>
              </a:ext>
            </a:extLst>
          </p:cNvPr>
          <p:cNvSpPr/>
          <p:nvPr/>
        </p:nvSpPr>
        <p:spPr>
          <a:xfrm>
            <a:off x="4818193" y="2557435"/>
            <a:ext cx="6760760" cy="24435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highlight>
                  <a:srgbClr val="000080"/>
                </a:highlight>
                <a:latin typeface="Arial Black" panose="020B0A04020102020204" pitchFamily="34" charset="0"/>
              </a:rPr>
              <a:t>By Srinivas Dash</a:t>
            </a:r>
          </a:p>
        </p:txBody>
      </p:sp>
    </p:spTree>
    <p:extLst>
      <p:ext uri="{BB962C8B-B14F-4D97-AF65-F5344CB8AC3E}">
        <p14:creationId xmlns:p14="http://schemas.microsoft.com/office/powerpoint/2010/main" val="54595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8E2D-C83D-0E56-451D-DF01C5FC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40" y="537882"/>
            <a:ext cx="9179859" cy="43703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Capstone</a:t>
            </a:r>
            <a:r>
              <a:rPr lang="en-IN" dirty="0"/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Power BI Project:- Shipping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E7FB-6ADD-856B-9BA3-60E4D0D2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8" y="1577788"/>
            <a:ext cx="11734800" cy="50292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Project Goals </a:t>
            </a:r>
            <a:r>
              <a:rPr lang="en-IN" dirty="0"/>
              <a:t>:- </a:t>
            </a:r>
            <a:r>
              <a:rPr lang="en-US" dirty="0"/>
              <a:t>In this project, I'm going to preprocess and clean data, run exploratory data analysis (EDA) and find descriptive statistical measurements  as analysis data with making an interactive dashboard for a dataset which contains nearly 16000+ shipping company Data.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Language , libraries , tools :-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Language :- </a:t>
            </a:r>
            <a:r>
              <a:rPr lang="en-IN" dirty="0"/>
              <a:t>Python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Libraries :- </a:t>
            </a:r>
            <a:r>
              <a:rPr lang="en-IN" dirty="0"/>
              <a:t>Pandas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dirty="0" err="1"/>
              <a:t>Numpy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Application :- </a:t>
            </a:r>
            <a:r>
              <a:rPr lang="en-IN" dirty="0"/>
              <a:t>Microsoft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/>
              <a:t>Excel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, </a:t>
            </a:r>
            <a:r>
              <a:rPr lang="en-IN" dirty="0"/>
              <a:t>Microsoft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/>
              <a:t>Power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/>
              <a:t>BI .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IDE</a:t>
            </a:r>
            <a:r>
              <a:rPr lang="en-IN" dirty="0"/>
              <a:t> :- </a:t>
            </a:r>
            <a:r>
              <a:rPr lang="en-IN" dirty="0" err="1"/>
              <a:t>Jupyter</a:t>
            </a:r>
            <a:r>
              <a:rPr lang="en-IN" dirty="0"/>
              <a:t> Notebook .</a:t>
            </a:r>
          </a:p>
        </p:txBody>
      </p:sp>
    </p:spTree>
    <p:extLst>
      <p:ext uri="{BB962C8B-B14F-4D97-AF65-F5344CB8AC3E}">
        <p14:creationId xmlns:p14="http://schemas.microsoft.com/office/powerpoint/2010/main" val="410000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3F30-FE39-8738-C114-2CA0454F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7" y="229096"/>
            <a:ext cx="8534400" cy="1507067"/>
          </a:xfrm>
        </p:spPr>
        <p:txBody>
          <a:bodyPr/>
          <a:lstStyle/>
          <a:p>
            <a:r>
              <a:rPr lang="en-IN" dirty="0"/>
              <a:t>Data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9BB2-7A55-B020-8105-10668A09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7" y="1559859"/>
            <a:ext cx="11893270" cy="54236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CurrencyKey</a:t>
            </a:r>
            <a:r>
              <a:rPr lang="en-US" dirty="0"/>
              <a:t>  :-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identifier for the currency used in the transaction 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CustomerKey</a:t>
            </a:r>
            <a:r>
              <a:rPr lang="en-US" sz="1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 :-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unique identifier for the customer associated with the sales order.</a:t>
            </a:r>
            <a:endParaRPr lang="en-US" sz="18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ProductKey</a:t>
            </a:r>
            <a:r>
              <a:rPr lang="en-US" sz="1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 :-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unique identifier for the product included in the sales order.</a:t>
            </a:r>
            <a:endParaRPr lang="en-US" sz="18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SalesOrderNumber</a:t>
            </a:r>
            <a:r>
              <a:rPr lang="en-US" sz="1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 :-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unique identifier or reference number for the sales order.</a:t>
            </a:r>
            <a:endParaRPr lang="en-US" sz="18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ShipDate</a:t>
            </a:r>
            <a:r>
              <a:rPr lang="en-US" sz="1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 :-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date on which the products are scheduled or were shipped to the customer.</a:t>
            </a:r>
            <a:endParaRPr lang="en-US" sz="18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Price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:-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 unit price of the product in the specified currency.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Tax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:-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 tax amount associated with the sales transaction.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TotalCost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:-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total cost of the sales order, including price and tax.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B2D861-EB71-3914-CB5A-47A094871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77155"/>
            <a:ext cx="65" cy="754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677A1C-5F3C-A3B6-3724-4C0B4A46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955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8D50C5-61E9-4C95-841F-9099B22A8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86256"/>
            <a:ext cx="65" cy="477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110802-8F55-E53F-D092-FE7C45F2B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955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BB1B-BB63-9B43-A8EF-AB6B4649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IN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33A5-DCA7-ADCB-4D78-6DA4423E2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4" y="1250576"/>
            <a:ext cx="10945908" cy="5078505"/>
          </a:xfrm>
        </p:spPr>
        <p:txBody>
          <a:bodyPr>
            <a:normAutofit/>
          </a:bodyPr>
          <a:lstStyle/>
          <a:p>
            <a:r>
              <a:rPr lang="en-US" b="1" dirty="0"/>
              <a:t>Primary Data</a:t>
            </a:r>
            <a:r>
              <a:rPr lang="en-US" dirty="0"/>
              <a:t>: Extracted shipping sales data from Kaggle’s dataset, focusing on transaction details, shipping routes, and customer information. </a:t>
            </a:r>
          </a:p>
          <a:p>
            <a:r>
              <a:rPr lang="en-US" dirty="0"/>
              <a:t>  Address any inconsistencies or missing values in the primary data through cleaning process.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Secondary</a:t>
            </a:r>
            <a:r>
              <a:rPr lang="en-IN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N" b="1" dirty="0"/>
              <a:t>Data</a:t>
            </a:r>
            <a:r>
              <a:rPr lang="en-IN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N" b="1" dirty="0">
                <a:effectLst/>
              </a:rPr>
              <a:t>:</a:t>
            </a:r>
            <a:r>
              <a:rPr lang="en-US" dirty="0"/>
              <a:t>Obtain relevant secondary data from market research reports, industry analyses, and studies on shipping trends.   </a:t>
            </a:r>
          </a:p>
          <a:p>
            <a:r>
              <a:rPr lang="en-US" dirty="0"/>
              <a:t>Ensure secondary data complements the primary dataset, covering aspects such as shipping routes, customer demographics, and industry trends</a:t>
            </a:r>
            <a:r>
              <a:rPr lang="en-US" b="1" dirty="0">
                <a:effectLst/>
              </a:rPr>
              <a:t>.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5463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6EAB-BFEE-E2ED-C5D0-2B763847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6" y="0"/>
            <a:ext cx="8534400" cy="1507067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0E69-2116-9F7C-B781-47CC4825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2989"/>
            <a:ext cx="9980613" cy="5217458"/>
          </a:xfrm>
        </p:spPr>
        <p:txBody>
          <a:bodyPr>
            <a:normAutofit/>
          </a:bodyPr>
          <a:lstStyle/>
          <a:p>
            <a:r>
              <a:rPr lang="en-US" b="1" dirty="0"/>
              <a:t>Data Collection and Integration: </a:t>
            </a:r>
            <a:r>
              <a:rPr lang="en-US" dirty="0"/>
              <a:t>Extract insights from Kaggle's " Adventure Works " dataset, blending key aspects like Sales data, gender, </a:t>
            </a:r>
            <a:r>
              <a:rPr lang="en-US" dirty="0" err="1"/>
              <a:t>Currency,Products</a:t>
            </a:r>
            <a:r>
              <a:rPr lang="en-US" dirty="0"/>
              <a:t>, occupation </a:t>
            </a:r>
            <a:r>
              <a:rPr lang="en-US" dirty="0" err="1"/>
              <a:t>etc</a:t>
            </a:r>
            <a:r>
              <a:rPr lang="en-US" dirty="0"/>
              <a:t> for a comprehensive foundation. 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Dashboard Design: </a:t>
            </a:r>
            <a:r>
              <a:rPr lang="en-US" dirty="0"/>
              <a:t>Designing a visually appealing and user-friendly dashboard using Tableau/Power BI. Incorporating features for interactive exploration of user preferences and viewing habits.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48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A00-2EE3-EEBB-E442-DD753F18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IN" dirty="0"/>
              <a:t>TOOLS AND TECHNOLOGIES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5787-C593-F207-9DCE-8F2D43D8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1438835"/>
            <a:ext cx="12138211" cy="5419165"/>
          </a:xfrm>
        </p:spPr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/Tableau for interactive dashboard creation.</a:t>
            </a:r>
          </a:p>
          <a:p>
            <a:r>
              <a:rPr lang="en-US" dirty="0"/>
              <a:t>Microsoft Excel for accessing to the </a:t>
            </a:r>
            <a:r>
              <a:rPr lang="en-US" dirty="0" err="1"/>
              <a:t>datas</a:t>
            </a:r>
            <a:r>
              <a:rPr lang="en-US" dirty="0"/>
              <a:t>.</a:t>
            </a:r>
          </a:p>
          <a:p>
            <a:r>
              <a:rPr lang="en-US" dirty="0"/>
              <a:t>PowerPoint for clear and compelling presentations.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18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A94C-D87D-56E8-808A-8E21137A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IN" dirty="0"/>
              <a:t>OUTCOMES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274A7-8A93-07FC-C1A7-CB98FF45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0916"/>
            <a:ext cx="11887200" cy="5437493"/>
          </a:xfrm>
        </p:spPr>
      </p:pic>
    </p:spTree>
    <p:extLst>
      <p:ext uri="{BB962C8B-B14F-4D97-AF65-F5344CB8AC3E}">
        <p14:creationId xmlns:p14="http://schemas.microsoft.com/office/powerpoint/2010/main" val="274053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BF89-72C0-2BF6-5164-9D4C6E4B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534400" cy="1344706"/>
          </a:xfrm>
        </p:spPr>
        <p:txBody>
          <a:bodyPr/>
          <a:lstStyle/>
          <a:p>
            <a:r>
              <a:rPr lang="en-IN" dirty="0"/>
              <a:t>OUTCOMES: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0D952D-D46E-7A68-6AEF-036A5DD24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21630"/>
            <a:ext cx="11878235" cy="5110863"/>
          </a:xfrm>
        </p:spPr>
      </p:pic>
    </p:spTree>
    <p:extLst>
      <p:ext uri="{BB962C8B-B14F-4D97-AF65-F5344CB8AC3E}">
        <p14:creationId xmlns:p14="http://schemas.microsoft.com/office/powerpoint/2010/main" val="26397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7C08-A9E9-ACDF-A014-E61A652B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IN" dirty="0"/>
              <a:t>OUTCOMES: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66EAA-6049-D34B-C36C-3DBE4261D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5436"/>
            <a:ext cx="12039601" cy="5182564"/>
          </a:xfrm>
        </p:spPr>
      </p:pic>
    </p:spTree>
    <p:extLst>
      <p:ext uri="{BB962C8B-B14F-4D97-AF65-F5344CB8AC3E}">
        <p14:creationId xmlns:p14="http://schemas.microsoft.com/office/powerpoint/2010/main" val="8557536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462</TotalTime>
  <Words>440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Söhne</vt:lpstr>
      <vt:lpstr>Wingdings</vt:lpstr>
      <vt:lpstr>Wingdings 3</vt:lpstr>
      <vt:lpstr>Slice</vt:lpstr>
      <vt:lpstr>SHIPPING DATA ANALYSIS</vt:lpstr>
      <vt:lpstr>Capstone Power BI Project:- Shipping Sales</vt:lpstr>
      <vt:lpstr>Data Columns</vt:lpstr>
      <vt:lpstr>DATA SOURCES</vt:lpstr>
      <vt:lpstr>METHODOLOGY</vt:lpstr>
      <vt:lpstr>TOOLS AND TECHNOLOGIES :</vt:lpstr>
      <vt:lpstr>OUTCOMES :</vt:lpstr>
      <vt:lpstr>OUTCOMES:</vt:lpstr>
      <vt:lpstr>OUTCOMES:</vt:lpstr>
      <vt:lpstr>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SHIPPING DATA ANALYSIS</dc:title>
  <dc:creator>SRINIVAS DASH</dc:creator>
  <cp:lastModifiedBy>SRINIVAS DASH</cp:lastModifiedBy>
  <cp:revision>2</cp:revision>
  <dcterms:created xsi:type="dcterms:W3CDTF">2024-02-12T12:13:21Z</dcterms:created>
  <dcterms:modified xsi:type="dcterms:W3CDTF">2024-02-18T08:51:30Z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