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34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570669"/>
          </a:xfrm>
          <a:prstGeom prst="rect">
            <a:avLst/>
          </a:prstGeom>
        </p:spPr>
        <p:txBody>
          <a:bodyPr vert="horz" wrap="square" lIns="0" tIns="16510" rIns="0" bIns="0" rtlCol="0">
            <a:spAutoFit/>
          </a:bodyPr>
          <a:lstStyle/>
          <a:p>
            <a:pPr marL="3213735">
              <a:lnSpc>
                <a:spcPct val="100000"/>
              </a:lnSpc>
              <a:spcBef>
                <a:spcPts val="130"/>
              </a:spcBef>
            </a:pPr>
            <a:r>
              <a:rPr lang="en-US" sz="3600" b="1" spc="15" dirty="0"/>
              <a:t>PINDI SRINIVASARAO</a:t>
            </a:r>
            <a:endParaRPr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A235CF9-2260-ACD9-0FDA-ED18F81B927D}"/>
              </a:ext>
            </a:extLst>
          </p:cNvPr>
          <p:cNvSpPr txBox="1"/>
          <p:nvPr/>
        </p:nvSpPr>
        <p:spPr>
          <a:xfrm>
            <a:off x="2553017" y="2621603"/>
            <a:ext cx="3048000" cy="400110"/>
          </a:xfrm>
          <a:prstGeom prst="rect">
            <a:avLst/>
          </a:prstGeom>
          <a:noFill/>
        </p:spPr>
        <p:txBody>
          <a:bodyPr wrap="square" rtlCol="0">
            <a:spAutoFit/>
          </a:bodyPr>
          <a:lstStyle/>
          <a:p>
            <a:r>
              <a:rPr lang="en-IN" sz="20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a:extLst>
              <a:ext uri="{FF2B5EF4-FFF2-40B4-BE49-F238E27FC236}">
                <a16:creationId xmlns:a16="http://schemas.microsoft.com/office/drawing/2014/main" id="{96A1173D-433E-EF5C-84C1-57080B93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a:extLst>
              <a:ext uri="{FF2B5EF4-FFF2-40B4-BE49-F238E27FC236}">
                <a16:creationId xmlns:a16="http://schemas.microsoft.com/office/drawing/2014/main" id="{2CD5370B-4289-DE60-327A-232F5BCF5345}"/>
              </a:ext>
            </a:extLst>
          </p:cNvPr>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a:extLst>
              <a:ext uri="{FF2B5EF4-FFF2-40B4-BE49-F238E27FC236}">
                <a16:creationId xmlns:a16="http://schemas.microsoft.com/office/drawing/2014/main" id="{BBE5FAF2-24D9-3CE0-9EAC-081B70D82497}"/>
              </a:ext>
            </a:extLst>
          </p:cNvPr>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877</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PINDI SRINIVASARAO</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 SRINIVAS</dc:creator>
  <cp:lastModifiedBy>Pindi Srinivas</cp:lastModifiedBy>
  <cp:revision>13</cp:revision>
  <dcterms:created xsi:type="dcterms:W3CDTF">2024-06-03T05:48:59Z</dcterms:created>
  <dcterms:modified xsi:type="dcterms:W3CDTF">2024-06-18T16:31:58Z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