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70" r:id="rId14"/>
    <p:sldId id="265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3" autoAdjust="0"/>
    <p:restoredTop sz="94660"/>
  </p:normalViewPr>
  <p:slideViewPr>
    <p:cSldViewPr>
      <p:cViewPr>
        <p:scale>
          <a:sx n="75" d="100"/>
          <a:sy n="75" d="100"/>
        </p:scale>
        <p:origin x="721" y="34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357312" y="2054038"/>
            <a:ext cx="5800851" cy="492443"/>
          </a:xfrm>
        </p:spPr>
        <p:txBody>
          <a:bodyPr/>
          <a:lstStyle/>
          <a:p>
            <a:r>
              <a:rPr lang="en-US" altLang="en-IN" b="1" dirty="0" err="1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Likki</a:t>
            </a:r>
            <a:r>
              <a:rPr lang="en-US" altLang="en-IN" b="1" dirty="0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en-US" altLang="en-IN" b="1" dirty="0" err="1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Thirumala</a:t>
            </a:r>
            <a:r>
              <a:rPr lang="en-US" altLang="en-IN" b="1" dirty="0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en-US" altLang="en-IN" b="1" dirty="0" err="1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Srinivas</a:t>
            </a:r>
            <a:r>
              <a:rPr lang="en-US" altLang="en-IN" b="1" dirty="0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en-US" altLang="en-IN" b="1" dirty="0" err="1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Babu</a:t>
            </a:r>
            <a:endParaRPr lang="en-US" altLang="en-IN" b="1" dirty="0">
              <a:solidFill>
                <a:srgbClr val="FF0000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219200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Monotype Corsiva" panose="03010101010201010101" pitchFamily="66" charset="0"/>
              </a:rPr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Monotype Corsiva" panose="03010101010201010101" pitchFamily="66" charset="0"/>
              </a:rPr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Monotype Corsiva" panose="03010101010201010101" pitchFamily="66" charset="0"/>
              </a:rPr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Monotype Corsiva" panose="03010101010201010101" pitchFamily="66" charset="0"/>
              </a:rPr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Monotype Corsiva" panose="03010101010201010101" pitchFamily="66" charset="0"/>
              </a:rPr>
              <a:t>Prioritize security measures based on risks.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Monotype Corsiva" panose="03010101010201010101" pitchFamily="66" charset="0"/>
              </a:rPr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Monotype Corsiva" panose="03010101010201010101" pitchFamily="66" charset="0"/>
              </a:rPr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Monotype Corsiva" panose="03010101010201010101" pitchFamily="66" charset="0"/>
              </a:rPr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Monotype Corsiva" panose="03010101010201010101" pitchFamily="66" charset="0"/>
              </a:rPr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Monotype Corsiva" panose="03010101010201010101" pitchFamily="66" charset="0"/>
              </a:rPr>
              <a:t>Integrate risk management into decision-making processes.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Monotype Corsiva" panose="03010101010201010101" pitchFamily="66" charset="0"/>
              </a:rPr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Monotype Corsiva" panose="03010101010201010101" pitchFamily="66" charset="0"/>
              </a:rPr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Monotype Corsiva" panose="03010101010201010101" pitchFamily="66" charset="0"/>
              </a:rPr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Monotype Corsiva" panose="03010101010201010101" pitchFamily="66" charset="0"/>
              </a:rPr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Monotype Corsiva" panose="03010101010201010101" pitchFamily="66" charset="0"/>
              </a:rPr>
              <a:t>Continuously improve security through feedback and updates.</a:t>
            </a:r>
          </a:p>
          <a:p>
            <a:r>
              <a:rPr lang="en-US" sz="2400" dirty="0">
                <a:latin typeface="Monotype Corsiva" panose="03010101010201010101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Access Control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Define and enforce user roles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Apply least privilege principle for access rights.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Implement role-based and attribute-based access control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Monitor and audit access activities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Cryptographic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Use encryption to protect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Employ hashing for data integrity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Implement digital signatures for authentication and non-repudiation.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Ensure compliance with cryptographic standards and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Incident Response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Develop and maintain incident response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Establish procedures for detecting and responding to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Conduct regular drills and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Perform post-incident analysis and lessons learned.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Compliance and Regulatory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Identify regulatory requirements and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Conduct gap analysis to assess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Implement controls and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Regularly audit and report compliance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modelling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ChatGPT can make mistakes. Check important info.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 keystrokes and application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Helps identify suspicious or unauthorized behavior by employees or insiders.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Generates logs that serve as valuable evidence in investigating cybercrimes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Facilitates thorough security audits by monitoring    compliance and identifying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Assists in identifying and mitigating security risks </a:t>
            </a:r>
            <a:r>
              <a:rPr lang="en-US" altLang="en-US" sz="2400" dirty="0">
                <a:latin typeface="Monotype Corsiva" panose="03010101010201010101" pitchFamily="66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enhance overall cybersecurity posture.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Provides real-time data during security incidents,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Monotype Corsiva" panose="03010101010201010101" pitchFamily="66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regulatory compliance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otype Corsiva" panose="03010101010201010101" pitchFamily="66" charset="0"/>
              </a:rPr>
              <a:t>Ethical and Privacy Concerns</a:t>
            </a:r>
            <a:r>
              <a:rPr lang="en-US" sz="2400" dirty="0">
                <a:latin typeface="Monotype Corsiva" panose="03010101010201010101" pitchFamily="66" charset="0"/>
              </a:rPr>
              <a:t>: Raises ethical considerations and privacy   concerns if not used transparently and responsibly.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otype Corsiva" panose="03010101010201010101" pitchFamily="66" charset="0"/>
              </a:rPr>
              <a:t>      Operational Insights</a:t>
            </a:r>
            <a:r>
              <a:rPr lang="en-US" sz="2400" dirty="0">
                <a:latin typeface="Monotype Corsiva" panose="03010101010201010101" pitchFamily="66" charset="0"/>
              </a:rPr>
              <a:t>: Provides insights into user behavior and     operational patterns for informed decision-making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otype Corsiva" panose="03010101010201010101" pitchFamily="66" charset="0"/>
              </a:rPr>
              <a:t>      Educational Use</a:t>
            </a:r>
            <a:r>
              <a:rPr lang="en-US" sz="2400" dirty="0">
                <a:latin typeface="Monotype Corsiva" panose="03010101010201010101" pitchFamily="66" charset="0"/>
              </a:rPr>
              <a:t>: Can be used for cybersecurity training and awareness to    illustrate risks associated with certain behaviors.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>
                <a:solidFill>
                  <a:srgbClr val="C00000"/>
                </a:solidFill>
                <a:latin typeface="Algerian" panose="04020705040A02060702" pitchFamily="82" charset="0"/>
              </a:rPr>
              <a:t>Project link</a:t>
            </a:r>
            <a:endParaRPr lang="en-IN" sz="425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860"/>
          </a:xfrm>
        </p:spPr>
        <p:txBody>
          <a:bodyPr/>
          <a:lstStyle/>
          <a:p>
            <a:r>
              <a:rPr lang="en-IN" dirty="0">
                <a:latin typeface="Monotype Corsiva" panose="03010101010201010101" pitchFamily="66" charset="0"/>
              </a:rPr>
              <a:t>https://github.com/LeelaNandam46/cybersecurity.git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826000" y="29679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5168DB3-2606-495F-BFE4-F6AE58F40E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1" y="152103"/>
            <a:ext cx="12193057" cy="685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0635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383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4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A keylogger is a programme or tool designed to monitor and </a:t>
            </a:r>
          </a:p>
          <a:p>
            <a:r>
              <a:rPr lang="en-IN" sz="24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Monotype Corsiva" panose="03010101010201010101" pitchFamily="66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lang="en-IN" sz="24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lang="en-IN" sz="24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Monotype Corsiva" panose="03010101010201010101" pitchFamily="66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Monotype Corsiva" panose="03010101010201010101" pitchFamily="66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Monotype Corsiva" panose="03010101010201010101" pitchFamily="66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Monotype Corsiva" panose="03010101010201010101" pitchFamily="66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Monotype Corsiva" panose="03010101010201010101" pitchFamily="66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Monotype Corsiva" panose="03010101010201010101" pitchFamily="66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Monotype Corsiva" panose="03010101010201010101" pitchFamily="66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Monotype Corsiva" panose="03010101010201010101" pitchFamily="66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Monotype Corsiva" panose="03010101010201010101" pitchFamily="66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Monotype Corsiva" panose="03010101010201010101" pitchFamily="66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Monotype Corsiva" panose="03010101010201010101" pitchFamily="66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Monotype Corsiva" panose="03010101010201010101" pitchFamily="66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Monotype Corsiva" panose="03010101010201010101" pitchFamily="66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Monotype Corsiva" panose="03010101010201010101" pitchFamily="66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>
              <a:latin typeface="Monotype Corsiva" panose="03010101010201010101" pitchFamily="66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Monotype Corsiva" panose="03010101010201010101" pitchFamily="66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Monotype Corsiva" panose="03010101010201010101" pitchFamily="66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otype Corsiva" panose="03010101010201010101" pitchFamily="66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>
              <a:latin typeface="Monotype Corsiva" panose="03010101010201010101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Monotype Corsiva" panose="03010101010201010101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otype Corsiva" panose="03010101010201010101" pitchFamily="66" charset="0"/>
              </a:rPr>
              <a:t>The project is to develop a keylogger—a software tool or device that records keystrokes on a computer or mobile device.</a:t>
            </a:r>
          </a:p>
          <a:p>
            <a:endParaRPr lang="en-US" sz="2400" dirty="0">
              <a:latin typeface="Monotype Corsiva" panose="03010101010201010101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otype Corsiva" panose="03010101010201010101" pitchFamily="66" charset="0"/>
              </a:rPr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>
                <a:latin typeface="Monotype Corsiva" panose="03010101010201010101" pitchFamily="66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Responsible for securing company networks, systems, and data from cyber threats.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protecting government networks, critical infrastructure, and sensitive information from cyber threats and attacks.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otype Corsiva" panose="03010101010201010101" pitchFamily="66" charset="0"/>
              </a:rPr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endParaRPr lang="en-IN" dirty="0"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Monotype Corsiva" panose="03010101010201010101" pitchFamily="66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Monotype Corsiva" panose="03010101010201010101" pitchFamily="66" charset="0"/>
              </a:rPr>
              <a:t>Identifying Unauthorized Access</a:t>
            </a:r>
            <a:r>
              <a:rPr lang="en-US" sz="2400" dirty="0">
                <a:latin typeface="Monotype Corsiva" panose="03010101010201010101" pitchFamily="66" charset="0"/>
              </a:rPr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Monotype Corsiva" panose="03010101010201010101" pitchFamily="66" charset="0"/>
              </a:rPr>
              <a:t>Training and Awareness</a:t>
            </a:r>
            <a:r>
              <a:rPr lang="en-US" sz="2400" dirty="0">
                <a:latin typeface="Monotype Corsiva" panose="03010101010201010101" pitchFamily="66" charset="0"/>
              </a:rPr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Monotype Corsiva" panose="03010101010201010101" pitchFamily="66" charset="0"/>
              </a:rPr>
              <a:t>Detection of Malicious Behavior</a:t>
            </a:r>
            <a:r>
              <a:rPr lang="en-US" sz="2400" dirty="0">
                <a:latin typeface="Monotype Corsiva" panose="03010101010201010101" pitchFamily="66" charset="0"/>
              </a:rPr>
              <a:t>: Keyloggers can assist in detecting and preventing malicious behaviors such as data theft, unauthorized file transfers, or attempts to bypass security controls.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>
                <a:latin typeface="Monotype Corsiva" panose="03010101010201010101" pitchFamily="66" charset="0"/>
              </a:rPr>
              <a:t>Compliance and Auditing</a:t>
            </a:r>
            <a:r>
              <a:rPr lang="en-US" sz="2400" dirty="0">
                <a:latin typeface="Monotype Corsiva" panose="03010101010201010101" pitchFamily="66" charset="0"/>
              </a:rPr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Monotype Corsiva" panose="03010101010201010101" pitchFamily="66" charset="0"/>
              </a:rPr>
              <a:t>Enhancing Endpoint Security</a:t>
            </a:r>
            <a:r>
              <a:rPr lang="en-US" sz="2400" dirty="0">
                <a:latin typeface="Monotype Corsiva" panose="03010101010201010101" pitchFamily="66" charset="0"/>
              </a:rPr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lang="en-US" sz="1800" dirty="0"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1115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Arial</vt:lpstr>
      <vt:lpstr>Arial Bold</vt:lpstr>
      <vt:lpstr>Calibri</vt:lpstr>
      <vt:lpstr>Cambria</vt:lpstr>
      <vt:lpstr>Google Sans</vt:lpstr>
      <vt:lpstr>Monotype Corsiva</vt:lpstr>
      <vt:lpstr>Times New Roman</vt:lpstr>
      <vt:lpstr>Trebuchet MS</vt:lpstr>
      <vt:lpstr>Wingdings</vt:lpstr>
      <vt:lpstr>Office Theme</vt:lpstr>
      <vt:lpstr>Likki Thirumala Srinivas Babu</vt:lpstr>
      <vt:lpstr>KEYLOGGER</vt:lpstr>
      <vt:lpstr>AGENDA</vt:lpstr>
      <vt:lpstr>PROBLEM STATEMENT</vt:lpstr>
      <vt:lpstr>PROJECT 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Presentation</vt:lpstr>
      <vt:lpstr>modelling techniques  </vt:lpstr>
      <vt:lpstr>modelling techniques  </vt:lpstr>
      <vt:lpstr>RESULTS</vt:lpstr>
      <vt:lpstr>RESULTS</vt:lpstr>
      <vt:lpstr>Project link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Likki Thirumala Srinivas Babu</dc:title>
  <dc:creator>Joseph .</dc:creator>
  <cp:lastModifiedBy>Microsoft account</cp:lastModifiedBy>
  <cp:revision>9</cp:revision>
  <dcterms:created xsi:type="dcterms:W3CDTF">2024-06-21T16:15:14Z</dcterms:created>
  <dcterms:modified xsi:type="dcterms:W3CDTF">2024-06-24T09:24:14Z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KSOProductBuildVer">
    <vt:lpwstr>1033-5.6.0.8082</vt:lpwstr>
  </property>
</Properties>
</file>