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0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1" r:id="rId18"/>
    <p:sldId id="274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3E"/>
    <a:srgbClr val="077B3B"/>
    <a:srgbClr val="00A44E"/>
    <a:srgbClr val="007B3B"/>
    <a:srgbClr val="00A651"/>
    <a:srgbClr val="079418"/>
    <a:srgbClr val="004A24"/>
    <a:srgbClr val="74C427"/>
    <a:srgbClr val="8AC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2"/>
    <p:restoredTop sz="94574"/>
  </p:normalViewPr>
  <p:slideViewPr>
    <p:cSldViewPr snapToGrid="0" snapToObjects="1">
      <p:cViewPr varScale="1">
        <p:scale>
          <a:sx n="89" d="100"/>
          <a:sy n="89" d="100"/>
        </p:scale>
        <p:origin x="18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3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E7C09-85A1-C347-BD36-1D230C7725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1599" y="4366579"/>
            <a:ext cx="4307841" cy="43910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2800" b="0" i="0" u="none" strike="noStrike" baseline="0" smtClean="0">
                <a:effectLst/>
                <a:latin typeface="Calibri Regular"/>
              </a:defRPr>
            </a:lvl1pPr>
          </a:lstStyle>
          <a:p>
            <a:pPr lvl="0">
              <a:spcBef>
                <a:spcPts val="160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egoe UI"/>
              </a:rPr>
              <a:t>Slide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8784AB-3752-A44B-9D82-F3D2CCF84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1600" y="5008563"/>
            <a:ext cx="4308475" cy="165576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Mauris</a:t>
            </a:r>
            <a:r>
              <a:rPr lang="en-US" sz="1400" dirty="0"/>
              <a:t> </a:t>
            </a:r>
            <a:r>
              <a:rPr lang="en-US" sz="1400" dirty="0" err="1"/>
              <a:t>accumsan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in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lobortis</a:t>
            </a:r>
            <a:r>
              <a:rPr lang="en-US" sz="1400" dirty="0"/>
              <a:t> pharetra. </a:t>
            </a:r>
            <a:r>
              <a:rPr lang="en-US" sz="1400" dirty="0" err="1"/>
              <a:t>Proin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. </a:t>
            </a:r>
            <a:r>
              <a:rPr lang="en-US" sz="1400" dirty="0" err="1"/>
              <a:t>Vivamus</a:t>
            </a:r>
            <a:r>
              <a:rPr lang="en-US" sz="1400" dirty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 magna id pulvinar </a:t>
            </a:r>
            <a:r>
              <a:rPr lang="en-US" sz="1400" dirty="0" err="1"/>
              <a:t>pretium</a:t>
            </a:r>
            <a:r>
              <a:rPr lang="en-US" sz="1400" dirty="0"/>
              <a:t>. </a:t>
            </a:r>
            <a:r>
              <a:rPr lang="en-US" sz="1400" dirty="0" err="1"/>
              <a:t>Phasellus</a:t>
            </a:r>
            <a:r>
              <a:rPr lang="en-US" sz="1400" dirty="0"/>
              <a:t> porta ipsum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justo</a:t>
            </a:r>
            <a:r>
              <a:rPr lang="en-US" sz="1400" dirty="0"/>
              <a:t> </a:t>
            </a:r>
            <a:r>
              <a:rPr lang="en-US" sz="1400" dirty="0" err="1"/>
              <a:t>quis</a:t>
            </a:r>
            <a:r>
              <a:rPr lang="en-US" sz="1400" dirty="0"/>
              <a:t> semper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C1BF43-167B-404A-8DED-4E203311E0FD}"/>
              </a:ext>
            </a:extLst>
          </p:cNvPr>
          <p:cNvSpPr/>
          <p:nvPr userDrawn="1"/>
        </p:nvSpPr>
        <p:spPr>
          <a:xfrm>
            <a:off x="4446928" y="763908"/>
            <a:ext cx="3237181" cy="3237181"/>
          </a:xfrm>
          <a:prstGeom prst="ellipse">
            <a:avLst/>
          </a:prstGeom>
          <a:solidFill>
            <a:srgbClr val="00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958F9-1290-544E-A4D9-C155090F05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9346" y="1747341"/>
            <a:ext cx="2752344" cy="12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59F1FB-5E2C-514C-8EE1-7A1EB1EF3D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A44E"/>
              </a:gs>
              <a:gs pos="100000">
                <a:srgbClr val="004A2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2C30F20-235F-174D-B487-D6643917E8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1599" y="4366579"/>
            <a:ext cx="4307841" cy="43910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dirty="0" smtClean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600"/>
              </a:spcBef>
            </a:pPr>
            <a:r>
              <a:rPr lang="en-US" sz="2800" dirty="0"/>
              <a:t>Slide Title Here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D4B792E-BBD3-EA46-9052-2846A6BC14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1600" y="5008563"/>
            <a:ext cx="4308475" cy="165576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Mauris</a:t>
            </a:r>
            <a:r>
              <a:rPr lang="en-US" sz="1400" dirty="0"/>
              <a:t> </a:t>
            </a:r>
            <a:r>
              <a:rPr lang="en-US" sz="1400" dirty="0" err="1"/>
              <a:t>accumsan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in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lobortis</a:t>
            </a:r>
            <a:r>
              <a:rPr lang="en-US" sz="1400" dirty="0"/>
              <a:t> pharetra. </a:t>
            </a:r>
            <a:r>
              <a:rPr lang="en-US" sz="1400" dirty="0" err="1"/>
              <a:t>Proin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. </a:t>
            </a:r>
            <a:r>
              <a:rPr lang="en-US" sz="1400" dirty="0" err="1"/>
              <a:t>Vivamus</a:t>
            </a:r>
            <a:r>
              <a:rPr lang="en-US" sz="1400" dirty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 magna id pulvinar </a:t>
            </a:r>
            <a:r>
              <a:rPr lang="en-US" sz="1400" dirty="0" err="1"/>
              <a:t>pretium</a:t>
            </a:r>
            <a:r>
              <a:rPr lang="en-US" sz="1400" dirty="0"/>
              <a:t>. </a:t>
            </a:r>
            <a:r>
              <a:rPr lang="en-US" sz="1400" dirty="0" err="1"/>
              <a:t>Phasellus</a:t>
            </a:r>
            <a:r>
              <a:rPr lang="en-US" sz="1400" dirty="0"/>
              <a:t> porta ipsum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justo</a:t>
            </a:r>
            <a:r>
              <a:rPr lang="en-US" sz="1400" dirty="0"/>
              <a:t> </a:t>
            </a:r>
            <a:r>
              <a:rPr lang="en-US" sz="1400" dirty="0" err="1"/>
              <a:t>quis</a:t>
            </a:r>
            <a:r>
              <a:rPr lang="en-US" sz="1400" dirty="0"/>
              <a:t> semper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83217F-EF53-454B-993D-E0F772248784}"/>
              </a:ext>
            </a:extLst>
          </p:cNvPr>
          <p:cNvSpPr/>
          <p:nvPr userDrawn="1"/>
        </p:nvSpPr>
        <p:spPr>
          <a:xfrm>
            <a:off x="4446683" y="695669"/>
            <a:ext cx="3237181" cy="32371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ED3F9B-EE06-3047-9AAE-7CF23F171A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2681" y="1680755"/>
            <a:ext cx="2745184" cy="12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FA48A-D45C-104B-BED3-DE006E62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9932" y="217820"/>
            <a:ext cx="1623486" cy="7493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5E821-9602-8B43-B24F-C0C7DEF063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2325" y="2631759"/>
            <a:ext cx="8667750" cy="873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Very Large Headline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6C1644D-226D-1A4D-8637-0158912CDB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325" y="3637598"/>
            <a:ext cx="8667750" cy="2448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077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2C9595-0EA3-D84B-B804-E01A3FC5DA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7632" cy="751215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D028BE1-628E-C845-BC44-E884D945FA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2325" y="2631759"/>
            <a:ext cx="8667750" cy="873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Very Large Headline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F02F72D-84BA-CE4B-9DF3-FC49E4CE2E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325" y="3637598"/>
            <a:ext cx="8667750" cy="2448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83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6D0D23-7F98-C641-88F6-FE6D8AEF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283" y="1778318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8F94F7-6A0C-4842-97A6-ACC772E67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283" y="2133600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AA48E5-92BB-6946-953B-AC27C5395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3486" cy="749301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C738E9-0CF9-D840-A14B-E1FACA560A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21205" y="1589881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EBC0744-1C0D-8A4E-9A74-5B20FDEC08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21205" y="3367431"/>
            <a:ext cx="732155" cy="732155"/>
          </a:xfrm>
          <a:prstGeom prst="ellipse">
            <a:avLst/>
          </a:prstGeom>
          <a:solidFill>
            <a:srgbClr val="007B3B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F2A377BB-0714-DD4C-80FE-85B366A98F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31047" y="5095108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0BB2566-BA77-DA4D-8AE9-AB7266B6F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95283" y="3531104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58912CC-E0BC-BC43-8A1E-EE3F00B3B16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5283" y="3886386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BF3DBAD-AE6F-A742-B177-934C84760C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5283" y="5289897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5F64050-BBE0-6141-A55E-19C9B4942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283" y="5645179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10D1966-0F17-4F47-A1D0-2100A95FD5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5283" y="737685"/>
            <a:ext cx="5974397" cy="421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32431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FAA48E5-92BB-6946-953B-AC27C5395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3486" cy="749301"/>
          </a:xfrm>
          <a:prstGeom prst="rect">
            <a:avLst/>
          </a:prstGeom>
        </p:spPr>
      </p:pic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10D1966-0F17-4F47-A1D0-2100A95FD5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2284" y="1486747"/>
            <a:ext cx="7107396" cy="1751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DA05E9A-A537-F34A-ABA1-52DBF38C40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7674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17DC69A-FED7-9149-B451-D971805BAEC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07674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375D517-4746-E942-9E60-0A18D5CA6F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07674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2385BFDE-CF4D-4F49-8049-ABD9DB742C8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2284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CFE16C2-82E9-8740-8C87-20DB3E13203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2284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0FDC6856-C94B-2044-A250-C819799394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2284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B3DAE5D-32C0-1D43-8236-574C048D0FE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95988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245E4E13-C49D-BF4A-985A-3B95BE7906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5988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B4724838-E9BD-BB48-A347-3D9240219B5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95988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501F45E9-39DB-414E-9EEB-1E6ECD1FA8D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424559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0A5A593D-C0FD-4E46-82D5-69FF869316B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24559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25A718CA-3C44-754A-B2CC-F173F1B2E2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24559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51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8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49" r:id="rId4"/>
    <p:sldLayoutId id="2147483652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DF8852-3F5E-3A4A-B788-E6A7CB4D8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11599" y="4366579"/>
            <a:ext cx="4977220" cy="641984"/>
          </a:xfrm>
        </p:spPr>
        <p:txBody>
          <a:bodyPr/>
          <a:lstStyle/>
          <a:p>
            <a:r>
              <a:rPr lang="en-US" dirty="0"/>
              <a:t>Healthcare Data Breaches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BCEE6-1AD2-4849-BBCF-B9FC91D30D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Srinivas Pallapu</a:t>
            </a:r>
            <a:br>
              <a:rPr lang="en-US" dirty="0"/>
            </a:br>
            <a:r>
              <a:rPr lang="en-US" dirty="0"/>
              <a:t>11604461</a:t>
            </a:r>
          </a:p>
        </p:txBody>
      </p:sp>
    </p:spTree>
    <p:extLst>
      <p:ext uri="{BB962C8B-B14F-4D97-AF65-F5344CB8AC3E}">
        <p14:creationId xmlns:p14="http://schemas.microsoft.com/office/powerpoint/2010/main" val="400224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1BAE67BA-182C-2DF3-A63A-E5794CB7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371" y="902853"/>
            <a:ext cx="7772400" cy="50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3B7BBED-E6E4-A76D-A4AD-EA5847B6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588" y="525305"/>
            <a:ext cx="37113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0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individuals affected by data breaches over the years&#10;&#10;Description automatically generated">
            <a:extLst>
              <a:ext uri="{FF2B5EF4-FFF2-40B4-BE49-F238E27FC236}">
                <a16:creationId xmlns:a16="http://schemas.microsoft.com/office/drawing/2014/main" id="{5176F791-5A27-2AFC-A720-AF9C3C9B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68" y="1047491"/>
            <a:ext cx="7772400" cy="47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id="{FDA248E6-CED4-98B5-50E1-0891E5869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1328737"/>
            <a:ext cx="7772400" cy="49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individuals&#10;&#10;Description automatically generated">
            <a:extLst>
              <a:ext uri="{FF2B5EF4-FFF2-40B4-BE49-F238E27FC236}">
                <a16:creationId xmlns:a16="http://schemas.microsoft.com/office/drawing/2014/main" id="{C9B37AF7-56DF-A414-76BC-BB8B323E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981876"/>
            <a:ext cx="7772400" cy="489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4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F33FD8-EF0D-C204-06A5-1B6D1E2D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9005"/>
            <a:ext cx="7772400" cy="62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6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957EC-3719-6F91-356D-D4E8FB1EF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D0978-14E8-620D-132B-624249A5DC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8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38341-3380-1845-A1F6-15BA8BC96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BBD2-EAB7-6247-94FA-1605DD9749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7DA473-4CD9-AD57-0AE0-14E6C4FB7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2D1D-DA69-0077-340F-998812529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6E3310-E33A-AC47-9B4F-E8AE350AD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11D1-84C9-1C4B-B1D3-1C20BA36BC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0FAC7-CBF6-B342-A4C6-49C5A48236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D5254-EA7B-B740-9D3F-6389EE020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11419D-0541-BB47-BD87-3E1613764C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737871-316B-4245-B5AE-D91B879327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5E13B7-508D-2449-BCA0-E005716E16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A19080-9C35-824C-8C07-3FA173BAA3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7A445E-F029-194E-8168-A64810EF0A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03B250-821F-2B4E-A339-89233DF3DD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049783-B54C-9542-9EA4-631276332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321" y="335440"/>
            <a:ext cx="8667750" cy="873442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0CFD3-EF8F-CC48-9055-35CF7CBAE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0456" y="1915123"/>
            <a:ext cx="8667750" cy="24482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6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722AC-1217-B744-94E7-AFED8284B0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1D21C-9D1B-7A4C-8087-5736C4AED7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E8B9-7847-4447-B130-4DC94C8FFCA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229E3-58E4-834E-92B8-0F9F76D8785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36C102-8D62-9544-9779-572D172D62A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ACDF2C-3EF1-F841-A63C-867386F5DC0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13560A-CD17-CD42-A71B-F8C65B0668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378A29-0B5E-FB43-B7E9-BCE9C94D75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A8C4CF-EA55-4545-9369-3690D347AC1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A4A722-B703-A247-9C6D-FD8BC97DDD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AB6A9C-00E1-1945-8913-91EB7E56C21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A4C05-2C37-2246-A200-4A0200E2DA3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842B47-F705-9F4C-B132-45C54A97B9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7D4403-99CC-1A77-E7E4-92D2F11BA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3646" y="558410"/>
            <a:ext cx="8667750" cy="873442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2192-A3A7-102B-5304-290AABCE5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1599" y="2204879"/>
            <a:ext cx="8667750" cy="244824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6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86DA91-49F9-6CD1-D095-B265E8129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827" y="494614"/>
            <a:ext cx="8667750" cy="873442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65C9-AD80-F370-79E2-69EE03FD77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6660" y="1787533"/>
            <a:ext cx="8667750" cy="244824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3E10A6-0965-3903-652D-D5E0B3D3BA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868" y="675367"/>
            <a:ext cx="9826773" cy="1599999"/>
          </a:xfrm>
        </p:spPr>
        <p:txBody>
          <a:bodyPr/>
          <a:lstStyle/>
          <a:p>
            <a:r>
              <a:rPr lang="en-US" sz="4000" dirty="0"/>
              <a:t>Exploratory Data Analysis-EDA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5E506-667E-B348-845E-F0885C893A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8437" y="1861961"/>
            <a:ext cx="8667750" cy="244824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F7A344-20AA-66CC-89CC-691130E26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3013" y="579675"/>
            <a:ext cx="8667750" cy="873442"/>
          </a:xfrm>
        </p:spPr>
        <p:txBody>
          <a:bodyPr/>
          <a:lstStyle/>
          <a:p>
            <a:r>
              <a:rPr lang="en-US" dirty="0"/>
              <a:t>Research 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AC5FD-E37A-5760-2289-675036D931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55A780-0E8D-2748-590F-D39C6019F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158" y="335440"/>
            <a:ext cx="8667750" cy="873442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Picture 4" descr="A graph of a number of individuals affected by data breaches&#10;&#10;Description automatically generated">
            <a:extLst>
              <a:ext uri="{FF2B5EF4-FFF2-40B4-BE49-F238E27FC236}">
                <a16:creationId xmlns:a16="http://schemas.microsoft.com/office/drawing/2014/main" id="{5542EFBE-E26E-ABF3-AB21-9D30EA36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09" y="1350334"/>
            <a:ext cx="8667750" cy="53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5BF718-2667-E36B-1D71-28F37172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25" y="836982"/>
            <a:ext cx="7772400" cy="46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green squares with white text&#10;&#10;Description automatically generated">
            <a:extLst>
              <a:ext uri="{FF2B5EF4-FFF2-40B4-BE49-F238E27FC236}">
                <a16:creationId xmlns:a16="http://schemas.microsoft.com/office/drawing/2014/main" id="{76E891D2-97C8-1B25-7A4B-3C094B6C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40" y="840538"/>
            <a:ext cx="7772400" cy="51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3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20</Words>
  <Application>Microsoft Macintosh PowerPoint</Application>
  <PresentationFormat>Widescreen</PresentationFormat>
  <Paragraphs>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Regular</vt:lpstr>
      <vt:lpstr>Helvetica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Clayton</dc:creator>
  <cp:lastModifiedBy>Pallapu, Srinivas</cp:lastModifiedBy>
  <cp:revision>39</cp:revision>
  <cp:lastPrinted>2019-10-14T17:07:34Z</cp:lastPrinted>
  <dcterms:created xsi:type="dcterms:W3CDTF">2019-07-08T18:39:15Z</dcterms:created>
  <dcterms:modified xsi:type="dcterms:W3CDTF">2023-12-14T01:01:36Z</dcterms:modified>
</cp:coreProperties>
</file>