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6B"/>
    <a:srgbClr val="0C336E"/>
    <a:srgbClr val="3590AB"/>
    <a:srgbClr val="0A306B"/>
    <a:srgbClr val="7370F0"/>
    <a:srgbClr val="3898B0"/>
    <a:srgbClr val="297498"/>
    <a:srgbClr val="092C69"/>
    <a:srgbClr val="195081"/>
    <a:srgbClr val="399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Chakravarthy" userId="33be6ccc-1ec9-4900-86bb-0e5ea3516540" providerId="ADAL" clId="{469CAEF3-576E-492C-8A10-F54BB1A9AA47}"/>
    <pc:docChg chg="undo custSel modSld">
      <pc:chgData name="Srinivasa Chakravarthy" userId="33be6ccc-1ec9-4900-86bb-0e5ea3516540" providerId="ADAL" clId="{469CAEF3-576E-492C-8A10-F54BB1A9AA47}" dt="2025-01-08T08:56:45.296" v="18" actId="1076"/>
      <pc:docMkLst>
        <pc:docMk/>
      </pc:docMkLst>
      <pc:sldChg chg="modSp mod">
        <pc:chgData name="Srinivasa Chakravarthy" userId="33be6ccc-1ec9-4900-86bb-0e5ea3516540" providerId="ADAL" clId="{469CAEF3-576E-492C-8A10-F54BB1A9AA47}" dt="2025-01-08T08:56:45.296" v="18" actId="1076"/>
        <pc:sldMkLst>
          <pc:docMk/>
          <pc:sldMk cId="755186719" sldId="258"/>
        </pc:sldMkLst>
        <pc:spChg chg="mod">
          <ac:chgData name="Srinivasa Chakravarthy" userId="33be6ccc-1ec9-4900-86bb-0e5ea3516540" providerId="ADAL" clId="{469CAEF3-576E-492C-8A10-F54BB1A9AA47}" dt="2025-01-08T08:56:22.897" v="12" actId="1076"/>
          <ac:spMkLst>
            <pc:docMk/>
            <pc:sldMk cId="755186719" sldId="258"/>
            <ac:spMk id="7" creationId="{D4D0AC28-6F6A-4112-9925-0BE154E01A93}"/>
          </ac:spMkLst>
        </pc:spChg>
        <pc:spChg chg="mod">
          <ac:chgData name="Srinivasa Chakravarthy" userId="33be6ccc-1ec9-4900-86bb-0e5ea3516540" providerId="ADAL" clId="{469CAEF3-576E-492C-8A10-F54BB1A9AA47}" dt="2025-01-08T08:56:39.776" v="17" actId="1076"/>
          <ac:spMkLst>
            <pc:docMk/>
            <pc:sldMk cId="755186719" sldId="258"/>
            <ac:spMk id="12" creationId="{75F69AEC-5F04-427F-A05A-E6EA1E31FB07}"/>
          </ac:spMkLst>
        </pc:spChg>
        <pc:picChg chg="mod">
          <ac:chgData name="Srinivasa Chakravarthy" userId="33be6ccc-1ec9-4900-86bb-0e5ea3516540" providerId="ADAL" clId="{469CAEF3-576E-492C-8A10-F54BB1A9AA47}" dt="2025-01-08T08:56:16.530" v="10" actId="1076"/>
          <ac:picMkLst>
            <pc:docMk/>
            <pc:sldMk cId="755186719" sldId="258"/>
            <ac:picMk id="3" creationId="{285D1ABD-3F6F-4D8A-AB79-4CE4E5FA648A}"/>
          </ac:picMkLst>
        </pc:picChg>
        <pc:picChg chg="mod">
          <ac:chgData name="Srinivasa Chakravarthy" userId="33be6ccc-1ec9-4900-86bb-0e5ea3516540" providerId="ADAL" clId="{469CAEF3-576E-492C-8A10-F54BB1A9AA47}" dt="2025-01-08T08:55:58.776" v="3" actId="1076"/>
          <ac:picMkLst>
            <pc:docMk/>
            <pc:sldMk cId="755186719" sldId="258"/>
            <ac:picMk id="15" creationId="{18066740-DD03-48C1-8C5E-DE9EA3C68585}"/>
          </ac:picMkLst>
        </pc:picChg>
        <pc:picChg chg="mod">
          <ac:chgData name="Srinivasa Chakravarthy" userId="33be6ccc-1ec9-4900-86bb-0e5ea3516540" providerId="ADAL" clId="{469CAEF3-576E-492C-8A10-F54BB1A9AA47}" dt="2025-01-08T08:56:45.296" v="18" actId="1076"/>
          <ac:picMkLst>
            <pc:docMk/>
            <pc:sldMk cId="755186719" sldId="258"/>
            <ac:picMk id="17" creationId="{925AC514-8A4F-4238-9163-DAE100F56B2B}"/>
          </ac:picMkLst>
        </pc:picChg>
      </pc:sldChg>
    </pc:docChg>
  </pc:docChgLst>
  <pc:docChgLst>
    <pc:chgData name="Srinivasa Chakravarthy" userId="33be6ccc-1ec9-4900-86bb-0e5ea3516540" providerId="ADAL" clId="{BD4756E3-7676-49F1-A6FA-630E7547CA35}"/>
    <pc:docChg chg="undo custSel modSld">
      <pc:chgData name="Srinivasa Chakravarthy" userId="33be6ccc-1ec9-4900-86bb-0e5ea3516540" providerId="ADAL" clId="{BD4756E3-7676-49F1-A6FA-630E7547CA35}" dt="2024-11-20T13:05:48.619" v="83" actId="1076"/>
      <pc:docMkLst>
        <pc:docMk/>
      </pc:docMkLst>
      <pc:sldChg chg="addSp delSp modSp mod">
        <pc:chgData name="Srinivasa Chakravarthy" userId="33be6ccc-1ec9-4900-86bb-0e5ea3516540" providerId="ADAL" clId="{BD4756E3-7676-49F1-A6FA-630E7547CA35}" dt="2024-11-20T12:09:28.102" v="77" actId="108"/>
        <pc:sldMkLst>
          <pc:docMk/>
          <pc:sldMk cId="3354401566" sldId="257"/>
        </pc:sldMkLst>
        <pc:spChg chg="mod">
          <ac:chgData name="Srinivasa Chakravarthy" userId="33be6ccc-1ec9-4900-86bb-0e5ea3516540" providerId="ADAL" clId="{BD4756E3-7676-49F1-A6FA-630E7547CA35}" dt="2024-11-20T07:06:25.269" v="37" actId="14100"/>
          <ac:spMkLst>
            <pc:docMk/>
            <pc:sldMk cId="3354401566" sldId="257"/>
            <ac:spMk id="6" creationId="{237177ED-18F2-48E2-9A2C-DF66341156A8}"/>
          </ac:spMkLst>
        </pc:spChg>
        <pc:spChg chg="mod">
          <ac:chgData name="Srinivasa Chakravarthy" userId="33be6ccc-1ec9-4900-86bb-0e5ea3516540" providerId="ADAL" clId="{BD4756E3-7676-49F1-A6FA-630E7547CA35}" dt="2024-11-20T12:06:30.455" v="62" actId="14100"/>
          <ac:spMkLst>
            <pc:docMk/>
            <pc:sldMk cId="3354401566" sldId="257"/>
            <ac:spMk id="7" creationId="{D4D0AC28-6F6A-4112-9925-0BE154E01A93}"/>
          </ac:spMkLst>
        </pc:spChg>
        <pc:spChg chg="mod">
          <ac:chgData name="Srinivasa Chakravarthy" userId="33be6ccc-1ec9-4900-86bb-0e5ea3516540" providerId="ADAL" clId="{BD4756E3-7676-49F1-A6FA-630E7547CA35}" dt="2024-11-20T12:07:12.395" v="70" actId="14100"/>
          <ac:spMkLst>
            <pc:docMk/>
            <pc:sldMk cId="3354401566" sldId="257"/>
            <ac:spMk id="8" creationId="{79024F60-EE59-4091-A0C7-87B04A2BBE66}"/>
          </ac:spMkLst>
        </pc:spChg>
        <pc:spChg chg="mod">
          <ac:chgData name="Srinivasa Chakravarthy" userId="33be6ccc-1ec9-4900-86bb-0e5ea3516540" providerId="ADAL" clId="{BD4756E3-7676-49F1-A6FA-630E7547CA35}" dt="2024-11-20T12:07:15.202" v="71" actId="14100"/>
          <ac:spMkLst>
            <pc:docMk/>
            <pc:sldMk cId="3354401566" sldId="257"/>
            <ac:spMk id="9" creationId="{399A1E3D-56D5-4C91-A996-1036AFCBEF4C}"/>
          </ac:spMkLst>
        </pc:spChg>
        <pc:spChg chg="mod">
          <ac:chgData name="Srinivasa Chakravarthy" userId="33be6ccc-1ec9-4900-86bb-0e5ea3516540" providerId="ADAL" clId="{BD4756E3-7676-49F1-A6FA-630E7547CA35}" dt="2024-11-20T12:09:28.102" v="77" actId="108"/>
          <ac:spMkLst>
            <pc:docMk/>
            <pc:sldMk cId="3354401566" sldId="257"/>
            <ac:spMk id="11" creationId="{7C62795F-09E8-4723-8537-8D87A3452E4C}"/>
          </ac:spMkLst>
        </pc:spChg>
        <pc:spChg chg="mod">
          <ac:chgData name="Srinivasa Chakravarthy" userId="33be6ccc-1ec9-4900-86bb-0e5ea3516540" providerId="ADAL" clId="{BD4756E3-7676-49F1-A6FA-630E7547CA35}" dt="2024-11-20T12:09:23.533" v="76" actId="108"/>
          <ac:spMkLst>
            <pc:docMk/>
            <pc:sldMk cId="3354401566" sldId="257"/>
            <ac:spMk id="12" creationId="{75F69AEC-5F04-427F-A05A-E6EA1E31FB07}"/>
          </ac:spMkLst>
        </pc:spChg>
        <pc:spChg chg="add mod">
          <ac:chgData name="Srinivasa Chakravarthy" userId="33be6ccc-1ec9-4900-86bb-0e5ea3516540" providerId="ADAL" clId="{BD4756E3-7676-49F1-A6FA-630E7547CA35}" dt="2024-11-20T12:06:41.771" v="64" actId="14100"/>
          <ac:spMkLst>
            <pc:docMk/>
            <pc:sldMk cId="3354401566" sldId="257"/>
            <ac:spMk id="15" creationId="{3290EB5F-67C2-4F48-ACF2-7761F79083A0}"/>
          </ac:spMkLst>
        </pc:spChg>
        <pc:spChg chg="add mod">
          <ac:chgData name="Srinivasa Chakravarthy" userId="33be6ccc-1ec9-4900-86bb-0e5ea3516540" providerId="ADAL" clId="{BD4756E3-7676-49F1-A6FA-630E7547CA35}" dt="2024-11-20T12:07:35.721" v="72" actId="14100"/>
          <ac:spMkLst>
            <pc:docMk/>
            <pc:sldMk cId="3354401566" sldId="257"/>
            <ac:spMk id="16" creationId="{55A0BAE0-1B8E-4C5D-AB8E-454654D78D0D}"/>
          </ac:spMkLst>
        </pc:spChg>
      </pc:sldChg>
      <pc:sldChg chg="addSp delSp modSp mod">
        <pc:chgData name="Srinivasa Chakravarthy" userId="33be6ccc-1ec9-4900-86bb-0e5ea3516540" providerId="ADAL" clId="{BD4756E3-7676-49F1-A6FA-630E7547CA35}" dt="2024-11-20T13:05:48.619" v="83" actId="1076"/>
        <pc:sldMkLst>
          <pc:docMk/>
          <pc:sldMk cId="755186719" sldId="258"/>
        </pc:sldMkLst>
        <pc:picChg chg="add mod">
          <ac:chgData name="Srinivasa Chakravarthy" userId="33be6ccc-1ec9-4900-86bb-0e5ea3516540" providerId="ADAL" clId="{BD4756E3-7676-49F1-A6FA-630E7547CA35}" dt="2024-11-20T13:02:59.969" v="80" actId="1076"/>
          <ac:picMkLst>
            <pc:docMk/>
            <pc:sldMk cId="755186719" sldId="258"/>
            <ac:picMk id="3" creationId="{285D1ABD-3F6F-4D8A-AB79-4CE4E5FA648A}"/>
          </ac:picMkLst>
        </pc:picChg>
        <pc:picChg chg="add mod">
          <ac:chgData name="Srinivasa Chakravarthy" userId="33be6ccc-1ec9-4900-86bb-0e5ea3516540" providerId="ADAL" clId="{BD4756E3-7676-49F1-A6FA-630E7547CA35}" dt="2024-11-20T13:04:45.313" v="81" actId="931"/>
          <ac:picMkLst>
            <pc:docMk/>
            <pc:sldMk cId="755186719" sldId="258"/>
            <ac:picMk id="15" creationId="{18066740-DD03-48C1-8C5E-DE9EA3C68585}"/>
          </ac:picMkLst>
        </pc:picChg>
        <pc:picChg chg="add mod">
          <ac:chgData name="Srinivasa Chakravarthy" userId="33be6ccc-1ec9-4900-86bb-0e5ea3516540" providerId="ADAL" clId="{BD4756E3-7676-49F1-A6FA-630E7547CA35}" dt="2024-11-20T13:05:48.619" v="83" actId="1076"/>
          <ac:picMkLst>
            <pc:docMk/>
            <pc:sldMk cId="755186719" sldId="258"/>
            <ac:picMk id="17" creationId="{925AC514-8A4F-4238-9163-DAE100F56B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63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D5B57-1500-4C2C-9CC6-413D876403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5373-2029-47BC-AC43-BF45D75A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2A9D6-411F-4E84-93CE-EDA1EBE06539}"/>
              </a:ext>
            </a:extLst>
          </p:cNvPr>
          <p:cNvSpPr/>
          <p:nvPr/>
        </p:nvSpPr>
        <p:spPr>
          <a:xfrm>
            <a:off x="10429875" y="0"/>
            <a:ext cx="695325" cy="1152525"/>
          </a:xfrm>
          <a:prstGeom prst="rect">
            <a:avLst/>
          </a:prstGeom>
          <a:solidFill>
            <a:srgbClr val="09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B8D9B38-F22E-4C97-B5F5-E1553E75FC90}"/>
              </a:ext>
            </a:extLst>
          </p:cNvPr>
          <p:cNvSpPr/>
          <p:nvPr/>
        </p:nvSpPr>
        <p:spPr>
          <a:xfrm rot="5400000">
            <a:off x="-2078358" y="3230882"/>
            <a:ext cx="4852037" cy="695324"/>
          </a:xfrm>
          <a:prstGeom prst="round2SameRect">
            <a:avLst/>
          </a:prstGeom>
          <a:gradFill flip="none" rotWithShape="1">
            <a:gsLst>
              <a:gs pos="0">
                <a:srgbClr val="092C69">
                  <a:alpha val="94000"/>
                </a:srgbClr>
              </a:gs>
              <a:gs pos="40000">
                <a:srgbClr val="0C336E">
                  <a:alpha val="92000"/>
                </a:srgbClr>
              </a:gs>
              <a:gs pos="100000">
                <a:srgbClr val="3898B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37177ED-18F2-48E2-9A2C-DF66341156A8}"/>
              </a:ext>
            </a:extLst>
          </p:cNvPr>
          <p:cNvSpPr/>
          <p:nvPr/>
        </p:nvSpPr>
        <p:spPr>
          <a:xfrm rot="10800000">
            <a:off x="1066799" y="-1"/>
            <a:ext cx="10403840" cy="883921"/>
          </a:xfrm>
          <a:prstGeom prst="round2SameRect">
            <a:avLst/>
          </a:prstGeom>
          <a:solidFill>
            <a:srgbClr val="3590AB"/>
          </a:solidFill>
          <a:ln>
            <a:noFill/>
          </a:ln>
          <a:effectLst>
            <a:outerShdw blurRad="50800" dist="38100" dir="2700000" algn="tl" rotWithShape="0">
              <a:srgbClr val="737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0AC28-6F6A-4112-9925-0BE154E01A93}"/>
              </a:ext>
            </a:extLst>
          </p:cNvPr>
          <p:cNvSpPr/>
          <p:nvPr/>
        </p:nvSpPr>
        <p:spPr>
          <a:xfrm>
            <a:off x="1066799" y="1229360"/>
            <a:ext cx="10403840" cy="1859280"/>
          </a:xfrm>
          <a:prstGeom prst="roundRect">
            <a:avLst/>
          </a:prstGeom>
          <a:solidFill>
            <a:srgbClr val="1950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024F60-EE59-4091-A0C7-87B04A2BBE66}"/>
              </a:ext>
            </a:extLst>
          </p:cNvPr>
          <p:cNvSpPr/>
          <p:nvPr/>
        </p:nvSpPr>
        <p:spPr>
          <a:xfrm>
            <a:off x="1066799" y="3429000"/>
            <a:ext cx="5029201" cy="3093720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9A1E3D-56D5-4C91-A996-1036AFCBEF4C}"/>
              </a:ext>
            </a:extLst>
          </p:cNvPr>
          <p:cNvSpPr/>
          <p:nvPr/>
        </p:nvSpPr>
        <p:spPr>
          <a:xfrm>
            <a:off x="6360160" y="3429000"/>
            <a:ext cx="5110479" cy="3093720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D0A477-B7E5-4831-8BA1-EF08C12C1EB8}"/>
              </a:ext>
            </a:extLst>
          </p:cNvPr>
          <p:cNvSpPr/>
          <p:nvPr/>
        </p:nvSpPr>
        <p:spPr>
          <a:xfrm>
            <a:off x="32700" y="2672080"/>
            <a:ext cx="470220" cy="4876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2795F-09E8-4723-8537-8D87A3452E4C}"/>
              </a:ext>
            </a:extLst>
          </p:cNvPr>
          <p:cNvSpPr/>
          <p:nvPr/>
        </p:nvSpPr>
        <p:spPr>
          <a:xfrm>
            <a:off x="32700" y="378460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F69AEC-5F04-427F-A05A-E6EA1E31FB07}"/>
              </a:ext>
            </a:extLst>
          </p:cNvPr>
          <p:cNvSpPr/>
          <p:nvPr/>
        </p:nvSpPr>
        <p:spPr>
          <a:xfrm>
            <a:off x="32700" y="489712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CCB400-181D-4F66-A2C5-FCB6ACFA5067}"/>
              </a:ext>
            </a:extLst>
          </p:cNvPr>
          <p:cNvSpPr/>
          <p:nvPr/>
        </p:nvSpPr>
        <p:spPr>
          <a:xfrm>
            <a:off x="32700" y="1330960"/>
            <a:ext cx="587060" cy="487680"/>
          </a:xfrm>
          <a:prstGeom prst="roundRect">
            <a:avLst/>
          </a:prstGeom>
          <a:solidFill>
            <a:srgbClr val="0B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2A9D6-411F-4E84-93CE-EDA1EBE06539}"/>
              </a:ext>
            </a:extLst>
          </p:cNvPr>
          <p:cNvSpPr/>
          <p:nvPr/>
        </p:nvSpPr>
        <p:spPr>
          <a:xfrm>
            <a:off x="10429875" y="0"/>
            <a:ext cx="695325" cy="1152525"/>
          </a:xfrm>
          <a:prstGeom prst="rect">
            <a:avLst/>
          </a:prstGeom>
          <a:solidFill>
            <a:srgbClr val="09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B8D9B38-F22E-4C97-B5F5-E1553E75FC90}"/>
              </a:ext>
            </a:extLst>
          </p:cNvPr>
          <p:cNvSpPr/>
          <p:nvPr/>
        </p:nvSpPr>
        <p:spPr>
          <a:xfrm rot="5400000">
            <a:off x="-2078358" y="3230882"/>
            <a:ext cx="4852037" cy="695324"/>
          </a:xfrm>
          <a:prstGeom prst="round2SameRect">
            <a:avLst/>
          </a:prstGeom>
          <a:gradFill flip="none" rotWithShape="1">
            <a:gsLst>
              <a:gs pos="0">
                <a:srgbClr val="092C69">
                  <a:alpha val="94000"/>
                </a:srgbClr>
              </a:gs>
              <a:gs pos="40000">
                <a:srgbClr val="0C336E">
                  <a:alpha val="92000"/>
                </a:srgbClr>
              </a:gs>
              <a:gs pos="100000">
                <a:srgbClr val="3898B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37177ED-18F2-48E2-9A2C-DF66341156A8}"/>
              </a:ext>
            </a:extLst>
          </p:cNvPr>
          <p:cNvSpPr/>
          <p:nvPr/>
        </p:nvSpPr>
        <p:spPr>
          <a:xfrm rot="10800000">
            <a:off x="1066799" y="-1"/>
            <a:ext cx="10639424" cy="752476"/>
          </a:xfrm>
          <a:prstGeom prst="round2SameRect">
            <a:avLst/>
          </a:prstGeom>
          <a:solidFill>
            <a:srgbClr val="3590AB"/>
          </a:solidFill>
          <a:ln>
            <a:noFill/>
          </a:ln>
          <a:effectLst>
            <a:outerShdw blurRad="50800" dist="38100" dir="2700000" algn="tl" rotWithShape="0">
              <a:srgbClr val="737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0AC28-6F6A-4112-9925-0BE154E01A93}"/>
              </a:ext>
            </a:extLst>
          </p:cNvPr>
          <p:cNvSpPr/>
          <p:nvPr/>
        </p:nvSpPr>
        <p:spPr>
          <a:xfrm>
            <a:off x="1066798" y="1152525"/>
            <a:ext cx="4162427" cy="1519555"/>
          </a:xfrm>
          <a:prstGeom prst="roundRect">
            <a:avLst/>
          </a:prstGeom>
          <a:solidFill>
            <a:srgbClr val="1950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024F60-EE59-4091-A0C7-87B04A2BBE66}"/>
              </a:ext>
            </a:extLst>
          </p:cNvPr>
          <p:cNvSpPr/>
          <p:nvPr/>
        </p:nvSpPr>
        <p:spPr>
          <a:xfrm>
            <a:off x="1066798" y="2790825"/>
            <a:ext cx="4810127" cy="3731895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9A1E3D-56D5-4C91-A996-1036AFCBEF4C}"/>
              </a:ext>
            </a:extLst>
          </p:cNvPr>
          <p:cNvSpPr/>
          <p:nvPr/>
        </p:nvSpPr>
        <p:spPr>
          <a:xfrm>
            <a:off x="6096000" y="2790825"/>
            <a:ext cx="5610224" cy="3731895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D0A477-B7E5-4831-8BA1-EF08C12C1EB8}"/>
              </a:ext>
            </a:extLst>
          </p:cNvPr>
          <p:cNvSpPr/>
          <p:nvPr/>
        </p:nvSpPr>
        <p:spPr>
          <a:xfrm>
            <a:off x="32700" y="267208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2795F-09E8-4723-8537-8D87A3452E4C}"/>
              </a:ext>
            </a:extLst>
          </p:cNvPr>
          <p:cNvSpPr/>
          <p:nvPr/>
        </p:nvSpPr>
        <p:spPr>
          <a:xfrm>
            <a:off x="32700" y="378460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F69AEC-5F04-427F-A05A-E6EA1E31FB07}"/>
              </a:ext>
            </a:extLst>
          </p:cNvPr>
          <p:cNvSpPr/>
          <p:nvPr/>
        </p:nvSpPr>
        <p:spPr>
          <a:xfrm>
            <a:off x="32700" y="4897120"/>
            <a:ext cx="470220" cy="4876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90EB5F-67C2-4F48-ACF2-7761F79083A0}"/>
              </a:ext>
            </a:extLst>
          </p:cNvPr>
          <p:cNvSpPr/>
          <p:nvPr/>
        </p:nvSpPr>
        <p:spPr>
          <a:xfrm>
            <a:off x="8067675" y="1152527"/>
            <a:ext cx="3638550" cy="1519554"/>
          </a:xfrm>
          <a:prstGeom prst="roundRect">
            <a:avLst/>
          </a:prstGeom>
          <a:solidFill>
            <a:srgbClr val="1950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A0BAE0-1B8E-4C5D-AB8E-454654D78D0D}"/>
              </a:ext>
            </a:extLst>
          </p:cNvPr>
          <p:cNvSpPr/>
          <p:nvPr/>
        </p:nvSpPr>
        <p:spPr>
          <a:xfrm>
            <a:off x="5476875" y="1152525"/>
            <a:ext cx="2409825" cy="1519555"/>
          </a:xfrm>
          <a:prstGeom prst="roundRect">
            <a:avLst/>
          </a:prstGeom>
          <a:solidFill>
            <a:srgbClr val="1950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2A9D6-411F-4E84-93CE-EDA1EBE06539}"/>
              </a:ext>
            </a:extLst>
          </p:cNvPr>
          <p:cNvSpPr/>
          <p:nvPr/>
        </p:nvSpPr>
        <p:spPr>
          <a:xfrm>
            <a:off x="10429875" y="0"/>
            <a:ext cx="695325" cy="1152525"/>
          </a:xfrm>
          <a:prstGeom prst="rect">
            <a:avLst/>
          </a:prstGeom>
          <a:solidFill>
            <a:srgbClr val="09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B8D9B38-F22E-4C97-B5F5-E1553E75FC90}"/>
              </a:ext>
            </a:extLst>
          </p:cNvPr>
          <p:cNvSpPr/>
          <p:nvPr/>
        </p:nvSpPr>
        <p:spPr>
          <a:xfrm rot="5400000">
            <a:off x="-2078358" y="3230882"/>
            <a:ext cx="4852037" cy="695324"/>
          </a:xfrm>
          <a:prstGeom prst="round2SameRect">
            <a:avLst/>
          </a:prstGeom>
          <a:gradFill flip="none" rotWithShape="1">
            <a:gsLst>
              <a:gs pos="0">
                <a:srgbClr val="092C69">
                  <a:alpha val="94000"/>
                </a:srgbClr>
              </a:gs>
              <a:gs pos="40000">
                <a:srgbClr val="0C336E">
                  <a:alpha val="92000"/>
                </a:srgbClr>
              </a:gs>
              <a:gs pos="100000">
                <a:srgbClr val="3898B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37177ED-18F2-48E2-9A2C-DF66341156A8}"/>
              </a:ext>
            </a:extLst>
          </p:cNvPr>
          <p:cNvSpPr/>
          <p:nvPr/>
        </p:nvSpPr>
        <p:spPr>
          <a:xfrm rot="10800000">
            <a:off x="1066799" y="-1"/>
            <a:ext cx="10403840" cy="883921"/>
          </a:xfrm>
          <a:prstGeom prst="round2SameRect">
            <a:avLst/>
          </a:prstGeom>
          <a:solidFill>
            <a:srgbClr val="3590AB"/>
          </a:solidFill>
          <a:ln>
            <a:noFill/>
          </a:ln>
          <a:effectLst>
            <a:outerShdw blurRad="50800" dist="38100" dir="2700000" algn="tl" rotWithShape="0">
              <a:srgbClr val="737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0AC28-6F6A-4112-9925-0BE154E01A93}"/>
              </a:ext>
            </a:extLst>
          </p:cNvPr>
          <p:cNvSpPr/>
          <p:nvPr/>
        </p:nvSpPr>
        <p:spPr>
          <a:xfrm>
            <a:off x="1066799" y="1229360"/>
            <a:ext cx="10403840" cy="1859280"/>
          </a:xfrm>
          <a:prstGeom prst="roundRect">
            <a:avLst/>
          </a:prstGeom>
          <a:solidFill>
            <a:srgbClr val="1950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024F60-EE59-4091-A0C7-87B04A2BBE66}"/>
              </a:ext>
            </a:extLst>
          </p:cNvPr>
          <p:cNvSpPr/>
          <p:nvPr/>
        </p:nvSpPr>
        <p:spPr>
          <a:xfrm>
            <a:off x="1066799" y="3429000"/>
            <a:ext cx="5029201" cy="3093720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9A1E3D-56D5-4C91-A996-1036AFCBEF4C}"/>
              </a:ext>
            </a:extLst>
          </p:cNvPr>
          <p:cNvSpPr/>
          <p:nvPr/>
        </p:nvSpPr>
        <p:spPr>
          <a:xfrm>
            <a:off x="6360160" y="3429000"/>
            <a:ext cx="5110479" cy="3093720"/>
          </a:xfrm>
          <a:prstGeom prst="roundRect">
            <a:avLst/>
          </a:prstGeom>
          <a:solidFill>
            <a:srgbClr val="19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D0A477-B7E5-4831-8BA1-EF08C12C1EB8}"/>
              </a:ext>
            </a:extLst>
          </p:cNvPr>
          <p:cNvSpPr/>
          <p:nvPr/>
        </p:nvSpPr>
        <p:spPr>
          <a:xfrm>
            <a:off x="32700" y="267208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2795F-09E8-4723-8537-8D87A3452E4C}"/>
              </a:ext>
            </a:extLst>
          </p:cNvPr>
          <p:cNvSpPr/>
          <p:nvPr/>
        </p:nvSpPr>
        <p:spPr>
          <a:xfrm>
            <a:off x="32700" y="3784600"/>
            <a:ext cx="470220" cy="48768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F69AEC-5F04-427F-A05A-E6EA1E31FB07}"/>
              </a:ext>
            </a:extLst>
          </p:cNvPr>
          <p:cNvSpPr/>
          <p:nvPr/>
        </p:nvSpPr>
        <p:spPr>
          <a:xfrm>
            <a:off x="50161" y="4879661"/>
            <a:ext cx="470220" cy="4876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usiness Growth with solid fill">
            <a:extLst>
              <a:ext uri="{FF2B5EF4-FFF2-40B4-BE49-F238E27FC236}">
                <a16:creationId xmlns:a16="http://schemas.microsoft.com/office/drawing/2014/main" id="{285D1ABD-3F6F-4D8A-AB79-4CE4E5FA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58" y="2687319"/>
            <a:ext cx="401321" cy="401321"/>
          </a:xfrm>
          <a:prstGeom prst="rect">
            <a:avLst/>
          </a:prstGeom>
        </p:spPr>
      </p:pic>
      <p:pic>
        <p:nvPicPr>
          <p:cNvPr id="15" name="Graphic 14" descr="Group with solid fill">
            <a:extLst>
              <a:ext uri="{FF2B5EF4-FFF2-40B4-BE49-F238E27FC236}">
                <a16:creationId xmlns:a16="http://schemas.microsoft.com/office/drawing/2014/main" id="{18066740-DD03-48C1-8C5E-DE9EA3C6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" y="3784599"/>
            <a:ext cx="487681" cy="487681"/>
          </a:xfrm>
          <a:prstGeom prst="rect">
            <a:avLst/>
          </a:prstGeom>
        </p:spPr>
      </p:pic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925AC514-8A4F-4238-9163-DAE100F56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63" y="4879661"/>
            <a:ext cx="470221" cy="4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Chakravarthy</dc:creator>
  <cp:lastModifiedBy>Srinivasa Chakravarthy</cp:lastModifiedBy>
  <cp:revision>5</cp:revision>
  <dcterms:created xsi:type="dcterms:W3CDTF">2024-11-19T02:29:08Z</dcterms:created>
  <dcterms:modified xsi:type="dcterms:W3CDTF">2025-01-08T08:56:50Z</dcterms:modified>
</cp:coreProperties>
</file>