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Old Standard TT"/>
      <p:regular r:id="rId34"/>
      <p:bold r:id="rId35"/>
      <p: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ldStandardTT-bold.fntdata"/><Relationship Id="rId12" Type="http://schemas.openxmlformats.org/officeDocument/2006/relationships/slide" Target="slides/slide7.xml"/><Relationship Id="rId34" Type="http://schemas.openxmlformats.org/officeDocument/2006/relationships/font" Target="fonts/OldStandardTT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ldStandardT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46ca6c6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46ca6c6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046ca6c6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046ca6c6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046ca6c6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046ca6c6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046ca6c6c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046ca6c6c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046ca6c6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046ca6c6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046ca6c6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046ca6c6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046ca6c6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046ca6c6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046ca6c6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046ca6c6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46ca6c6c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046ca6c6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046ca6c6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046ca6c6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046ca6c6c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046ca6c6c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046ca6c6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046ca6c6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046ca6c6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046ca6c6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046ca6c6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046ca6c6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046ca6c6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046ca6c6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046ca6c6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046ca6c6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046ca6c6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046ca6c6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046ca6c6c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046ca6c6c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046ca6c6c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046ca6c6c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046ca6c6c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046ca6c6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046ca6c6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046ca6c6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046ca6c6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046ca6c6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046ca6c6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046ca6c6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046ca6c6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046ca6c6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46ca6c6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46ca6c6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46ca6c6c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046ca6c6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046ca6c6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046ca6c6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 u="sng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Project on</a:t>
            </a:r>
            <a:endParaRPr b="1" i="1" sz="3000" u="sng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i="1" sz="3000" u="sng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i="1" lang="en" sz="3100" u="sng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Ticket Management System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 :</a:t>
            </a:r>
            <a:endParaRPr i="1" sz="14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Srinivas B (RA2111026010079), Arun A (RA2111026010076), Shanmugaraj K.P (RA2111026010096)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4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: CSE with Specialization in AIML</a:t>
            </a:r>
            <a:endParaRPr sz="14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468825"/>
            <a:ext cx="85206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insert_details()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FILE *fp;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struct book b;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printf("Enter Movie Code :- ");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scanf("%s",b.code);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printf("Enter Movie Name :- ");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scanf("%s",b.name);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printf("Enter Release Date:- ");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scanf("%s",b.date);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printf("Enter Ticket Price:- ");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scanf("%d",&amp;b.cost);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468825"/>
            <a:ext cx="8520600" cy="3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fp=fopen("data.txt","a");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if(fp == NULL)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printf("File not Found");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fprintf(fp,"%s %s %s %d \n",b.code,b.name,b.date,b.cost);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printf("Record insert Successful");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fclose(fp);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468825"/>
            <a:ext cx="85206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find()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struct book b;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FILE *fp;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ch[20];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printf("Enter movie code :");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scanf("%s",ch);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fp = fopen("data.txt","r");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if(fp == NULL)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printf("File does not found !");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exit(1);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468825"/>
            <a:ext cx="85206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while(getc(fp) != EOF)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fscanf(fp,"%s %s %s %d",b.code,b.name,b.date,&amp;b.cost);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if(strcmp(b.code,ch) == 0)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printf("%s / %s / %s / %d\n",b.code,b.name,b.date,b.cost);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printf("\n Record Found\n");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printf("\n\t\tMovie Code ::%s",b.code);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printf("\n\t\tMovie Name ::%s",b.name);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printf("\n\t\tMovie Date ::%s",b.date);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468825"/>
            <a:ext cx="85206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printf("\n\t\tPrice of Ticket::%d",b.cost);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break;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fclose(fp);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viewAll()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ch;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FILE *fp;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fp = fopen("data.txt","r");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if(fp == NULL)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printf("file does not found !");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exit(1);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while( ( ch = fgetc(fp) ) != EOF 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printf("%c",ch);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fclose(fp);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468825"/>
            <a:ext cx="8520600" cy="3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book_ticket()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struct book b;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FILE *fp;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FILE *ufp;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total_seat,mobile,total_amount;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name[20];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ch;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movie_code[20];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fp = fopen("data.txt","r");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if(fp == NULL)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437700"/>
            <a:ext cx="8520600" cy="3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printf("file does not found !");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exit(1);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system("cls");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while( ( ch = fgetc(fp) ) != EOF 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printf("%c",ch);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fclose(fp);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 For Book ticket Choice Movie(Enter Movie Code First Letter Of Movie)\n");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468825"/>
            <a:ext cx="85206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printf("\n Enter movie code :");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scanf("%s",movie_code);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fp = fopen("data.txt","r");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if(fp == NULL)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printf("file does not found !");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exit(1);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while(getc(fp) != EOF)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468825"/>
            <a:ext cx="85206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fscanf(fp,"%s %s %s %d",b.code,b.name,b.date,&amp;b.cost);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if(strcmp(b.code,movie_code) == 0)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	printf("%s / %s / %s / %d\n",b.code,b.name,b.date,b.cost);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printf("\n Record Found\n");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printf("\n\t\tCode ::%s",b.code);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printf("\n\t\tMovie Name ::%s",b.name);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printf("\n\t\tMovie Date ::%s",b.date);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printf("\n\t\tPrice of Ticket ::%d",b.cost);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i="1" sz="2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929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 b="1" i="1"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 i="1"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b="1" i="1"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 i="1"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 i="1"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 i="1"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 i="1" sz="17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468825"/>
            <a:ext cx="85206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printf("\n* Fill Deatails  *");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 Name :");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scanf("%s",name);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 Mobile number :");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scanf("%d",&amp;mobile);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 Total number of tickets :");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scanf("%d",&amp;total_seat);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total_amount = b.cost * total_seat;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 ***** ENJOY MOVIE ****\n");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printf("\n\t\tName : %s",name);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printf("\n\t\tMobile Number : %d",mobile);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printf("\n\t\tMovie name : %s",b.name);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400525"/>
            <a:ext cx="85206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printf("\n\t\tTotal seats : %d",total_seat);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printf("\n\t\tCost per ticket : %d",b.cost);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printf("\n\t\tTotal Amount : %d",total_amount);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ufp=fopen("oldTransection.txt","a");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if(ufp == NULL)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printf("File not Found");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fprintf(ufp,"%s %d %d %d %s %d \n", name, mobile, total_seat, total_amount, b.name, b.cost);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468825"/>
            <a:ext cx="8520600" cy="3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printf("\n Record insert Successful to the old record file");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fclose(ufp);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fclose(fp);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old_record()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ch;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FILE *fp;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fp = fopen("oldTransection.txt","r");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if(fp == NULL)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468825"/>
            <a:ext cx="85206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printf("file does not found !");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exit(1);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while( ( ch = fgetc(fp) ) != EOF 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printf("%c",ch);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fclose(fp);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2400"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25" y="1313000"/>
            <a:ext cx="7014950" cy="37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</p:txBody>
      </p:sp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113" y="1245325"/>
            <a:ext cx="7039776" cy="378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300" y="1277175"/>
            <a:ext cx="7008725" cy="376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975" y="1295325"/>
            <a:ext cx="6974923" cy="374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endParaRPr sz="2400"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the code is executed successfully and the outputs are verified. This will be a lot helpful to store all the information about the Consumer’s Name, Phone Number, Movie Name, Total Number of Tickets, Cost Per Ticket, Total Amount and to Store all Transactions.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REFERENCE: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8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CodeChef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JavaTpoint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Greekworl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Code Block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AIM:</a:t>
            </a:r>
            <a:endParaRPr sz="24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manage all the information about the Consumer’s Name, Phone Number, Movie Name, Total Number of Tickets, Cost Per Ticket, Total Amount and to Store all Transactions.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is based on the concept to generate the movie records and to add and update it.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add movie title with their ticket price and release date details safely.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is less consumed.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makes easy to store records of each and every employee.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uses different variables and strings for development.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operate and understand.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991525"/>
            <a:ext cx="85206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Step 1 : Start the program.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Step 2 : Display operations.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Step 3 : Enter 1 to insert a movie and its details.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Step 4 : The details of the movies are stored in a separate file “data.txt” 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Step 5 : Enter 2 to view all the movies that have been inserted.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Step 6 : Enter 3 to find a particular movie by entering its Movie code.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Step 7 : Enter 4 to book a movie by entering the information  of the customer and movie.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Step 8 : The transactions are stored in a separate file “oldTransaction.txt”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Step 9 : Enter 5 to view all the movie booking transactions.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Step 10 : Enter 0 to Exit the program.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 sz="24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6882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#include&lt;stdio.h&gt;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#include&lt;string.h&gt;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#include&lt;stdlib.h&gt;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book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code[20];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name[20];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date[20];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cost;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}b;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seat = 60 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insert_details();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468825"/>
            <a:ext cx="8520600" cy="3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viewAll();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find();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book_ticket();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old_record();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main()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ch;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do{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printf("\n====================================================================");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printf("\n");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printf("\t Moive Ticket booking 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printf("\n");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468825"/>
            <a:ext cx="8520600" cy="3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printf("\n====================================================================");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printf("\nPress &lt;1&gt; Insert Movie");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printf("\nPress &lt;2&gt; View All Movie");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printf("\nPress &lt;3&gt; Find Movie 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printf("\nPress &lt;4&gt; Book Ticket");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printf("\nPress &lt;5&gt; View All Transections");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printf("\nPress &lt;0&gt; Exit 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printf("\nEnter your Choice ::");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scanf("%d",&amp;ch); 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switch (ch)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{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468825"/>
            <a:ext cx="85206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1: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	insert_details();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	break;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2: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	viewAll();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	Break;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3: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	find();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	break;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4: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book_ticket();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break;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SOURCE CODE: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46882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5: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old_record();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break;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0: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	exit(0);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	printf("Wrong choice !");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}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}while(ch!=0);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