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AE4B93-640D-400E-8A9D-E17499A60EDC}" v="8" dt="2023-10-11T10:45:04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luru Reddappa reddy" userId="6d2b4589d1442714" providerId="LiveId" clId="{C9AE4B93-640D-400E-8A9D-E17499A60EDC}"/>
    <pc:docChg chg="undo custSel addSld modSld">
      <pc:chgData name="Molluru Reddappa reddy" userId="6d2b4589d1442714" providerId="LiveId" clId="{C9AE4B93-640D-400E-8A9D-E17499A60EDC}" dt="2023-10-11T10:45:57.631" v="179" actId="14100"/>
      <pc:docMkLst>
        <pc:docMk/>
      </pc:docMkLst>
      <pc:sldChg chg="modSp mod">
        <pc:chgData name="Molluru Reddappa reddy" userId="6d2b4589d1442714" providerId="LiveId" clId="{C9AE4B93-640D-400E-8A9D-E17499A60EDC}" dt="2023-10-11T10:28:53.714" v="53" actId="20577"/>
        <pc:sldMkLst>
          <pc:docMk/>
          <pc:sldMk cId="3644275757" sldId="258"/>
        </pc:sldMkLst>
        <pc:spChg chg="mod">
          <ac:chgData name="Molluru Reddappa reddy" userId="6d2b4589d1442714" providerId="LiveId" clId="{C9AE4B93-640D-400E-8A9D-E17499A60EDC}" dt="2023-10-11T10:28:53.714" v="53" actId="20577"/>
          <ac:spMkLst>
            <pc:docMk/>
            <pc:sldMk cId="3644275757" sldId="258"/>
            <ac:spMk id="7" creationId="{147E47AE-2715-7C72-2284-9F4B2BE4A1C3}"/>
          </ac:spMkLst>
        </pc:spChg>
      </pc:sldChg>
      <pc:sldChg chg="addSp modSp mod">
        <pc:chgData name="Molluru Reddappa reddy" userId="6d2b4589d1442714" providerId="LiveId" clId="{C9AE4B93-640D-400E-8A9D-E17499A60EDC}" dt="2023-10-11T10:28:59.918" v="55" actId="20577"/>
        <pc:sldMkLst>
          <pc:docMk/>
          <pc:sldMk cId="3298359896" sldId="259"/>
        </pc:sldMkLst>
        <pc:spChg chg="add mod">
          <ac:chgData name="Molluru Reddappa reddy" userId="6d2b4589d1442714" providerId="LiveId" clId="{C9AE4B93-640D-400E-8A9D-E17499A60EDC}" dt="2023-10-11T10:27:20.751" v="7" actId="403"/>
          <ac:spMkLst>
            <pc:docMk/>
            <pc:sldMk cId="3298359896" sldId="259"/>
            <ac:spMk id="5" creationId="{3042DCA0-6590-7CF3-3AC0-EA75D0E0AE35}"/>
          </ac:spMkLst>
        </pc:spChg>
        <pc:spChg chg="add mod">
          <ac:chgData name="Molluru Reddappa reddy" userId="6d2b4589d1442714" providerId="LiveId" clId="{C9AE4B93-640D-400E-8A9D-E17499A60EDC}" dt="2023-10-11T10:28:59.918" v="55" actId="20577"/>
          <ac:spMkLst>
            <pc:docMk/>
            <pc:sldMk cId="3298359896" sldId="259"/>
            <ac:spMk id="7" creationId="{C8DB2F08-DCF0-151D-315B-1CC8A626D83C}"/>
          </ac:spMkLst>
        </pc:spChg>
        <pc:picChg chg="mod">
          <ac:chgData name="Molluru Reddappa reddy" userId="6d2b4589d1442714" providerId="LiveId" clId="{C9AE4B93-640D-400E-8A9D-E17499A60EDC}" dt="2023-10-11T10:27:30.685" v="8" actId="1076"/>
          <ac:picMkLst>
            <pc:docMk/>
            <pc:sldMk cId="3298359896" sldId="259"/>
            <ac:picMk id="3" creationId="{3994D853-914E-7C8B-60D4-BA0E3742359E}"/>
          </ac:picMkLst>
        </pc:picChg>
      </pc:sldChg>
      <pc:sldChg chg="addSp modSp new mod">
        <pc:chgData name="Molluru Reddappa reddy" userId="6d2b4589d1442714" providerId="LiveId" clId="{C9AE4B93-640D-400E-8A9D-E17499A60EDC}" dt="2023-10-11T10:31:31.134" v="74" actId="14100"/>
        <pc:sldMkLst>
          <pc:docMk/>
          <pc:sldMk cId="2335285546" sldId="260"/>
        </pc:sldMkLst>
        <pc:spChg chg="add mod">
          <ac:chgData name="Molluru Reddappa reddy" userId="6d2b4589d1442714" providerId="LiveId" clId="{C9AE4B93-640D-400E-8A9D-E17499A60EDC}" dt="2023-10-11T10:29:48.441" v="62" actId="403"/>
          <ac:spMkLst>
            <pc:docMk/>
            <pc:sldMk cId="2335285546" sldId="260"/>
            <ac:spMk id="3" creationId="{C73F4FD1-A9CA-5558-F4BD-0B942239181B}"/>
          </ac:spMkLst>
        </pc:spChg>
        <pc:spChg chg="add mod">
          <ac:chgData name="Molluru Reddappa reddy" userId="6d2b4589d1442714" providerId="LiveId" clId="{C9AE4B93-640D-400E-8A9D-E17499A60EDC}" dt="2023-10-11T10:31:31.134" v="74" actId="14100"/>
          <ac:spMkLst>
            <pc:docMk/>
            <pc:sldMk cId="2335285546" sldId="260"/>
            <ac:spMk id="7" creationId="{FA0F3DA8-2681-6EBB-32A0-D995D967AA4B}"/>
          </ac:spMkLst>
        </pc:spChg>
        <pc:picChg chg="add mod">
          <ac:chgData name="Molluru Reddappa reddy" userId="6d2b4589d1442714" providerId="LiveId" clId="{C9AE4B93-640D-400E-8A9D-E17499A60EDC}" dt="2023-10-11T10:30:39.338" v="67" actId="14100"/>
          <ac:picMkLst>
            <pc:docMk/>
            <pc:sldMk cId="2335285546" sldId="260"/>
            <ac:picMk id="5" creationId="{A2159083-9CAF-870A-D31F-5E4A1433D880}"/>
          </ac:picMkLst>
        </pc:picChg>
      </pc:sldChg>
      <pc:sldChg chg="addSp delSp modSp new mod">
        <pc:chgData name="Molluru Reddappa reddy" userId="6d2b4589d1442714" providerId="LiveId" clId="{C9AE4B93-640D-400E-8A9D-E17499A60EDC}" dt="2023-10-11T10:34:45.378" v="92" actId="20577"/>
        <pc:sldMkLst>
          <pc:docMk/>
          <pc:sldMk cId="3977039054" sldId="261"/>
        </pc:sldMkLst>
        <pc:spChg chg="add mod">
          <ac:chgData name="Molluru Reddappa reddy" userId="6d2b4589d1442714" providerId="LiveId" clId="{C9AE4B93-640D-400E-8A9D-E17499A60EDC}" dt="2023-10-11T10:32:54.109" v="81" actId="403"/>
          <ac:spMkLst>
            <pc:docMk/>
            <pc:sldMk cId="3977039054" sldId="261"/>
            <ac:spMk id="3" creationId="{BA4228E9-E578-D27A-83B0-BD3FB1DFBB88}"/>
          </ac:spMkLst>
        </pc:spChg>
        <pc:spChg chg="add mod">
          <ac:chgData name="Molluru Reddappa reddy" userId="6d2b4589d1442714" providerId="LiveId" clId="{C9AE4B93-640D-400E-8A9D-E17499A60EDC}" dt="2023-10-11T10:34:45.378" v="92" actId="20577"/>
          <ac:spMkLst>
            <pc:docMk/>
            <pc:sldMk cId="3977039054" sldId="261"/>
            <ac:spMk id="9" creationId="{6F3EE48E-C4A7-45FF-FC35-FEAA2F4B7173}"/>
          </ac:spMkLst>
        </pc:spChg>
        <pc:picChg chg="add del mod">
          <ac:chgData name="Molluru Reddappa reddy" userId="6d2b4589d1442714" providerId="LiveId" clId="{C9AE4B93-640D-400E-8A9D-E17499A60EDC}" dt="2023-10-11T10:33:26.438" v="83" actId="21"/>
          <ac:picMkLst>
            <pc:docMk/>
            <pc:sldMk cId="3977039054" sldId="261"/>
            <ac:picMk id="5" creationId="{DBB9D847-6CF5-74A5-A1C3-E3B9BD495398}"/>
          </ac:picMkLst>
        </pc:picChg>
        <pc:picChg chg="add mod">
          <ac:chgData name="Molluru Reddappa reddy" userId="6d2b4589d1442714" providerId="LiveId" clId="{C9AE4B93-640D-400E-8A9D-E17499A60EDC}" dt="2023-10-11T10:33:44.020" v="84"/>
          <ac:picMkLst>
            <pc:docMk/>
            <pc:sldMk cId="3977039054" sldId="261"/>
            <ac:picMk id="7" creationId="{86743201-5C99-2973-D9B3-EF64E0BD36B6}"/>
          </ac:picMkLst>
        </pc:picChg>
      </pc:sldChg>
      <pc:sldChg chg="addSp modSp new mod">
        <pc:chgData name="Molluru Reddappa reddy" userId="6d2b4589d1442714" providerId="LiveId" clId="{C9AE4B93-640D-400E-8A9D-E17499A60EDC}" dt="2023-10-11T10:37:08.727" v="108" actId="14100"/>
        <pc:sldMkLst>
          <pc:docMk/>
          <pc:sldMk cId="1639413190" sldId="262"/>
        </pc:sldMkLst>
        <pc:spChg chg="add mod">
          <ac:chgData name="Molluru Reddappa reddy" userId="6d2b4589d1442714" providerId="LiveId" clId="{C9AE4B93-640D-400E-8A9D-E17499A60EDC}" dt="2023-10-11T10:35:52.850" v="99" actId="403"/>
          <ac:spMkLst>
            <pc:docMk/>
            <pc:sldMk cId="1639413190" sldId="262"/>
            <ac:spMk id="3" creationId="{71A9C8D1-F499-A8C6-CEFB-3A4C1FE4E80F}"/>
          </ac:spMkLst>
        </pc:spChg>
        <pc:spChg chg="add mod">
          <ac:chgData name="Molluru Reddappa reddy" userId="6d2b4589d1442714" providerId="LiveId" clId="{C9AE4B93-640D-400E-8A9D-E17499A60EDC}" dt="2023-10-11T10:37:08.727" v="108" actId="14100"/>
          <ac:spMkLst>
            <pc:docMk/>
            <pc:sldMk cId="1639413190" sldId="262"/>
            <ac:spMk id="7" creationId="{1D450AF9-A64D-DE7E-6321-C95A01114AD5}"/>
          </ac:spMkLst>
        </pc:spChg>
        <pc:picChg chg="add mod">
          <ac:chgData name="Molluru Reddappa reddy" userId="6d2b4589d1442714" providerId="LiveId" clId="{C9AE4B93-640D-400E-8A9D-E17499A60EDC}" dt="2023-10-11T10:36:22.672" v="101" actId="1076"/>
          <ac:picMkLst>
            <pc:docMk/>
            <pc:sldMk cId="1639413190" sldId="262"/>
            <ac:picMk id="5" creationId="{FCC7A705-5F3C-9408-0DDC-F1DA70E5F181}"/>
          </ac:picMkLst>
        </pc:picChg>
      </pc:sldChg>
      <pc:sldChg chg="addSp modSp new mod">
        <pc:chgData name="Molluru Reddappa reddy" userId="6d2b4589d1442714" providerId="LiveId" clId="{C9AE4B93-640D-400E-8A9D-E17499A60EDC}" dt="2023-10-11T10:39:09.132" v="125" actId="14100"/>
        <pc:sldMkLst>
          <pc:docMk/>
          <pc:sldMk cId="3056053510" sldId="263"/>
        </pc:sldMkLst>
        <pc:spChg chg="add mod">
          <ac:chgData name="Molluru Reddappa reddy" userId="6d2b4589d1442714" providerId="LiveId" clId="{C9AE4B93-640D-400E-8A9D-E17499A60EDC}" dt="2023-10-11T10:37:52.820" v="115" actId="403"/>
          <ac:spMkLst>
            <pc:docMk/>
            <pc:sldMk cId="3056053510" sldId="263"/>
            <ac:spMk id="3" creationId="{2B3F607F-6622-D2DB-94D9-CE320EB41634}"/>
          </ac:spMkLst>
        </pc:spChg>
        <pc:spChg chg="add mod">
          <ac:chgData name="Molluru Reddappa reddy" userId="6d2b4589d1442714" providerId="LiveId" clId="{C9AE4B93-640D-400E-8A9D-E17499A60EDC}" dt="2023-10-11T10:39:09.132" v="125" actId="14100"/>
          <ac:spMkLst>
            <pc:docMk/>
            <pc:sldMk cId="3056053510" sldId="263"/>
            <ac:spMk id="7" creationId="{61F3C9D8-2DFF-ACD4-58D0-AB7C6CF9B3DB}"/>
          </ac:spMkLst>
        </pc:spChg>
        <pc:picChg chg="add mod">
          <ac:chgData name="Molluru Reddappa reddy" userId="6d2b4589d1442714" providerId="LiveId" clId="{C9AE4B93-640D-400E-8A9D-E17499A60EDC}" dt="2023-10-11T10:38:24.210" v="118" actId="1076"/>
          <ac:picMkLst>
            <pc:docMk/>
            <pc:sldMk cId="3056053510" sldId="263"/>
            <ac:picMk id="5" creationId="{3FE7C2E1-F744-53EB-8AF9-B6D556D3C92E}"/>
          </ac:picMkLst>
        </pc:picChg>
      </pc:sldChg>
      <pc:sldChg chg="addSp delSp modSp new mod">
        <pc:chgData name="Molluru Reddappa reddy" userId="6d2b4589d1442714" providerId="LiveId" clId="{C9AE4B93-640D-400E-8A9D-E17499A60EDC}" dt="2023-10-11T10:41:48.428" v="146" actId="14100"/>
        <pc:sldMkLst>
          <pc:docMk/>
          <pc:sldMk cId="1406631571" sldId="264"/>
        </pc:sldMkLst>
        <pc:spChg chg="add del mod">
          <ac:chgData name="Molluru Reddappa reddy" userId="6d2b4589d1442714" providerId="LiveId" clId="{C9AE4B93-640D-400E-8A9D-E17499A60EDC}" dt="2023-10-11T10:40:54.736" v="138" actId="478"/>
          <ac:spMkLst>
            <pc:docMk/>
            <pc:sldMk cId="1406631571" sldId="264"/>
            <ac:spMk id="3" creationId="{1DCEBBE5-17D3-C058-9DC5-9D2861AC29C6}"/>
          </ac:spMkLst>
        </pc:spChg>
        <pc:spChg chg="add mod">
          <ac:chgData name="Molluru Reddappa reddy" userId="6d2b4589d1442714" providerId="LiveId" clId="{C9AE4B93-640D-400E-8A9D-E17499A60EDC}" dt="2023-10-11T10:41:48.428" v="146" actId="14100"/>
          <ac:spMkLst>
            <pc:docMk/>
            <pc:sldMk cId="1406631571" sldId="264"/>
            <ac:spMk id="7" creationId="{039C3A65-7895-3160-FFE9-44A2C0A17347}"/>
          </ac:spMkLst>
        </pc:spChg>
        <pc:picChg chg="add mod">
          <ac:chgData name="Molluru Reddappa reddy" userId="6d2b4589d1442714" providerId="LiveId" clId="{C9AE4B93-640D-400E-8A9D-E17499A60EDC}" dt="2023-10-11T10:41:01.784" v="139" actId="1076"/>
          <ac:picMkLst>
            <pc:docMk/>
            <pc:sldMk cId="1406631571" sldId="264"/>
            <ac:picMk id="5" creationId="{115A414B-CE41-2E18-D988-9E8537A07B3B}"/>
          </ac:picMkLst>
        </pc:picChg>
      </pc:sldChg>
      <pc:sldChg chg="addSp modSp new mod">
        <pc:chgData name="Molluru Reddappa reddy" userId="6d2b4589d1442714" providerId="LiveId" clId="{C9AE4B93-640D-400E-8A9D-E17499A60EDC}" dt="2023-10-11T10:43:59.168" v="162" actId="14100"/>
        <pc:sldMkLst>
          <pc:docMk/>
          <pc:sldMk cId="1417198388" sldId="265"/>
        </pc:sldMkLst>
        <pc:spChg chg="add mod">
          <ac:chgData name="Molluru Reddappa reddy" userId="6d2b4589d1442714" providerId="LiveId" clId="{C9AE4B93-640D-400E-8A9D-E17499A60EDC}" dt="2023-10-11T10:43:21.067" v="155" actId="403"/>
          <ac:spMkLst>
            <pc:docMk/>
            <pc:sldMk cId="1417198388" sldId="265"/>
            <ac:spMk id="3" creationId="{C1697D4F-9FDF-409C-D5C4-18AA30E5A527}"/>
          </ac:spMkLst>
        </pc:spChg>
        <pc:spChg chg="add mod">
          <ac:chgData name="Molluru Reddappa reddy" userId="6d2b4589d1442714" providerId="LiveId" clId="{C9AE4B93-640D-400E-8A9D-E17499A60EDC}" dt="2023-10-11T10:43:59.168" v="162" actId="14100"/>
          <ac:spMkLst>
            <pc:docMk/>
            <pc:sldMk cId="1417198388" sldId="265"/>
            <ac:spMk id="7" creationId="{E650EDED-AB39-6AFB-5729-6298BB843839}"/>
          </ac:spMkLst>
        </pc:spChg>
        <pc:picChg chg="add mod">
          <ac:chgData name="Molluru Reddappa reddy" userId="6d2b4589d1442714" providerId="LiveId" clId="{C9AE4B93-640D-400E-8A9D-E17499A60EDC}" dt="2023-10-11T10:43:11.123" v="153" actId="1076"/>
          <ac:picMkLst>
            <pc:docMk/>
            <pc:sldMk cId="1417198388" sldId="265"/>
            <ac:picMk id="5" creationId="{DD1912CD-78DD-09CD-D14F-C3FEBE31C26F}"/>
          </ac:picMkLst>
        </pc:picChg>
      </pc:sldChg>
      <pc:sldChg chg="addSp modSp new mod">
        <pc:chgData name="Molluru Reddappa reddy" userId="6d2b4589d1442714" providerId="LiveId" clId="{C9AE4B93-640D-400E-8A9D-E17499A60EDC}" dt="2023-10-11T10:45:57.631" v="179" actId="14100"/>
        <pc:sldMkLst>
          <pc:docMk/>
          <pc:sldMk cId="511149587" sldId="266"/>
        </pc:sldMkLst>
        <pc:spChg chg="add mod">
          <ac:chgData name="Molluru Reddappa reddy" userId="6d2b4589d1442714" providerId="LiveId" clId="{C9AE4B93-640D-400E-8A9D-E17499A60EDC}" dt="2023-10-11T10:45:16.076" v="172" actId="403"/>
          <ac:spMkLst>
            <pc:docMk/>
            <pc:sldMk cId="511149587" sldId="266"/>
            <ac:spMk id="3" creationId="{17866A4F-62E3-F67F-048D-B09A7C4B499A}"/>
          </ac:spMkLst>
        </pc:spChg>
        <pc:spChg chg="add mod">
          <ac:chgData name="Molluru Reddappa reddy" userId="6d2b4589d1442714" providerId="LiveId" clId="{C9AE4B93-640D-400E-8A9D-E17499A60EDC}" dt="2023-10-11T10:45:57.631" v="179" actId="14100"/>
          <ac:spMkLst>
            <pc:docMk/>
            <pc:sldMk cId="511149587" sldId="266"/>
            <ac:spMk id="7" creationId="{6D635990-8DB5-912E-94D0-9A4CDFEC9E16}"/>
          </ac:spMkLst>
        </pc:spChg>
        <pc:picChg chg="add mod">
          <ac:chgData name="Molluru Reddappa reddy" userId="6d2b4589d1442714" providerId="LiveId" clId="{C9AE4B93-640D-400E-8A9D-E17499A60EDC}" dt="2023-10-11T10:45:09.301" v="171" actId="1076"/>
          <ac:picMkLst>
            <pc:docMk/>
            <pc:sldMk cId="511149587" sldId="266"/>
            <ac:picMk id="5" creationId="{3A64424B-999E-4370-4F37-B23B8ABDF7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FDEF-117D-B95F-0E73-8AD1189E3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E10FA-B83B-E7F7-48D2-9EB7B6AA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0197-024A-C516-E94D-FB596BC2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050F-4FCA-0B8A-3D3D-871E6FC6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A2DE-86F4-0BCA-B9E7-9AAB3F97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8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980-2739-3821-3E2C-9A87B588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B37B0-C168-EA6B-EAA1-374415FEE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F1E6-4F56-D179-920B-C2280200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1796-B012-29F0-C966-58B60C05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2765-8572-ADBF-2DDA-8378F32A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5CAEF-64ED-5899-57E7-8DC9E936D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FB4BD-76D9-7617-E79C-34073DDC9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69B3-C053-3112-B9A8-00BE6C92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370A-0437-07A9-E7EB-8721E692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1ABA-E1FE-F8EB-E90C-C8E122DB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4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63D7-8C7E-039F-979A-EF01E7DA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C28-B992-770B-7F30-79B5F202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0D7D-A8D3-1FB9-1A6E-C7D64EEE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FC62-1E26-D4E3-B948-59C2CB14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2724-26AB-E74B-3EC7-AEA585F9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8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2A38-9B48-F69C-A295-3511AA15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BDDD-85C5-B468-0F65-26094EA9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6D35-A68B-1AC3-E8A0-95D608C8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23DD-DF9C-64E3-4146-E0AD6786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A490-6DDC-AE1C-24A0-5E0CF18C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E092-E9CB-A653-B41A-B2374F6F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451F-9434-41F1-F3FE-D9C2F58C8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79B74-DF2F-F0A6-121F-11A0EA9D6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9ADE-E808-6DF9-2B29-E1895AF2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CA3F4-E392-1892-3261-18E42715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495D3-05AE-523F-446C-A2D31C8B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1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4CA6-4F68-3E15-9E59-3C7AF646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52A55-E43D-02AD-CD09-1168CA2C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A0E8-39AA-9F39-D8DE-4DB088451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A2695-FBFC-71A4-37FB-2A2E10759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49213-4EE5-F758-713D-4CA18B07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7C6D5-C4C4-41C2-13DC-192E3DF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3D7E5-E28C-D841-A145-BE2FF8A2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8869F-C62E-80EF-1618-1E394302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4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E671-BF6E-2C4F-4276-45617221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3DF1E-3C21-950A-70DE-62B9839B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F2C60-24EC-F191-8B58-2CDDE86D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F4D01-92C5-63C1-0EA4-7167419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8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D749-BD68-4CD7-5DB0-5213810E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D5B50-E52E-C319-ACB9-24DF5094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6FA4E-FF12-2AE2-27B6-92EF341D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7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102B-A9A2-21F9-6113-0D9F002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0132-6487-9F8E-9390-BB4CC78A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D6C1-8936-3D2E-A6E5-2D0B9BFD5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22DC0-17C4-FD15-D285-30FD30B2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6BE36-C8B3-08CB-6CA2-57BE710E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9BA6-D3F5-11D2-59DE-B165CEB6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1ECA-3B8D-D377-DB04-ADFE8062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0ED6B-7B0F-04E0-DD92-683F396AB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793CF-9C94-7B3E-8FB3-12A7F613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B328-1036-BCAA-4235-5893E689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E1632-452A-B40E-54DA-B89088E5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4CB92-7CC0-E310-F66A-683314EF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2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2A913-8654-DB62-433C-AD4834A0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4005-B7C6-CC9C-BF4B-334F7784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A89A4-F645-08C0-BDAE-B9EBC0663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6E79-BC46-45FA-A357-1D8C90E8DAA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84E8-DADA-479C-0D3A-80E0119EC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2355-1A8B-C79A-0B62-D30E356CA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545C-F677-40A9-B524-D0824F196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2BC4-B5C9-35D1-86E1-2BD61FA1F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Public Bus Transport Analysis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C1166-66EB-8583-6DF5-593635228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Innovation and Complete Steps About This Project</a:t>
            </a:r>
          </a:p>
          <a:p>
            <a:endParaRPr lang="en-IN" dirty="0"/>
          </a:p>
          <a:p>
            <a:r>
              <a:rPr lang="en-IN" dirty="0"/>
              <a:t>Submitted By</a:t>
            </a:r>
          </a:p>
          <a:p>
            <a:r>
              <a:rPr lang="en-IN" dirty="0"/>
              <a:t>Name : </a:t>
            </a:r>
            <a:r>
              <a:rPr lang="en-IN" dirty="0" err="1"/>
              <a:t>K.Srinivas</a:t>
            </a:r>
            <a:endParaRPr lang="en-IN" dirty="0"/>
          </a:p>
          <a:p>
            <a:r>
              <a:rPr lang="en-IN" dirty="0"/>
              <a:t>Reg.no : 723921243028</a:t>
            </a:r>
          </a:p>
          <a:p>
            <a:r>
              <a:rPr lang="en-IN" dirty="0"/>
              <a:t>Department : Artificial Intelligence And Data Science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55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97D4F-9FDF-409C-D5C4-18AA30E5A527}"/>
              </a:ext>
            </a:extLst>
          </p:cNvPr>
          <p:cNvSpPr txBox="1"/>
          <p:nvPr/>
        </p:nvSpPr>
        <p:spPr>
          <a:xfrm>
            <a:off x="330200" y="374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9. Digital Signage Inside Buses: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912CD-78DD-09CD-D14F-C3FEBE31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69962"/>
            <a:ext cx="6105525" cy="4562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0EDED-AB39-6AFB-5729-6298BB843839}"/>
              </a:ext>
            </a:extLst>
          </p:cNvPr>
          <p:cNvSpPr txBox="1"/>
          <p:nvPr/>
        </p:nvSpPr>
        <p:spPr>
          <a:xfrm>
            <a:off x="330200" y="5532437"/>
            <a:ext cx="11671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Outfit buses with digital screens that display real-time information, advertisements, and passenger announcements. This enhances the travel experience and can serve as an additional revenue source through advertising.</a:t>
            </a:r>
          </a:p>
        </p:txBody>
      </p:sp>
    </p:spTree>
    <p:extLst>
      <p:ext uri="{BB962C8B-B14F-4D97-AF65-F5344CB8AC3E}">
        <p14:creationId xmlns:p14="http://schemas.microsoft.com/office/powerpoint/2010/main" val="141719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866A4F-62E3-F67F-048D-B09A7C4B499A}"/>
              </a:ext>
            </a:extLst>
          </p:cNvPr>
          <p:cNvSpPr txBox="1"/>
          <p:nvPr/>
        </p:nvSpPr>
        <p:spPr>
          <a:xfrm>
            <a:off x="279400" y="323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10. Eco-Friendly Bus Stops</a:t>
            </a:r>
            <a:r>
              <a:rPr lang="en-IN" sz="24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4424B-999E-4370-4F37-B23B8ABDF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12" y="1033462"/>
            <a:ext cx="7038975" cy="3952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35990-8DB5-912E-94D0-9A4CDFEC9E16}"/>
              </a:ext>
            </a:extLst>
          </p:cNvPr>
          <p:cNvSpPr txBox="1"/>
          <p:nvPr/>
        </p:nvSpPr>
        <p:spPr>
          <a:xfrm>
            <a:off x="495300" y="5173245"/>
            <a:ext cx="11341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Design eco-friendly bus stops with features like solar panels for power, green roofs to absorb rainwater, and rainwater harvesting systems. These innovations can reduce energy consumption and minimize environmental impact.</a:t>
            </a:r>
          </a:p>
        </p:txBody>
      </p:sp>
    </p:spTree>
    <p:extLst>
      <p:ext uri="{BB962C8B-B14F-4D97-AF65-F5344CB8AC3E}">
        <p14:creationId xmlns:p14="http://schemas.microsoft.com/office/powerpoint/2010/main" val="51114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33860-4970-DB0A-9B9E-A456378DA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45" y="697191"/>
            <a:ext cx="6610350" cy="4040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FAB94-D146-CE5C-7492-4A1A6C33F500}"/>
              </a:ext>
            </a:extLst>
          </p:cNvPr>
          <p:cNvSpPr txBox="1"/>
          <p:nvPr/>
        </p:nvSpPr>
        <p:spPr>
          <a:xfrm>
            <a:off x="914400" y="4834096"/>
            <a:ext cx="10759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dirty="0"/>
              <a:t>         </a:t>
            </a:r>
            <a:r>
              <a:rPr lang="en-IN" sz="2400" dirty="0"/>
              <a:t>Smart bus stops are equipped with interactive displays that provide real-time bus arrival information. These displays can also offer weather updates, local news, and safety features such as emergency buttons for passenger security.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36CC0-095A-1A43-D806-51377ED522DE}"/>
              </a:ext>
            </a:extLst>
          </p:cNvPr>
          <p:cNvSpPr txBox="1"/>
          <p:nvPr/>
        </p:nvSpPr>
        <p:spPr>
          <a:xfrm>
            <a:off x="43688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1.Smart Bus Stops:</a:t>
            </a:r>
          </a:p>
        </p:txBody>
      </p:sp>
    </p:spTree>
    <p:extLst>
      <p:ext uri="{BB962C8B-B14F-4D97-AF65-F5344CB8AC3E}">
        <p14:creationId xmlns:p14="http://schemas.microsoft.com/office/powerpoint/2010/main" val="5000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011AE-A9AD-3232-B982-00964477E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5" y="967422"/>
            <a:ext cx="5734050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DA0C6-B92F-045C-21DE-600D189D8179}"/>
              </a:ext>
            </a:extLst>
          </p:cNvPr>
          <p:cNvSpPr txBox="1"/>
          <p:nvPr/>
        </p:nvSpPr>
        <p:spPr>
          <a:xfrm>
            <a:off x="528320" y="2979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2. Automated Passenger Counting</a:t>
            </a:r>
            <a:r>
              <a:rPr lang="en-IN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E47AE-2715-7C72-2284-9F4B2BE4A1C3}"/>
              </a:ext>
            </a:extLst>
          </p:cNvPr>
          <p:cNvSpPr txBox="1"/>
          <p:nvPr/>
        </p:nvSpPr>
        <p:spPr>
          <a:xfrm>
            <a:off x="1249680" y="5204320"/>
            <a:ext cx="9692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                Utilize AI-powered cameras or sensors at bus entrances and exits to accurately count passengers boarding and disembarking. This data can be integrated into route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64427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94D853-914E-7C8B-60D4-BA0E37423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02" y="559246"/>
            <a:ext cx="5781675" cy="4810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2DCA0-6590-7CF3-3AC0-EA75D0E0AE35}"/>
              </a:ext>
            </a:extLst>
          </p:cNvPr>
          <p:cNvSpPr txBox="1"/>
          <p:nvPr/>
        </p:nvSpPr>
        <p:spPr>
          <a:xfrm>
            <a:off x="355600" y="3284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3. Dynamic Bus Routes: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B2F08-DCF0-151D-315B-1CC8A626D83C}"/>
              </a:ext>
            </a:extLst>
          </p:cNvPr>
          <p:cNvSpPr txBox="1"/>
          <p:nvPr/>
        </p:nvSpPr>
        <p:spPr>
          <a:xfrm>
            <a:off x="1026160" y="5226596"/>
            <a:ext cx="10546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         Implement dynamic route planning that adapts in real-time based on factors like passenger demand, traffic conditions, and weather. This can help buses avoid congestion and reduce travel times.</a:t>
            </a:r>
          </a:p>
        </p:txBody>
      </p:sp>
    </p:spTree>
    <p:extLst>
      <p:ext uri="{BB962C8B-B14F-4D97-AF65-F5344CB8AC3E}">
        <p14:creationId xmlns:p14="http://schemas.microsoft.com/office/powerpoint/2010/main" val="329835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F4FD1-A9CA-5558-F4BD-0B942239181B}"/>
              </a:ext>
            </a:extLst>
          </p:cNvPr>
          <p:cNvSpPr txBox="1"/>
          <p:nvPr/>
        </p:nvSpPr>
        <p:spPr>
          <a:xfrm>
            <a:off x="548640" y="6636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 Green Bus Fleets: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59083-9CAF-870A-D31F-5E4A1433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5" y="1298079"/>
            <a:ext cx="6561455" cy="3995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F3DA8-2681-6EBB-32A0-D995D967AA4B}"/>
              </a:ext>
            </a:extLst>
          </p:cNvPr>
          <p:cNvSpPr txBox="1"/>
          <p:nvPr/>
        </p:nvSpPr>
        <p:spPr>
          <a:xfrm>
            <a:off x="1137920" y="5466080"/>
            <a:ext cx="9083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Transition to green and sustainable bus fleets, including electric, hydrogen, or hybrid buses, to reduce greenhouse gas emissions and lower the environmental impact of public bus transport.</a:t>
            </a:r>
          </a:p>
        </p:txBody>
      </p:sp>
    </p:spTree>
    <p:extLst>
      <p:ext uri="{BB962C8B-B14F-4D97-AF65-F5344CB8AC3E}">
        <p14:creationId xmlns:p14="http://schemas.microsoft.com/office/powerpoint/2010/main" val="233528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4228E9-E578-D27A-83B0-BD3FB1DFBB88}"/>
              </a:ext>
            </a:extLst>
          </p:cNvPr>
          <p:cNvSpPr txBox="1"/>
          <p:nvPr/>
        </p:nvSpPr>
        <p:spPr>
          <a:xfrm>
            <a:off x="447040" y="3182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5. Contactless Payments and Mobile Ticketing</a:t>
            </a:r>
            <a:r>
              <a:rPr lang="en-IN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43201-5C99-2973-D9B3-EF64E0BD3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457325"/>
            <a:ext cx="7058025" cy="3943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3EE48E-C4A7-45FF-FC35-FEAA2F4B7173}"/>
              </a:ext>
            </a:extLst>
          </p:cNvPr>
          <p:cNvSpPr txBox="1"/>
          <p:nvPr/>
        </p:nvSpPr>
        <p:spPr>
          <a:xfrm>
            <a:off x="1026160" y="5400675"/>
            <a:ext cx="10698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Introduce contactless payment options such as RFID cards or mobile ticketing apps, enabling passengers to pay without cash. This streamlines boarding and reduces well times.</a:t>
            </a:r>
          </a:p>
        </p:txBody>
      </p:sp>
    </p:spTree>
    <p:extLst>
      <p:ext uri="{BB962C8B-B14F-4D97-AF65-F5344CB8AC3E}">
        <p14:creationId xmlns:p14="http://schemas.microsoft.com/office/powerpoint/2010/main" val="39770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9C8D1-F499-A8C6-CEFB-3A4C1FE4E80F}"/>
              </a:ext>
            </a:extLst>
          </p:cNvPr>
          <p:cNvSpPr txBox="1"/>
          <p:nvPr/>
        </p:nvSpPr>
        <p:spPr>
          <a:xfrm>
            <a:off x="264160" y="3893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6. AI-Based Maintenance Predictions: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7A705-5F3C-9408-0DDC-F1DA70E5F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2" y="969962"/>
            <a:ext cx="7038975" cy="3952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50AF9-A64D-DE7E-6321-C95A01114AD5}"/>
              </a:ext>
            </a:extLst>
          </p:cNvPr>
          <p:cNvSpPr txBox="1"/>
          <p:nvPr/>
        </p:nvSpPr>
        <p:spPr>
          <a:xfrm>
            <a:off x="584200" y="5178336"/>
            <a:ext cx="1115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Utilize predictive maintenance algorithms that </a:t>
            </a:r>
            <a:r>
              <a:rPr lang="en-IN" sz="2400" dirty="0" err="1"/>
              <a:t>analyze</a:t>
            </a:r>
            <a:r>
              <a:rPr lang="en-IN" sz="2400" dirty="0"/>
              <a:t> vehicle sensor data to forecast maintenance needs. This minimizes unexpected breakdowns, improves fleet reliability, and reduces downtime</a:t>
            </a:r>
          </a:p>
        </p:txBody>
      </p:sp>
    </p:spTree>
    <p:extLst>
      <p:ext uri="{BB962C8B-B14F-4D97-AF65-F5344CB8AC3E}">
        <p14:creationId xmlns:p14="http://schemas.microsoft.com/office/powerpoint/2010/main" val="163941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F607F-6622-D2DB-94D9-CE320EB41634}"/>
              </a:ext>
            </a:extLst>
          </p:cNvPr>
          <p:cNvSpPr txBox="1"/>
          <p:nvPr/>
        </p:nvSpPr>
        <p:spPr>
          <a:xfrm>
            <a:off x="241300" y="3614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7. Passenger Feedback Kiosks: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7C2E1-F744-53EB-8AF9-B6D556D3C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75499"/>
            <a:ext cx="6096000" cy="4562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F3C9D8-2DFF-ACD4-58D0-AB7C6CF9B3DB}"/>
              </a:ext>
            </a:extLst>
          </p:cNvPr>
          <p:cNvSpPr txBox="1"/>
          <p:nvPr/>
        </p:nvSpPr>
        <p:spPr>
          <a:xfrm>
            <a:off x="660400" y="5573236"/>
            <a:ext cx="1104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Install kiosks inside buses where passengers can provide real-time feedback on their travel experience. This data can be </a:t>
            </a:r>
            <a:r>
              <a:rPr lang="en-IN" sz="2400" dirty="0" err="1"/>
              <a:t>analyzed</a:t>
            </a:r>
            <a:r>
              <a:rPr lang="en-IN" sz="2400" dirty="0"/>
              <a:t> to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05605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EBBE5-17D3-C058-9DC5-9D2861AC29C6}"/>
              </a:ext>
            </a:extLst>
          </p:cNvPr>
          <p:cNvSpPr txBox="1"/>
          <p:nvPr/>
        </p:nvSpPr>
        <p:spPr>
          <a:xfrm>
            <a:off x="292100" y="399534"/>
            <a:ext cx="6019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8. Traffic Signal Priority: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A414B-CE41-2E18-D988-9E8537A0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37" y="922754"/>
            <a:ext cx="6105525" cy="455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9C3A65-7895-3160-FFE9-44A2C0A17347}"/>
              </a:ext>
            </a:extLst>
          </p:cNvPr>
          <p:cNvSpPr txBox="1"/>
          <p:nvPr/>
        </p:nvSpPr>
        <p:spPr>
          <a:xfrm>
            <a:off x="482600" y="5546665"/>
            <a:ext cx="11391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Equip buses with technology that communicates with traffic signals, granting priority to buses at intersections. This reduces delays and ensures more consistent schedules.</a:t>
            </a:r>
          </a:p>
        </p:txBody>
      </p:sp>
    </p:spTree>
    <p:extLst>
      <p:ext uri="{BB962C8B-B14F-4D97-AF65-F5344CB8AC3E}">
        <p14:creationId xmlns:p14="http://schemas.microsoft.com/office/powerpoint/2010/main" val="140663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Public Bus Transport Analysis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Bus Transport Analysis Efficiency</dc:title>
  <dc:creator>Molluru Reddappa reddy</dc:creator>
  <cp:lastModifiedBy>Molluru Reddappa reddy</cp:lastModifiedBy>
  <cp:revision>1</cp:revision>
  <dcterms:created xsi:type="dcterms:W3CDTF">2023-10-11T10:12:18Z</dcterms:created>
  <dcterms:modified xsi:type="dcterms:W3CDTF">2023-10-11T10:46:02Z</dcterms:modified>
</cp:coreProperties>
</file>