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70" r:id="rId6"/>
    <p:sldId id="271" r:id="rId7"/>
    <p:sldId id="259" r:id="rId8"/>
    <p:sldId id="260" r:id="rId9"/>
    <p:sldId id="269" r:id="rId10"/>
    <p:sldId id="272" r:id="rId11"/>
    <p:sldId id="273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31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3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256400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chemeClr val="dk1"/>
                </a:solidFill>
              </a:rPr>
              <a:t>MOBILE TRACKING SYSTEM</a:t>
            </a:r>
            <a:endParaRPr sz="3900" b="1"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3899338"/>
            <a:ext cx="4327500" cy="777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2303811710421157 – SRINIVAS R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16500" y="3584028"/>
            <a:ext cx="4327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</a:p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SUPERVISOR                                                                                		</a:t>
            </a:r>
            <a:r>
              <a:rPr lang="en-US" altLang="en-US" sz="18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Mrs.K.ValliPriyadharshiniM.E</a:t>
            </a: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.,                                                                                                      				AP/CSE.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4250" y="3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ADMIN\Downloads\OP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686" y="1208314"/>
            <a:ext cx="3821339" cy="3004457"/>
          </a:xfrm>
          <a:prstGeom prst="rect">
            <a:avLst/>
          </a:prstGeom>
          <a:noFill/>
        </p:spPr>
      </p:pic>
      <p:pic>
        <p:nvPicPr>
          <p:cNvPr id="1027" name="Picture 3" descr="C:\Users\ADMIN\Downloads\OP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1743" y="1197429"/>
            <a:ext cx="4084395" cy="3058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17" y="870857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dirty="0"/>
              <a:t>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List of Modules</a:t>
            </a:r>
            <a:endParaRPr lang="en-US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7.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8.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dirty="0"/>
              <a:t>9.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82" y="147145"/>
            <a:ext cx="8520600" cy="651642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mobile tracking system to help find location of device when it is missing and use to secure the device when it need.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user details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mobile 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device 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556" y="1284269"/>
            <a:ext cx="7556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Mobile phones have become an essential part of our daily lives.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The risk of losing or having a phone stolen has increased with the growing number of mobile phone users.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 A mobile tracking system can be employed to locate and recover lost or stolen mobile phones.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The Mobile Tracking System project aims to design and develop a basic system that can track the location of a mobile phone using its IMEI number.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The system will simulate the tracking process, providing the user with the location details of the mobile phone.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Times New Roman" pitchFamily="18" charset="0"/>
                <a:ea typeface="+mn-lt"/>
                <a:cs typeface="Times New Roman" pitchFamily="18" charset="0"/>
              </a:rPr>
              <a:t> This project demonstrates a simple implementation of a mobile tracking system, highlighting its potential benefits and applications.</a:t>
            </a:r>
            <a:endParaRPr lang="en-IN" sz="12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mobile tracking system there is not efficient to track our device when it is lost or stolen .</a:t>
            </a:r>
          </a:p>
          <a:p>
            <a:pPr marL="285750" indent="-28575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efficiently locate and secure device when it’s need.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1.Innacurate Mobile Location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2.No validation for user details input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3.Lock of security in locking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4.User detail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dependencyTo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achieve this steps to get a efficient mobile tracking system.</a:t>
            </a:r>
          </a:p>
          <a:p>
            <a:endParaRPr lang="en-IN" dirty="0"/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8" y="178676"/>
            <a:ext cx="7938921" cy="8390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Methodologies (Programming concepts relevant to problem statement)</a:t>
            </a:r>
            <a:b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Classes: The project uses a class </a:t>
            </a:r>
            <a:r>
              <a:rPr lang="en-I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MobileTrackingSystemAWT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encapsulate the data and methods.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Objects: Instances of the class are created to use its methods and attributes.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Inheritance: The project uses inheritance by extending the Frame class. 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Polymorphism: The project uses method overriding to provide different implementations of methods.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Encapsulation: The project encapsulates data and methods within the class.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Concepts: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1. AWT (Abstract Window Toolkit): The project uses AWT to create the graphical user interface (GUI).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Event Handling: The project uses event handling to respond to user interactions.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Random Number Generation: The project uses random number generation to simulate the location of the mobile device.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4. String Manipulation: The project uses string manipulation to handle user input and display output.</a:t>
            </a:r>
          </a:p>
        </p:txBody>
      </p:sp>
      <p:pic>
        <p:nvPicPr>
          <p:cNvPr id="4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0F2AFF-7456-7E65-A085-95740047EEEF}"/>
              </a:ext>
            </a:extLst>
          </p:cNvPr>
          <p:cNvSpPr/>
          <p:nvPr/>
        </p:nvSpPr>
        <p:spPr>
          <a:xfrm>
            <a:off x="3306871" y="780469"/>
            <a:ext cx="2252870" cy="3048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Interface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BFCC1-A36C-CD88-A5A6-CB208E9206F6}"/>
              </a:ext>
            </a:extLst>
          </p:cNvPr>
          <p:cNvSpPr/>
          <p:nvPr/>
        </p:nvSpPr>
        <p:spPr>
          <a:xfrm>
            <a:off x="282712" y="2381775"/>
            <a:ext cx="1853921" cy="401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D9231-7FCB-65B3-BE81-B582EE2AAF3A}"/>
              </a:ext>
            </a:extLst>
          </p:cNvPr>
          <p:cNvSpPr/>
          <p:nvPr/>
        </p:nvSpPr>
        <p:spPr>
          <a:xfrm>
            <a:off x="2829195" y="2366341"/>
            <a:ext cx="1853921" cy="410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Tracking mobile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0D03B-E9DA-2893-ED91-1DBEFCE95C5A}"/>
              </a:ext>
            </a:extLst>
          </p:cNvPr>
          <p:cNvSpPr/>
          <p:nvPr/>
        </p:nvSpPr>
        <p:spPr>
          <a:xfrm>
            <a:off x="5065763" y="2366341"/>
            <a:ext cx="2102678" cy="410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Lock the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473A6-7D53-7DE2-9926-0D31ABAC39E2}"/>
              </a:ext>
            </a:extLst>
          </p:cNvPr>
          <p:cNvSpPr/>
          <p:nvPr/>
        </p:nvSpPr>
        <p:spPr>
          <a:xfrm>
            <a:off x="7629916" y="2469322"/>
            <a:ext cx="1378227" cy="410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4039AA-8B21-141F-1D8F-48213AD5B616}"/>
              </a:ext>
            </a:extLst>
          </p:cNvPr>
          <p:cNvSpPr/>
          <p:nvPr/>
        </p:nvSpPr>
        <p:spPr>
          <a:xfrm rot="10800000">
            <a:off x="752338" y="1190889"/>
            <a:ext cx="1995279" cy="762394"/>
          </a:xfrm>
          <a:prstGeom prst="bentUpArrow">
            <a:avLst>
              <a:gd name="adj1" fmla="val 30794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E4E2D3F-3155-97AA-9EDD-36F251605DF9}"/>
              </a:ext>
            </a:extLst>
          </p:cNvPr>
          <p:cNvSpPr/>
          <p:nvPr/>
        </p:nvSpPr>
        <p:spPr>
          <a:xfrm rot="16200000">
            <a:off x="3448073" y="1572336"/>
            <a:ext cx="1102088" cy="485921"/>
          </a:xfrm>
          <a:prstGeom prst="leftArrow">
            <a:avLst>
              <a:gd name="adj1" fmla="val 77679"/>
              <a:gd name="adj2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A71E38A6-2A28-FBE3-D593-CD9B7EB1F073}"/>
              </a:ext>
            </a:extLst>
          </p:cNvPr>
          <p:cNvSpPr/>
          <p:nvPr/>
        </p:nvSpPr>
        <p:spPr>
          <a:xfrm rot="5400000">
            <a:off x="7055033" y="840347"/>
            <a:ext cx="1102087" cy="1506766"/>
          </a:xfrm>
          <a:prstGeom prst="bentArrow">
            <a:avLst>
              <a:gd name="adj1" fmla="val 17496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C686-4A08-78D1-D7CC-2B04283B182F}"/>
              </a:ext>
            </a:extLst>
          </p:cNvPr>
          <p:cNvSpPr txBox="1"/>
          <p:nvPr/>
        </p:nvSpPr>
        <p:spPr>
          <a:xfrm>
            <a:off x="326184" y="30382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9D97E4DE-B8A7-C801-12CA-1E10264C46DA}"/>
              </a:ext>
            </a:extLst>
          </p:cNvPr>
          <p:cNvSpPr/>
          <p:nvPr/>
        </p:nvSpPr>
        <p:spPr>
          <a:xfrm rot="5400000">
            <a:off x="5933917" y="945198"/>
            <a:ext cx="924932" cy="1177899"/>
          </a:xfrm>
          <a:prstGeom prst="ben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77CAA9-F3A5-5868-66B6-520B99794184}"/>
              </a:ext>
            </a:extLst>
          </p:cNvPr>
          <p:cNvSpPr/>
          <p:nvPr/>
        </p:nvSpPr>
        <p:spPr>
          <a:xfrm>
            <a:off x="326183" y="3038210"/>
            <a:ext cx="1853921" cy="1175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1.Mobile no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2.Mobile ID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3.IMEI NO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ADF3E-FD02-9B3C-D6A7-A8EB24FD78FD}"/>
              </a:ext>
            </a:extLst>
          </p:cNvPr>
          <p:cNvSpPr/>
          <p:nvPr/>
        </p:nvSpPr>
        <p:spPr>
          <a:xfrm>
            <a:off x="2829195" y="3038210"/>
            <a:ext cx="1742805" cy="1175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 your device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Which it’s located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In district and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F5D202-8CE2-0EBB-290B-90AA4F86C699}"/>
              </a:ext>
            </a:extLst>
          </p:cNvPr>
          <p:cNvSpPr/>
          <p:nvPr/>
        </p:nvSpPr>
        <p:spPr>
          <a:xfrm>
            <a:off x="5221090" y="3038209"/>
            <a:ext cx="1742805" cy="1175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 lock the device for secure the device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100" y="120750"/>
            <a:ext cx="9067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369" y="1294544"/>
            <a:ext cx="80960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detail validation</a:t>
            </a:r>
          </a:p>
          <a:p>
            <a:r>
              <a:rPr lang="en-US" dirty="0"/>
              <a:t>                    The program user details like Mobile </a:t>
            </a:r>
            <a:r>
              <a:rPr lang="en-US" dirty="0" err="1"/>
              <a:t>number,Mobile</a:t>
            </a:r>
            <a:r>
              <a:rPr lang="en-US" dirty="0"/>
              <a:t> </a:t>
            </a:r>
            <a:r>
              <a:rPr lang="en-US" dirty="0" err="1"/>
              <a:t>ID,and</a:t>
            </a:r>
            <a:r>
              <a:rPr lang="en-US" dirty="0"/>
              <a:t> IMEI number to be provided</a:t>
            </a:r>
          </a:p>
          <a:p>
            <a:r>
              <a:rPr lang="en-US" dirty="0"/>
              <a:t>before accessing key </a:t>
            </a:r>
            <a:r>
              <a:rPr lang="en-US" dirty="0" err="1"/>
              <a:t>feaures</a:t>
            </a:r>
            <a:r>
              <a:rPr lang="en-US" dirty="0"/>
              <a:t> like tracking.</a:t>
            </a:r>
          </a:p>
          <a:p>
            <a:endParaRPr lang="en-US" dirty="0"/>
          </a:p>
          <a:p>
            <a:r>
              <a:rPr lang="en-US" dirty="0"/>
              <a:t>2.Randomized location tracking</a:t>
            </a:r>
          </a:p>
          <a:p>
            <a:r>
              <a:rPr lang="en-US" dirty="0"/>
              <a:t>	 The program simulates mobile tracking  by user details to fetch the location.</a:t>
            </a:r>
          </a:p>
          <a:p>
            <a:endParaRPr lang="en-US" dirty="0"/>
          </a:p>
          <a:p>
            <a:r>
              <a:rPr lang="en-US" dirty="0"/>
              <a:t>3.Device locking simulation</a:t>
            </a:r>
          </a:p>
          <a:p>
            <a:r>
              <a:rPr lang="en-US" dirty="0"/>
              <a:t>	 The program provides a basic simulation of a “Lock device” feature for securing purpose.</a:t>
            </a:r>
          </a:p>
          <a:p>
            <a:endParaRPr lang="en-US" dirty="0"/>
          </a:p>
          <a:p>
            <a:r>
              <a:rPr lang="en-US" dirty="0"/>
              <a:t>4.Exit option and loop control</a:t>
            </a:r>
          </a:p>
          <a:p>
            <a:r>
              <a:rPr lang="en-US" dirty="0"/>
              <a:t>	The program is designed to continuously present the user details with fetch location</a:t>
            </a:r>
          </a:p>
          <a:p>
            <a:r>
              <a:rPr lang="en-US" dirty="0"/>
              <a:t>So it will be end using exit option.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the IMEI number to track the location of the mobile device.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 the location of the mobile device on the user interface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users to lock their mobile device remotely.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Send a lock command to the mobile device.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 a success message on the user interface.</a:t>
            </a:r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687</Words>
  <Application>Microsoft Office PowerPoint</Application>
  <PresentationFormat>On-screen Show (16:9)</PresentationFormat>
  <Paragraphs>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Methodologies (Programming concepts relevant to problem statement) 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Abinaya Jayaraman</cp:lastModifiedBy>
  <cp:revision>23</cp:revision>
  <dcterms:modified xsi:type="dcterms:W3CDTF">2024-12-02T08:04:53Z</dcterms:modified>
</cp:coreProperties>
</file>