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Project- </a:t>
            </a:r>
            <a:br>
              <a:rPr lang="en-US" dirty="0"/>
            </a:br>
            <a:r>
              <a:rPr lang="en-US" dirty="0"/>
              <a:t>ATM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683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12:</a:t>
            </a:r>
          </a:p>
          <a:p>
            <a:r>
              <a:rPr lang="en-US" dirty="0"/>
              <a:t>Y Srinivas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PES1UG20CS517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+mj-lt"/>
                <a:cs typeface="Arial" panose="020B0604020202020204" pitchFamily="34" charset="0"/>
              </a:rPr>
              <a:t>Vrushank</a:t>
            </a:r>
            <a:r>
              <a:rPr lang="en-US" dirty="0">
                <a:latin typeface="+mj-lt"/>
                <a:cs typeface="Arial" panose="020B0604020202020204" pitchFamily="34" charset="0"/>
              </a:rPr>
              <a:t> 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PES1UG20CS516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AV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Sathvik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PES1UG20CS493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9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Withdrawal and deposit of  cash</a:t>
            </a:r>
          </a:p>
          <a:p>
            <a:r>
              <a:rPr lang="en-US" dirty="0"/>
              <a:t>Mini statement</a:t>
            </a:r>
          </a:p>
          <a:p>
            <a:r>
              <a:rPr lang="en-US" dirty="0"/>
              <a:t>Account Balance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5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Notifies Liquidity insufficiency  and the possible denominations if some particular denominations weren’t available at that point of time, in the ATM.</a:t>
            </a:r>
          </a:p>
          <a:p>
            <a:r>
              <a:rPr lang="en-US" dirty="0"/>
              <a:t>The concepts of file handling, structures, multiple file programming and </a:t>
            </a:r>
            <a:r>
              <a:rPr lang="en-US" dirty="0" err="1"/>
              <a:t>makefile</a:t>
            </a:r>
            <a:r>
              <a:rPr lang="en-US" dirty="0"/>
              <a:t> are used in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8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769" y="2439254"/>
            <a:ext cx="5506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7465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1162</TotalTime>
  <Words>74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Mini Project-  ATM Simulator</vt:lpstr>
      <vt:lpstr>Functionalities</vt:lpstr>
      <vt:lpstr>Key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  ATM Simulator</dc:title>
  <dc:creator>Microsoft account</dc:creator>
  <cp:lastModifiedBy>SRINIVAS Y</cp:lastModifiedBy>
  <cp:revision>8</cp:revision>
  <dcterms:created xsi:type="dcterms:W3CDTF">2021-08-17T13:56:22Z</dcterms:created>
  <dcterms:modified xsi:type="dcterms:W3CDTF">2021-08-18T09:22:17Z</dcterms:modified>
</cp:coreProperties>
</file>