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E17B-8C5D-47F5-82A3-557A2E3E05D4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2FB-D29E-4E89-B2DB-643DA628E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8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E17B-8C5D-47F5-82A3-557A2E3E05D4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2FB-D29E-4E89-B2DB-643DA628E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2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E17B-8C5D-47F5-82A3-557A2E3E05D4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2FB-D29E-4E89-B2DB-643DA628E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9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E17B-8C5D-47F5-82A3-557A2E3E05D4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2FB-D29E-4E89-B2DB-643DA628E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E17B-8C5D-47F5-82A3-557A2E3E05D4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2FB-D29E-4E89-B2DB-643DA628E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E17B-8C5D-47F5-82A3-557A2E3E05D4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2FB-D29E-4E89-B2DB-643DA628E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2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E17B-8C5D-47F5-82A3-557A2E3E05D4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2FB-D29E-4E89-B2DB-643DA628E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9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E17B-8C5D-47F5-82A3-557A2E3E05D4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2FB-D29E-4E89-B2DB-643DA628E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78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E17B-8C5D-47F5-82A3-557A2E3E05D4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2FB-D29E-4E89-B2DB-643DA628E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1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E17B-8C5D-47F5-82A3-557A2E3E05D4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2FB-D29E-4E89-B2DB-643DA628E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7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E17B-8C5D-47F5-82A3-557A2E3E05D4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42FB-D29E-4E89-B2DB-643DA628E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E17B-8C5D-47F5-82A3-557A2E3E05D4}" type="datetimeFigureOut">
              <a:rPr lang="en-IN" smtClean="0"/>
              <a:t>11-12-2016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42FB-D29E-4E89-B2DB-643DA628E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92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378909"/>
            <a:ext cx="3571874" cy="20765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875" y="693859"/>
            <a:ext cx="1676400" cy="676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Temperature/Humidity Sensor (Atmosphere)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75" y="1745640"/>
            <a:ext cx="1676400" cy="676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Motion Sensor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875" y="2829291"/>
            <a:ext cx="1676400" cy="676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Buzzer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75" y="3881072"/>
            <a:ext cx="1676400" cy="676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Water Pump</a:t>
            </a:r>
          </a:p>
        </p:txBody>
      </p:sp>
      <p:sp>
        <p:nvSpPr>
          <p:cNvPr id="9" name="Rectangle 8"/>
          <p:cNvSpPr/>
          <p:nvPr/>
        </p:nvSpPr>
        <p:spPr>
          <a:xfrm>
            <a:off x="148004" y="4956663"/>
            <a:ext cx="1676400" cy="676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Moisture Sensor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875" y="5909162"/>
            <a:ext cx="1676400" cy="676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Light Sensor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90346" y="1116623"/>
            <a:ext cx="1644162" cy="1262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890346" y="4449824"/>
            <a:ext cx="1644163" cy="16872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819275" y="3083389"/>
            <a:ext cx="5663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827336" y="2084267"/>
            <a:ext cx="558310" cy="3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3"/>
          </p:cNvCxnSpPr>
          <p:nvPr/>
        </p:nvCxnSpPr>
        <p:spPr>
          <a:xfrm flipH="1">
            <a:off x="1824404" y="4449824"/>
            <a:ext cx="1040423" cy="84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819275" y="4110587"/>
            <a:ext cx="56637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</p:cNvCxnSpPr>
          <p:nvPr/>
        </p:nvCxnSpPr>
        <p:spPr>
          <a:xfrm flipV="1">
            <a:off x="5962649" y="3406106"/>
            <a:ext cx="992066" cy="110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6954715" y="2552028"/>
            <a:ext cx="2461846" cy="166235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Amazon AWS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416561" y="3264512"/>
            <a:ext cx="1002324" cy="6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85" y="2140193"/>
            <a:ext cx="2193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Srinivas11789 P G</dc:creator>
  <cp:lastModifiedBy>Srinivas11789 P G</cp:lastModifiedBy>
  <cp:revision>2</cp:revision>
  <dcterms:created xsi:type="dcterms:W3CDTF">2016-12-11T21:31:31Z</dcterms:created>
  <dcterms:modified xsi:type="dcterms:W3CDTF">2016-12-11T21:43:32Z</dcterms:modified>
</cp:coreProperties>
</file>