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b="0" i="0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9" name="Shape 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Shape 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Shape 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26" name="Shape 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form fixing assistant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1371600" y="2431872"/>
            <a:ext cx="636373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trAIner</a:t>
            </a:r>
            <a:endParaRPr b="1" sz="7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925" y="1521525"/>
            <a:ext cx="4920100" cy="32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WHAT?</a:t>
            </a:r>
            <a:endParaRPr b="1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1450" y="697250"/>
            <a:ext cx="2140900" cy="14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2194550"/>
            <a:ext cx="68658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trAIner is a form-fixing assistant that utilizes both haptic and graphical feedback to provide tips on improving one’s posture when doing common exercises, such as pushups and squats.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three parts to the assistant:</a:t>
            </a:r>
            <a:endParaRPr/>
          </a:p>
          <a:p>
            <a:pPr indent="-3556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Mobile Application</a:t>
            </a:r>
            <a:endParaRPr sz="2000"/>
          </a:p>
          <a:p>
            <a:pPr indent="-3556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Web Application</a:t>
            </a:r>
            <a:endParaRPr sz="2000"/>
          </a:p>
          <a:p>
            <a:pPr indent="-3556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t/>
            </a:r>
            <a:endParaRPr sz="2000"/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4">
            <a:alphaModFix/>
          </a:blip>
          <a:srcRect b="0" l="32385" r="33096" t="0"/>
          <a:stretch/>
        </p:blipFill>
        <p:spPr>
          <a:xfrm>
            <a:off x="8381700" y="1855200"/>
            <a:ext cx="2590425" cy="50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</a:t>
            </a:r>
            <a:endParaRPr b="0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2194550"/>
            <a:ext cx="66207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/>
              <a:t>We were inspired to build this app to solve two specific issues:</a:t>
            </a:r>
            <a:endParaRPr/>
          </a:p>
          <a:p>
            <a:pPr indent="-3556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Bad posture when doing simple exercises, such as pushups and squats</a:t>
            </a:r>
            <a:endParaRPr sz="2000"/>
          </a:p>
          <a:p>
            <a:pPr indent="-3556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High cost of personal trainers</a:t>
            </a:r>
            <a:endParaRPr sz="2000"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425" y="697250"/>
            <a:ext cx="2140900" cy="14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5975" y="2194550"/>
            <a:ext cx="3860220" cy="43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5">
            <a:alphaModFix/>
          </a:blip>
          <a:srcRect b="12746" l="3465" r="11803" t="12754"/>
          <a:stretch/>
        </p:blipFill>
        <p:spPr>
          <a:xfrm>
            <a:off x="1355900" y="4008600"/>
            <a:ext cx="5280499" cy="26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DESIGN</a:t>
            </a:r>
            <a:endParaRPr b="0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750" y="697250"/>
            <a:ext cx="2140900" cy="14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4774900" y="3665600"/>
            <a:ext cx="2204700" cy="973800"/>
          </a:xfrm>
          <a:prstGeom prst="cube">
            <a:avLst>
              <a:gd fmla="val 250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</a:t>
            </a:r>
            <a:r>
              <a:rPr b="1" lang="en-US"/>
              <a:t>Backend - Python</a:t>
            </a:r>
            <a:endParaRPr b="1"/>
          </a:p>
        </p:txBody>
      </p:sp>
      <p:sp>
        <p:nvSpPr>
          <p:cNvPr id="171" name="Shape 171"/>
          <p:cNvSpPr/>
          <p:nvPr/>
        </p:nvSpPr>
        <p:spPr>
          <a:xfrm>
            <a:off x="432950" y="3652150"/>
            <a:ext cx="2637600" cy="1028100"/>
          </a:xfrm>
          <a:prstGeom prst="bevel">
            <a:avLst>
              <a:gd fmla="val 125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Computer Vision Module</a:t>
            </a:r>
            <a:endParaRPr b="1"/>
          </a:p>
        </p:txBody>
      </p:sp>
      <p:cxnSp>
        <p:nvCxnSpPr>
          <p:cNvPr id="172" name="Shape 172"/>
          <p:cNvCxnSpPr/>
          <p:nvPr/>
        </p:nvCxnSpPr>
        <p:spPr>
          <a:xfrm>
            <a:off x="3314025" y="4166200"/>
            <a:ext cx="1217400" cy="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Shape 173"/>
          <p:cNvSpPr/>
          <p:nvPr/>
        </p:nvSpPr>
        <p:spPr>
          <a:xfrm>
            <a:off x="4470550" y="5062475"/>
            <a:ext cx="2813400" cy="973800"/>
          </a:xfrm>
          <a:prstGeom prst="cube">
            <a:avLst>
              <a:gd fmla="val 250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Haptic Feedback Module</a:t>
            </a:r>
            <a:endParaRPr b="1"/>
          </a:p>
        </p:txBody>
      </p:sp>
      <p:cxnSp>
        <p:nvCxnSpPr>
          <p:cNvPr id="174" name="Shape 174"/>
          <p:cNvCxnSpPr>
            <a:stCxn id="170" idx="3"/>
            <a:endCxn id="173" idx="1"/>
          </p:cNvCxnSpPr>
          <p:nvPr/>
        </p:nvCxnSpPr>
        <p:spPr>
          <a:xfrm>
            <a:off x="5755525" y="4639400"/>
            <a:ext cx="0" cy="666600"/>
          </a:xfrm>
          <a:prstGeom prst="straightConnector1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2895600" y="764375"/>
            <a:ext cx="81693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HOW?</a:t>
            </a:r>
            <a:endParaRPr b="0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1450" y="697250"/>
            <a:ext cx="1612228" cy="10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703400" y="1373000"/>
            <a:ext cx="9509100" cy="27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built this app by dividing the workload into three parts.</a:t>
            </a:r>
            <a:endParaRPr sz="2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9144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Gathering data from a computer vision module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Processing and transforming raw data into a readable format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Displaying the data on our front-end via mobile and web applications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3373450" y="3743850"/>
            <a:ext cx="81693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Challenges</a:t>
            </a: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b="0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138" y="3743850"/>
            <a:ext cx="1612228" cy="10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703400" y="4616275"/>
            <a:ext cx="9901500" cy="1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D*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9144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processing and algorithm decision for rep count and score generation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Determining back curvature as the CV library used gave access to only certain joints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visualization through the front-end mobile and web applications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HAPTIC FEEDBACK</a:t>
            </a:r>
            <a:endParaRPr b="0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8154" l="8522" r="12637" t="22684"/>
          <a:stretch/>
        </p:blipFill>
        <p:spPr>
          <a:xfrm>
            <a:off x="907500" y="1435025"/>
            <a:ext cx="3664498" cy="4286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275" y="697250"/>
            <a:ext cx="2140900" cy="14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4600" y="2263400"/>
            <a:ext cx="5019950" cy="30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378750" y="5938200"/>
            <a:ext cx="115923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Raspberry Pi Zero with Vibration motor attached to a belt to provide feedback on the posture with different intensity of vibrations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581400" y="79142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MOBILE APP (ANDROID AND IOS)</a:t>
            </a:r>
            <a:endParaRPr b="0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5549" y="1785939"/>
            <a:ext cx="7229475" cy="48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400" y="1855200"/>
            <a:ext cx="7504200" cy="50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099" y="791412"/>
            <a:ext cx="1939526" cy="12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2584475" y="223298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APP</a:t>
            </a:r>
            <a:endParaRPr b="0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550" y="1516300"/>
            <a:ext cx="9005126" cy="48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9850" y="278325"/>
            <a:ext cx="1774425" cy="11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