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0"/>
  </p:notesMasterIdLst>
  <p:sldIdLst>
    <p:sldId id="256" r:id="rId2"/>
    <p:sldId id="261" r:id="rId3"/>
    <p:sldId id="263" r:id="rId4"/>
    <p:sldId id="264" r:id="rId5"/>
    <p:sldId id="265" r:id="rId6"/>
    <p:sldId id="295" r:id="rId7"/>
    <p:sldId id="294" r:id="rId8"/>
    <p:sldId id="288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Poppins Medium" panose="00000600000000000000" pitchFamily="2" charset="0"/>
      <p:regular r:id="rId16"/>
      <p:bold r:id="rId17"/>
      <p:italic r:id="rId18"/>
      <p:boldItalic r:id="rId19"/>
    </p:embeddedFont>
    <p:embeddedFont>
      <p:font typeface="Poppins SemiBold" panose="00000700000000000000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708D21-40B8-4E8D-B405-9B02CA020B05}">
  <a:tblStyle styleId="{29708D21-40B8-4E8D-B405-9B02CA020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8a0eaa15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8a0eaa150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8a0eaa15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8a0eaa150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8a0eaa150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8a0eaa150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1886850" y="2289150"/>
            <a:ext cx="5370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886850" y="1382250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54" name="Google Shape;254;p9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19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531" name="Google Shape;531;p19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541" name="Google Shape;541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149035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502150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1490350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5021501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3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636" name="Google Shape;636;p2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640" name="Google Shape;640;p2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653" name="Google Shape;653;p2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23"/>
          <p:cNvSpPr txBox="1">
            <a:spLocks noGrp="1"/>
          </p:cNvSpPr>
          <p:nvPr>
            <p:ph type="subTitle" idx="1"/>
          </p:nvPr>
        </p:nvSpPr>
        <p:spPr>
          <a:xfrm>
            <a:off x="1235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3"/>
          <p:cNvSpPr txBox="1">
            <a:spLocks noGrp="1"/>
          </p:cNvSpPr>
          <p:nvPr>
            <p:ph type="subTitle" idx="2"/>
          </p:nvPr>
        </p:nvSpPr>
        <p:spPr>
          <a:xfrm>
            <a:off x="1235850" y="2881226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3"/>
          <p:cNvSpPr txBox="1">
            <a:spLocks noGrp="1"/>
          </p:cNvSpPr>
          <p:nvPr>
            <p:ph type="subTitle" idx="3"/>
          </p:nvPr>
        </p:nvSpPr>
        <p:spPr>
          <a:xfrm>
            <a:off x="3614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3"/>
          <p:cNvSpPr txBox="1">
            <a:spLocks noGrp="1"/>
          </p:cNvSpPr>
          <p:nvPr>
            <p:ph type="subTitle" idx="4"/>
          </p:nvPr>
        </p:nvSpPr>
        <p:spPr>
          <a:xfrm>
            <a:off x="5993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3"/>
          <p:cNvSpPr txBox="1">
            <a:spLocks noGrp="1"/>
          </p:cNvSpPr>
          <p:nvPr>
            <p:ph type="subTitle" idx="5"/>
          </p:nvPr>
        </p:nvSpPr>
        <p:spPr>
          <a:xfrm>
            <a:off x="3614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3"/>
          <p:cNvSpPr txBox="1">
            <a:spLocks noGrp="1"/>
          </p:cNvSpPr>
          <p:nvPr>
            <p:ph type="subTitle" idx="6"/>
          </p:nvPr>
        </p:nvSpPr>
        <p:spPr>
          <a:xfrm>
            <a:off x="5993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-1156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4"/>
          <p:cNvGrpSpPr/>
          <p:nvPr/>
        </p:nvGrpSpPr>
        <p:grpSpPr>
          <a:xfrm flipH="1">
            <a:off x="-1995452" y="407034"/>
            <a:ext cx="2691676" cy="2691631"/>
            <a:chOff x="5165750" y="-1146341"/>
            <a:chExt cx="2691676" cy="2691631"/>
          </a:xfrm>
        </p:grpSpPr>
        <p:sp>
          <p:nvSpPr>
            <p:cNvPr id="666" name="Google Shape;666;p2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628833" y="4828856"/>
            <a:ext cx="2790375" cy="64975"/>
            <a:chOff x="5954300" y="4334988"/>
            <a:chExt cx="2790375" cy="64975"/>
          </a:xfrm>
        </p:grpSpPr>
        <p:sp>
          <p:nvSpPr>
            <p:cNvPr id="676" name="Google Shape;676;p2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 flipH="1">
            <a:off x="7841608" y="-320208"/>
            <a:ext cx="1604419" cy="1604360"/>
            <a:chOff x="-74975" y="157600"/>
            <a:chExt cx="1604419" cy="1604360"/>
          </a:xfrm>
        </p:grpSpPr>
        <p:sp>
          <p:nvSpPr>
            <p:cNvPr id="697" name="Google Shape;697;p2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2314613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2314613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4937889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2314613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4937889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2314613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4937887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4937887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5" r:id="rId5"/>
    <p:sldLayoutId id="2147483669" r:id="rId6"/>
    <p:sldLayoutId id="2147483670" r:id="rId7"/>
    <p:sldLayoutId id="2147483687" r:id="rId8"/>
    <p:sldLayoutId id="214748368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2079523" y="1985204"/>
            <a:ext cx="5974817" cy="25861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Topic               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open source software security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using Fuzzing</a:t>
            </a:r>
            <a:br>
              <a:rPr lang="en-US" sz="18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		: Cyber Security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		: T058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	:Code crusher</a:t>
            </a:r>
            <a:br>
              <a:rPr lang="en-US" sz="2000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US" sz="2000" dirty="0"/>
              <a:t>	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 Sri Nivas Reddy(2303A51490)</a:t>
            </a:r>
            <a:br>
              <a:rPr lang="en-US" sz="1600" dirty="0"/>
            </a:br>
            <a:r>
              <a:rPr lang="en-US" sz="1600" dirty="0"/>
              <a:t>	          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Abhinay(2303A51899)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K Vamshi(2303A51643)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A Vignesh(2303A51640)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V Nithin(2303A51652)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/>
              <a:t>			</a:t>
            </a:r>
            <a:br>
              <a:rPr lang="en-US" sz="1600" dirty="0"/>
            </a:br>
            <a:r>
              <a:rPr lang="en-US" sz="2000" dirty="0"/>
              <a:t>				</a:t>
            </a:r>
            <a:br>
              <a:rPr lang="en-US" sz="2000" dirty="0"/>
            </a:br>
            <a:endParaRPr lang="en-US" sz="2000" dirty="0">
              <a:solidFill>
                <a:schemeClr val="lt1"/>
              </a:solidFill>
            </a:endParaRPr>
          </a:p>
        </p:txBody>
      </p:sp>
      <p:grpSp>
        <p:nvGrpSpPr>
          <p:cNvPr id="1266" name="Google Shape;1266;p46"/>
          <p:cNvGrpSpPr/>
          <p:nvPr/>
        </p:nvGrpSpPr>
        <p:grpSpPr>
          <a:xfrm rot="2725619">
            <a:off x="-68482" y="-49524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-1466486" y="2736279"/>
            <a:ext cx="2791286" cy="2599651"/>
            <a:chOff x="-1466486" y="2736279"/>
            <a:chExt cx="2791286" cy="2599651"/>
          </a:xfrm>
        </p:grpSpPr>
        <p:sp>
          <p:nvSpPr>
            <p:cNvPr id="1279" name="Google Shape;1279;p46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46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81" name="Google Shape;1281;p46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83D50D-1027-53DE-7327-D765EB95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6" y="485776"/>
            <a:ext cx="822959" cy="822959"/>
          </a:xfrm>
          <a:prstGeom prst="rect">
            <a:avLst/>
          </a:prstGeom>
        </p:spPr>
      </p:pic>
      <p:pic>
        <p:nvPicPr>
          <p:cNvPr id="1028" name="Picture 4" descr="SRU International: Global Collaborations &amp; Study Abroad Programs">
            <a:extLst>
              <a:ext uri="{FF2B5EF4-FFF2-40B4-BE49-F238E27FC236}">
                <a16:creationId xmlns:a16="http://schemas.microsoft.com/office/drawing/2014/main" id="{5199BA3A-83F9-EB34-9128-28C603B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090" y="66743"/>
            <a:ext cx="1234417" cy="7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51"/>
          <p:cNvSpPr txBox="1">
            <a:spLocks noGrp="1"/>
          </p:cNvSpPr>
          <p:nvPr>
            <p:ph type="subTitle" idx="1"/>
          </p:nvPr>
        </p:nvSpPr>
        <p:spPr>
          <a:xfrm>
            <a:off x="1069081" y="1565460"/>
            <a:ext cx="5582838" cy="2733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Purpose: Strengthen the security of Sumatra PDF Reader (version 3.5.2 or later) using fuzzing techniques.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Goals:- Develop a fuzzing harness to test software stability.- Identify vulnerabilities and analyze crash inputs.- Achieve extensive code coverage with tools like </a:t>
            </a:r>
            <a:r>
              <a:rPr lang="en-US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WinAFL</a:t>
            </a: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Outcome: Deliver a working harness and a detailed technical report.</a:t>
            </a:r>
            <a:endParaRPr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351" name="Google Shape;1351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EC474-6A84-2CB6-D145-87827C65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19" y="1618800"/>
            <a:ext cx="2278721" cy="224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CBBDC0-22B1-13CD-C459-D1D3D9A42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4300" y="1115500"/>
            <a:ext cx="5770880" cy="3151700"/>
          </a:xfrm>
        </p:spPr>
        <p:txBody>
          <a:bodyPr/>
          <a:lstStyle/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Problem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: Open-source software like Sumatra PDF Reader faces security risks from untested edge cases.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Challenges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:- Limited tools for identifying critical vulnerabilities.- Insufficient code coverage during automated testing.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Poppins Medium" panose="00000600000000000000" pitchFamily="2" charset="0"/>
                <a:cs typeface="Poppins Medium" panose="00000600000000000000" pitchFamily="2" charset="0"/>
              </a:rPr>
              <a:t>Pain Points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:- Risk of crashes and security threats.- Need for better stability and reliability.</a:t>
            </a:r>
            <a:endParaRPr lang="en-IN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377" name="Google Shape;1377;p53"/>
          <p:cNvSpPr txBox="1">
            <a:spLocks noGrp="1"/>
          </p:cNvSpPr>
          <p:nvPr>
            <p:ph type="title"/>
          </p:nvPr>
        </p:nvSpPr>
        <p:spPr>
          <a:xfrm>
            <a:off x="872100" y="387350"/>
            <a:ext cx="7399800" cy="728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>
            <a:extLst>
              <a:ext uri="{FF2B5EF4-FFF2-40B4-BE49-F238E27FC236}">
                <a16:creationId xmlns:a16="http://schemas.microsoft.com/office/drawing/2014/main" id="{C4CDB526-1DA0-185F-5F76-531CA24E70A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72690" y="640831"/>
            <a:ext cx="581871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Current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Sumatra PDF Reader uses basic testing methods.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Limitations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Misses hidden vulnerabilities and edge cases.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Inefficiency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Low code coverage during automated testing.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Need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Advanced tools like fuzzing to enhance security.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Goal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Achieve stability and protect users from threats.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410" name="Google Shape;1410;p54"/>
          <p:cNvSpPr txBox="1">
            <a:spLocks noGrp="1"/>
          </p:cNvSpPr>
          <p:nvPr>
            <p:ph type="title"/>
          </p:nvPr>
        </p:nvSpPr>
        <p:spPr>
          <a:xfrm>
            <a:off x="649545" y="247400"/>
            <a:ext cx="784491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Existing system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>
            <a:extLst>
              <a:ext uri="{FF2B5EF4-FFF2-40B4-BE49-F238E27FC236}">
                <a16:creationId xmlns:a16="http://schemas.microsoft.com/office/drawing/2014/main" id="{5F117484-CB25-D719-1A4E-80A757851BC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56329" y="957717"/>
            <a:ext cx="610084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New System: A fuzzing-based security testing framework for Sumatra PDF Reader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Advantages: Detects hidden vulnerabilities and enhances stability.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Key Features: Automated testing with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WinAFL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and crash analysis.  </a:t>
            </a:r>
            <a:endParaRPr lang="en-US" altLang="en-US" sz="16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Efficiency: Saves time and improves code coverage.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Goal: Strengthen security and ensure reliable software performance.</a:t>
            </a:r>
          </a:p>
        </p:txBody>
      </p:sp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872100" y="330200"/>
            <a:ext cx="7399800" cy="577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Proposed system</a:t>
            </a: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090FA49-394A-E854-3DC7-1889B346D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8F99D0-07D8-5FA9-4810-84E773E6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866" y="-105747"/>
            <a:ext cx="5370300" cy="951723"/>
          </a:xfrm>
        </p:spPr>
        <p:txBody>
          <a:bodyPr/>
          <a:lstStyle/>
          <a:p>
            <a:r>
              <a:rPr lang="en-IN" dirty="0"/>
              <a:t>Work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A6CD3-4D76-ED79-FBB0-C69A4F3EF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834" y="845976"/>
            <a:ext cx="4977245" cy="379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1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55"/>
          <p:cNvSpPr txBox="1">
            <a:spLocks noGrp="1"/>
          </p:cNvSpPr>
          <p:nvPr>
            <p:ph type="subTitle" idx="1"/>
          </p:nvPr>
        </p:nvSpPr>
        <p:spPr>
          <a:xfrm>
            <a:off x="1132584" y="1433014"/>
            <a:ext cx="18915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1428" name="Google Shape;1428;p55"/>
          <p:cNvSpPr txBox="1">
            <a:spLocks noGrp="1"/>
          </p:cNvSpPr>
          <p:nvPr>
            <p:ph type="subTitle" idx="2"/>
          </p:nvPr>
        </p:nvSpPr>
        <p:spPr>
          <a:xfrm>
            <a:off x="1346274" y="2305964"/>
            <a:ext cx="2524686" cy="362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base used for storage</a:t>
            </a:r>
            <a:endParaRPr dirty="0"/>
          </a:p>
        </p:txBody>
      </p:sp>
      <p:sp>
        <p:nvSpPr>
          <p:cNvPr id="1426" name="Google Shape;1426;p55"/>
          <p:cNvSpPr txBox="1">
            <a:spLocks noGrp="1"/>
          </p:cNvSpPr>
          <p:nvPr>
            <p:ph type="subTitle" idx="4"/>
          </p:nvPr>
        </p:nvSpPr>
        <p:spPr>
          <a:xfrm>
            <a:off x="1287112" y="1916971"/>
            <a:ext cx="3381531" cy="387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Languages used (C)</a:t>
            </a:r>
            <a:endParaRPr dirty="0"/>
          </a:p>
        </p:txBody>
      </p:sp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System Architecture </a:t>
            </a:r>
            <a:endParaRPr dirty="0"/>
          </a:p>
        </p:txBody>
      </p:sp>
      <p:sp>
        <p:nvSpPr>
          <p:cNvPr id="4" name="Google Shape;1426;p55">
            <a:extLst>
              <a:ext uri="{FF2B5EF4-FFF2-40B4-BE49-F238E27FC236}">
                <a16:creationId xmlns:a16="http://schemas.microsoft.com/office/drawing/2014/main" id="{B030D0B9-8DF8-F8FE-9EA6-7C7EF1CCF1AA}"/>
              </a:ext>
            </a:extLst>
          </p:cNvPr>
          <p:cNvSpPr txBox="1">
            <a:spLocks/>
          </p:cNvSpPr>
          <p:nvPr/>
        </p:nvSpPr>
        <p:spPr>
          <a:xfrm>
            <a:off x="1314304" y="2685734"/>
            <a:ext cx="2556656" cy="38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Database security measures</a:t>
            </a:r>
          </a:p>
        </p:txBody>
      </p:sp>
      <p:sp>
        <p:nvSpPr>
          <p:cNvPr id="5" name="Google Shape;1426;p55">
            <a:extLst>
              <a:ext uri="{FF2B5EF4-FFF2-40B4-BE49-F238E27FC236}">
                <a16:creationId xmlns:a16="http://schemas.microsoft.com/office/drawing/2014/main" id="{12A44FEC-F0E3-B36B-5F19-B54D49443C54}"/>
              </a:ext>
            </a:extLst>
          </p:cNvPr>
          <p:cNvSpPr txBox="1">
            <a:spLocks/>
          </p:cNvSpPr>
          <p:nvPr/>
        </p:nvSpPr>
        <p:spPr>
          <a:xfrm>
            <a:off x="1283505" y="3093523"/>
            <a:ext cx="2679340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Cloud service used for hosting</a:t>
            </a:r>
          </a:p>
        </p:txBody>
      </p:sp>
      <p:sp>
        <p:nvSpPr>
          <p:cNvPr id="10" name="Google Shape;1923;p81">
            <a:extLst>
              <a:ext uri="{FF2B5EF4-FFF2-40B4-BE49-F238E27FC236}">
                <a16:creationId xmlns:a16="http://schemas.microsoft.com/office/drawing/2014/main" id="{001FF1D7-CCCB-3573-9A1F-F93A5D77DC52}"/>
              </a:ext>
            </a:extLst>
          </p:cNvPr>
          <p:cNvSpPr/>
          <p:nvPr/>
        </p:nvSpPr>
        <p:spPr>
          <a:xfrm>
            <a:off x="795880" y="2335099"/>
            <a:ext cx="329018" cy="331345"/>
          </a:xfrm>
          <a:custGeom>
            <a:avLst/>
            <a:gdLst/>
            <a:ahLst/>
            <a:cxnLst/>
            <a:rect l="l" t="t" r="r" b="b"/>
            <a:pathLst>
              <a:path w="119" h="120" extrusionOk="0">
                <a:moveTo>
                  <a:pt x="119" y="7"/>
                </a:moveTo>
                <a:cubicBezTo>
                  <a:pt x="119" y="4"/>
                  <a:pt x="116" y="0"/>
                  <a:pt x="11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0"/>
                  <a:pt x="87" y="4"/>
                  <a:pt x="87" y="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6"/>
                  <a:pt x="87" y="17"/>
                  <a:pt x="88" y="18"/>
                </a:cubicBezTo>
                <a:cubicBezTo>
                  <a:pt x="87" y="19"/>
                  <a:pt x="87" y="20"/>
                  <a:pt x="87" y="21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32"/>
                  <a:pt x="90" y="35"/>
                  <a:pt x="94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5" y="39"/>
                  <a:pt x="83" y="36"/>
                  <a:pt x="77" y="34"/>
                </a:cubicBezTo>
                <a:cubicBezTo>
                  <a:pt x="72" y="32"/>
                  <a:pt x="66" y="31"/>
                  <a:pt x="59" y="31"/>
                </a:cubicBezTo>
                <a:cubicBezTo>
                  <a:pt x="53" y="31"/>
                  <a:pt x="47" y="32"/>
                  <a:pt x="42" y="34"/>
                </a:cubicBezTo>
                <a:cubicBezTo>
                  <a:pt x="36" y="36"/>
                  <a:pt x="34" y="39"/>
                  <a:pt x="33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5"/>
                  <a:pt x="19" y="35"/>
                  <a:pt x="19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5"/>
                  <a:pt x="32" y="32"/>
                  <a:pt x="32" y="28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0"/>
                  <a:pt x="31" y="19"/>
                  <a:pt x="31" y="18"/>
                </a:cubicBezTo>
                <a:cubicBezTo>
                  <a:pt x="31" y="17"/>
                  <a:pt x="32" y="16"/>
                  <a:pt x="32" y="14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4"/>
                  <a:pt x="28" y="0"/>
                  <a:pt x="25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7"/>
                  <a:pt x="1" y="18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3" y="35"/>
                  <a:pt x="7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4" y="49"/>
                  <a:pt x="16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72"/>
                  <a:pt x="33" y="72"/>
                  <a:pt x="33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4" y="72"/>
                  <a:pt x="12" y="73"/>
                  <a:pt x="12" y="75"/>
                </a:cubicBezTo>
                <a:cubicBezTo>
                  <a:pt x="12" y="85"/>
                  <a:pt x="12" y="85"/>
                  <a:pt x="12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3" y="85"/>
                  <a:pt x="0" y="88"/>
                  <a:pt x="0" y="9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0"/>
                  <a:pt x="0" y="101"/>
                  <a:pt x="1" y="102"/>
                </a:cubicBezTo>
                <a:cubicBezTo>
                  <a:pt x="0" y="103"/>
                  <a:pt x="0" y="105"/>
                  <a:pt x="0" y="106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7"/>
                  <a:pt x="3" y="120"/>
                  <a:pt x="7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8" y="120"/>
                  <a:pt x="32" y="117"/>
                  <a:pt x="32" y="113"/>
                </a:cubicBezTo>
                <a:cubicBezTo>
                  <a:pt x="32" y="106"/>
                  <a:pt x="32" y="106"/>
                  <a:pt x="32" y="106"/>
                </a:cubicBezTo>
                <a:cubicBezTo>
                  <a:pt x="32" y="105"/>
                  <a:pt x="31" y="103"/>
                  <a:pt x="31" y="102"/>
                </a:cubicBezTo>
                <a:cubicBezTo>
                  <a:pt x="31" y="101"/>
                  <a:pt x="32" y="100"/>
                  <a:pt x="32" y="99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88"/>
                  <a:pt x="28" y="85"/>
                  <a:pt x="25" y="85"/>
                </a:cubicBezTo>
                <a:cubicBezTo>
                  <a:pt x="19" y="85"/>
                  <a:pt x="19" y="85"/>
                  <a:pt x="19" y="85"/>
                </a:cubicBezTo>
                <a:cubicBezTo>
                  <a:pt x="19" y="79"/>
                  <a:pt x="19" y="79"/>
                  <a:pt x="19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4" y="81"/>
                  <a:pt x="36" y="84"/>
                  <a:pt x="42" y="86"/>
                </a:cubicBezTo>
                <a:cubicBezTo>
                  <a:pt x="47" y="88"/>
                  <a:pt x="53" y="89"/>
                  <a:pt x="59" y="89"/>
                </a:cubicBezTo>
                <a:cubicBezTo>
                  <a:pt x="66" y="89"/>
                  <a:pt x="72" y="88"/>
                  <a:pt x="77" y="86"/>
                </a:cubicBezTo>
                <a:cubicBezTo>
                  <a:pt x="83" y="84"/>
                  <a:pt x="85" y="81"/>
                  <a:pt x="85" y="79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0" y="85"/>
                  <a:pt x="87" y="88"/>
                  <a:pt x="87" y="92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1"/>
                  <a:pt x="88" y="102"/>
                </a:cubicBezTo>
                <a:cubicBezTo>
                  <a:pt x="87" y="103"/>
                  <a:pt x="87" y="105"/>
                  <a:pt x="87" y="106"/>
                </a:cubicBezTo>
                <a:cubicBezTo>
                  <a:pt x="87" y="113"/>
                  <a:pt x="87" y="113"/>
                  <a:pt x="87" y="113"/>
                </a:cubicBezTo>
                <a:cubicBezTo>
                  <a:pt x="87" y="117"/>
                  <a:pt x="90" y="120"/>
                  <a:pt x="94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19" y="117"/>
                  <a:pt x="119" y="113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19" y="105"/>
                  <a:pt x="119" y="103"/>
                  <a:pt x="118" y="102"/>
                </a:cubicBezTo>
                <a:cubicBezTo>
                  <a:pt x="119" y="101"/>
                  <a:pt x="119" y="100"/>
                  <a:pt x="119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19" y="88"/>
                  <a:pt x="116" y="85"/>
                  <a:pt x="112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73"/>
                  <a:pt x="105" y="72"/>
                  <a:pt x="103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49"/>
                  <a:pt x="86" y="49"/>
                  <a:pt x="86" y="49"/>
                </a:cubicBezTo>
                <a:cubicBezTo>
                  <a:pt x="103" y="49"/>
                  <a:pt x="103" y="49"/>
                  <a:pt x="103" y="49"/>
                </a:cubicBezTo>
                <a:cubicBezTo>
                  <a:pt x="105" y="49"/>
                  <a:pt x="107" y="47"/>
                  <a:pt x="107" y="4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6" y="35"/>
                  <a:pt x="119" y="32"/>
                  <a:pt x="119" y="28"/>
                </a:cubicBezTo>
                <a:cubicBezTo>
                  <a:pt x="119" y="21"/>
                  <a:pt x="119" y="21"/>
                  <a:pt x="119" y="21"/>
                </a:cubicBezTo>
                <a:cubicBezTo>
                  <a:pt x="119" y="20"/>
                  <a:pt x="119" y="19"/>
                  <a:pt x="118" y="18"/>
                </a:cubicBezTo>
                <a:cubicBezTo>
                  <a:pt x="119" y="17"/>
                  <a:pt x="119" y="16"/>
                  <a:pt x="119" y="14"/>
                </a:cubicBezTo>
                <a:lnTo>
                  <a:pt x="119" y="7"/>
                </a:lnTo>
                <a:close/>
                <a:moveTo>
                  <a:pt x="25" y="7"/>
                </a:moveTo>
                <a:cubicBezTo>
                  <a:pt x="25" y="14"/>
                  <a:pt x="25" y="14"/>
                  <a:pt x="2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7"/>
                  <a:pt x="7" y="7"/>
                  <a:pt x="7" y="7"/>
                </a:cubicBezTo>
                <a:lnTo>
                  <a:pt x="25" y="7"/>
                </a:lnTo>
                <a:close/>
                <a:moveTo>
                  <a:pt x="7" y="21"/>
                </a:moveTo>
                <a:cubicBezTo>
                  <a:pt x="25" y="21"/>
                  <a:pt x="25" y="21"/>
                  <a:pt x="25" y="21"/>
                </a:cubicBezTo>
                <a:cubicBezTo>
                  <a:pt x="25" y="28"/>
                  <a:pt x="25" y="28"/>
                  <a:pt x="25" y="28"/>
                </a:cubicBezTo>
                <a:cubicBezTo>
                  <a:pt x="7" y="28"/>
                  <a:pt x="7" y="28"/>
                  <a:pt x="7" y="28"/>
                </a:cubicBezTo>
                <a:lnTo>
                  <a:pt x="7" y="21"/>
                </a:lnTo>
                <a:close/>
                <a:moveTo>
                  <a:pt x="25" y="113"/>
                </a:moveTo>
                <a:cubicBezTo>
                  <a:pt x="7" y="113"/>
                  <a:pt x="7" y="113"/>
                  <a:pt x="7" y="113"/>
                </a:cubicBezTo>
                <a:cubicBezTo>
                  <a:pt x="7" y="106"/>
                  <a:pt x="7" y="106"/>
                  <a:pt x="7" y="106"/>
                </a:cubicBezTo>
                <a:cubicBezTo>
                  <a:pt x="25" y="106"/>
                  <a:pt x="25" y="106"/>
                  <a:pt x="25" y="106"/>
                </a:cubicBezTo>
                <a:lnTo>
                  <a:pt x="25" y="113"/>
                </a:lnTo>
                <a:close/>
                <a:moveTo>
                  <a:pt x="25" y="99"/>
                </a:moveTo>
                <a:cubicBezTo>
                  <a:pt x="7" y="99"/>
                  <a:pt x="7" y="99"/>
                  <a:pt x="7" y="99"/>
                </a:cubicBezTo>
                <a:cubicBezTo>
                  <a:pt x="7" y="92"/>
                  <a:pt x="7" y="92"/>
                  <a:pt x="7" y="92"/>
                </a:cubicBezTo>
                <a:cubicBezTo>
                  <a:pt x="25" y="92"/>
                  <a:pt x="25" y="92"/>
                  <a:pt x="25" y="92"/>
                </a:cubicBezTo>
                <a:lnTo>
                  <a:pt x="25" y="99"/>
                </a:lnTo>
                <a:close/>
                <a:moveTo>
                  <a:pt x="112" y="113"/>
                </a:moveTo>
                <a:cubicBezTo>
                  <a:pt x="94" y="113"/>
                  <a:pt x="94" y="113"/>
                  <a:pt x="94" y="113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112" y="106"/>
                  <a:pt x="112" y="106"/>
                  <a:pt x="112" y="106"/>
                </a:cubicBezTo>
                <a:lnTo>
                  <a:pt x="112" y="113"/>
                </a:lnTo>
                <a:close/>
                <a:moveTo>
                  <a:pt x="112" y="99"/>
                </a:moveTo>
                <a:cubicBezTo>
                  <a:pt x="94" y="99"/>
                  <a:pt x="94" y="99"/>
                  <a:pt x="94" y="99"/>
                </a:cubicBezTo>
                <a:cubicBezTo>
                  <a:pt x="94" y="92"/>
                  <a:pt x="94" y="92"/>
                  <a:pt x="94" y="92"/>
                </a:cubicBezTo>
                <a:cubicBezTo>
                  <a:pt x="112" y="92"/>
                  <a:pt x="112" y="92"/>
                  <a:pt x="112" y="92"/>
                </a:cubicBezTo>
                <a:lnTo>
                  <a:pt x="112" y="99"/>
                </a:lnTo>
                <a:close/>
                <a:moveTo>
                  <a:pt x="40" y="52"/>
                </a:moveTo>
                <a:cubicBezTo>
                  <a:pt x="41" y="52"/>
                  <a:pt x="41" y="53"/>
                  <a:pt x="42" y="53"/>
                </a:cubicBezTo>
                <a:cubicBezTo>
                  <a:pt x="47" y="55"/>
                  <a:pt x="53" y="56"/>
                  <a:pt x="59" y="56"/>
                </a:cubicBezTo>
                <a:cubicBezTo>
                  <a:pt x="66" y="56"/>
                  <a:pt x="72" y="55"/>
                  <a:pt x="77" y="53"/>
                </a:cubicBezTo>
                <a:cubicBezTo>
                  <a:pt x="77" y="53"/>
                  <a:pt x="78" y="52"/>
                  <a:pt x="79" y="52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1"/>
                  <a:pt x="74" y="63"/>
                </a:cubicBezTo>
                <a:cubicBezTo>
                  <a:pt x="70" y="64"/>
                  <a:pt x="65" y="65"/>
                  <a:pt x="59" y="65"/>
                </a:cubicBezTo>
                <a:cubicBezTo>
                  <a:pt x="54" y="65"/>
                  <a:pt x="49" y="64"/>
                  <a:pt x="45" y="63"/>
                </a:cubicBezTo>
                <a:cubicBezTo>
                  <a:pt x="41" y="61"/>
                  <a:pt x="40" y="60"/>
                  <a:pt x="40" y="60"/>
                </a:cubicBezTo>
                <a:lnTo>
                  <a:pt x="40" y="52"/>
                </a:lnTo>
                <a:close/>
                <a:moveTo>
                  <a:pt x="45" y="40"/>
                </a:moveTo>
                <a:cubicBezTo>
                  <a:pt x="49" y="39"/>
                  <a:pt x="54" y="38"/>
                  <a:pt x="59" y="38"/>
                </a:cubicBezTo>
                <a:cubicBezTo>
                  <a:pt x="65" y="38"/>
                  <a:pt x="70" y="39"/>
                  <a:pt x="74" y="40"/>
                </a:cubicBezTo>
                <a:cubicBezTo>
                  <a:pt x="78" y="42"/>
                  <a:pt x="79" y="43"/>
                  <a:pt x="79" y="43"/>
                </a:cubicBezTo>
                <a:cubicBezTo>
                  <a:pt x="79" y="44"/>
                  <a:pt x="78" y="45"/>
                  <a:pt x="74" y="47"/>
                </a:cubicBezTo>
                <a:cubicBezTo>
                  <a:pt x="70" y="48"/>
                  <a:pt x="65" y="49"/>
                  <a:pt x="59" y="49"/>
                </a:cubicBezTo>
                <a:cubicBezTo>
                  <a:pt x="54" y="49"/>
                  <a:pt x="49" y="48"/>
                  <a:pt x="45" y="47"/>
                </a:cubicBezTo>
                <a:cubicBezTo>
                  <a:pt x="41" y="45"/>
                  <a:pt x="40" y="44"/>
                  <a:pt x="40" y="43"/>
                </a:cubicBezTo>
                <a:cubicBezTo>
                  <a:pt x="40" y="43"/>
                  <a:pt x="41" y="42"/>
                  <a:pt x="45" y="40"/>
                </a:cubicBezTo>
                <a:close/>
                <a:moveTo>
                  <a:pt x="74" y="80"/>
                </a:moveTo>
                <a:cubicBezTo>
                  <a:pt x="70" y="81"/>
                  <a:pt x="65" y="82"/>
                  <a:pt x="59" y="82"/>
                </a:cubicBezTo>
                <a:cubicBezTo>
                  <a:pt x="54" y="82"/>
                  <a:pt x="49" y="81"/>
                  <a:pt x="45" y="80"/>
                </a:cubicBezTo>
                <a:cubicBezTo>
                  <a:pt x="41" y="79"/>
                  <a:pt x="40" y="77"/>
                  <a:pt x="40" y="77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1" y="69"/>
                  <a:pt x="42" y="69"/>
                </a:cubicBezTo>
                <a:cubicBezTo>
                  <a:pt x="47" y="71"/>
                  <a:pt x="53" y="72"/>
                  <a:pt x="59" y="72"/>
                </a:cubicBezTo>
                <a:cubicBezTo>
                  <a:pt x="66" y="72"/>
                  <a:pt x="72" y="71"/>
                  <a:pt x="77" y="69"/>
                </a:cubicBezTo>
                <a:cubicBezTo>
                  <a:pt x="77" y="69"/>
                  <a:pt x="78" y="69"/>
                  <a:pt x="79" y="68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7"/>
                  <a:pt x="78" y="79"/>
                  <a:pt x="74" y="80"/>
                </a:cubicBezTo>
                <a:close/>
                <a:moveTo>
                  <a:pt x="112" y="7"/>
                </a:moveTo>
                <a:cubicBezTo>
                  <a:pt x="112" y="14"/>
                  <a:pt x="112" y="14"/>
                  <a:pt x="112" y="14"/>
                </a:cubicBezTo>
                <a:cubicBezTo>
                  <a:pt x="94" y="14"/>
                  <a:pt x="94" y="14"/>
                  <a:pt x="94" y="14"/>
                </a:cubicBezTo>
                <a:cubicBezTo>
                  <a:pt x="94" y="7"/>
                  <a:pt x="94" y="7"/>
                  <a:pt x="94" y="7"/>
                </a:cubicBezTo>
                <a:lnTo>
                  <a:pt x="112" y="7"/>
                </a:lnTo>
                <a:close/>
                <a:moveTo>
                  <a:pt x="112" y="28"/>
                </a:moveTo>
                <a:cubicBezTo>
                  <a:pt x="94" y="28"/>
                  <a:pt x="94" y="28"/>
                  <a:pt x="94" y="28"/>
                </a:cubicBezTo>
                <a:cubicBezTo>
                  <a:pt x="94" y="21"/>
                  <a:pt x="94" y="21"/>
                  <a:pt x="94" y="21"/>
                </a:cubicBezTo>
                <a:cubicBezTo>
                  <a:pt x="112" y="21"/>
                  <a:pt x="112" y="21"/>
                  <a:pt x="112" y="21"/>
                </a:cubicBezTo>
                <a:lnTo>
                  <a:pt x="112" y="28"/>
                </a:lnTo>
                <a:close/>
                <a:moveTo>
                  <a:pt x="112" y="28"/>
                </a:moveTo>
                <a:cubicBezTo>
                  <a:pt x="112" y="28"/>
                  <a:pt x="112" y="28"/>
                  <a:pt x="112" y="2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89;p81">
            <a:extLst>
              <a:ext uri="{FF2B5EF4-FFF2-40B4-BE49-F238E27FC236}">
                <a16:creationId xmlns:a16="http://schemas.microsoft.com/office/drawing/2014/main" id="{94FA3C0E-F8CB-63F8-426E-CEC05D7C62E3}"/>
              </a:ext>
            </a:extLst>
          </p:cNvPr>
          <p:cNvSpPr/>
          <p:nvPr/>
        </p:nvSpPr>
        <p:spPr>
          <a:xfrm>
            <a:off x="801063" y="3121027"/>
            <a:ext cx="325530" cy="326695"/>
          </a:xfrm>
          <a:custGeom>
            <a:avLst/>
            <a:gdLst/>
            <a:ahLst/>
            <a:cxnLst/>
            <a:rect l="l" t="t" r="r" b="b"/>
            <a:pathLst>
              <a:path w="118" h="118" extrusionOk="0">
                <a:moveTo>
                  <a:pt x="118" y="47"/>
                </a:moveTo>
                <a:cubicBezTo>
                  <a:pt x="118" y="36"/>
                  <a:pt x="110" y="27"/>
                  <a:pt x="99" y="27"/>
                </a:cubicBezTo>
                <a:cubicBezTo>
                  <a:pt x="97" y="23"/>
                  <a:pt x="95" y="19"/>
                  <a:pt x="91" y="16"/>
                </a:cubicBezTo>
                <a:cubicBezTo>
                  <a:pt x="87" y="13"/>
                  <a:pt x="82" y="11"/>
                  <a:pt x="77" y="11"/>
                </a:cubicBezTo>
                <a:cubicBezTo>
                  <a:pt x="77" y="11"/>
                  <a:pt x="77" y="10"/>
                  <a:pt x="77" y="10"/>
                </a:cubicBezTo>
                <a:cubicBezTo>
                  <a:pt x="76" y="8"/>
                  <a:pt x="74" y="6"/>
                  <a:pt x="73" y="5"/>
                </a:cubicBezTo>
                <a:cubicBezTo>
                  <a:pt x="69" y="2"/>
                  <a:pt x="64" y="0"/>
                  <a:pt x="59" y="0"/>
                </a:cubicBezTo>
                <a:cubicBezTo>
                  <a:pt x="52" y="0"/>
                  <a:pt x="45" y="4"/>
                  <a:pt x="42" y="11"/>
                </a:cubicBezTo>
                <a:cubicBezTo>
                  <a:pt x="42" y="11"/>
                  <a:pt x="39" y="11"/>
                  <a:pt x="38" y="11"/>
                </a:cubicBezTo>
                <a:cubicBezTo>
                  <a:pt x="37" y="11"/>
                  <a:pt x="35" y="12"/>
                  <a:pt x="33" y="13"/>
                </a:cubicBezTo>
                <a:cubicBezTo>
                  <a:pt x="31" y="13"/>
                  <a:pt x="29" y="15"/>
                  <a:pt x="27" y="16"/>
                </a:cubicBezTo>
                <a:cubicBezTo>
                  <a:pt x="24" y="19"/>
                  <a:pt x="21" y="23"/>
                  <a:pt x="20" y="27"/>
                </a:cubicBezTo>
                <a:cubicBezTo>
                  <a:pt x="20" y="27"/>
                  <a:pt x="18" y="27"/>
                  <a:pt x="18" y="27"/>
                </a:cubicBezTo>
                <a:cubicBezTo>
                  <a:pt x="11" y="28"/>
                  <a:pt x="5" y="33"/>
                  <a:pt x="2" y="39"/>
                </a:cubicBezTo>
                <a:cubicBezTo>
                  <a:pt x="1" y="42"/>
                  <a:pt x="0" y="45"/>
                  <a:pt x="0" y="47"/>
                </a:cubicBezTo>
                <a:cubicBezTo>
                  <a:pt x="0" y="56"/>
                  <a:pt x="6" y="64"/>
                  <a:pt x="14" y="67"/>
                </a:cubicBezTo>
                <a:cubicBezTo>
                  <a:pt x="14" y="84"/>
                  <a:pt x="14" y="84"/>
                  <a:pt x="14" y="84"/>
                </a:cubicBezTo>
                <a:cubicBezTo>
                  <a:pt x="10" y="85"/>
                  <a:pt x="7" y="89"/>
                  <a:pt x="7" y="94"/>
                </a:cubicBezTo>
                <a:cubicBezTo>
                  <a:pt x="7" y="99"/>
                  <a:pt x="12" y="104"/>
                  <a:pt x="18" y="104"/>
                </a:cubicBezTo>
                <a:cubicBezTo>
                  <a:pt x="23" y="104"/>
                  <a:pt x="28" y="99"/>
                  <a:pt x="28" y="94"/>
                </a:cubicBezTo>
                <a:cubicBezTo>
                  <a:pt x="28" y="89"/>
                  <a:pt x="25" y="85"/>
                  <a:pt x="21" y="84"/>
                </a:cubicBezTo>
                <a:cubicBezTo>
                  <a:pt x="21" y="67"/>
                  <a:pt x="21" y="67"/>
                  <a:pt x="21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98"/>
                  <a:pt x="42" y="98"/>
                  <a:pt x="42" y="98"/>
                </a:cubicBezTo>
                <a:cubicBezTo>
                  <a:pt x="38" y="99"/>
                  <a:pt x="35" y="103"/>
                  <a:pt x="35" y="108"/>
                </a:cubicBezTo>
                <a:cubicBezTo>
                  <a:pt x="35" y="113"/>
                  <a:pt x="40" y="118"/>
                  <a:pt x="45" y="118"/>
                </a:cubicBezTo>
                <a:cubicBezTo>
                  <a:pt x="51" y="118"/>
                  <a:pt x="56" y="113"/>
                  <a:pt x="56" y="108"/>
                </a:cubicBezTo>
                <a:cubicBezTo>
                  <a:pt x="56" y="103"/>
                  <a:pt x="53" y="99"/>
                  <a:pt x="49" y="98"/>
                </a:cubicBezTo>
                <a:cubicBezTo>
                  <a:pt x="49" y="67"/>
                  <a:pt x="49" y="67"/>
                  <a:pt x="49" y="67"/>
                </a:cubicBezTo>
                <a:cubicBezTo>
                  <a:pt x="70" y="67"/>
                  <a:pt x="70" y="67"/>
                  <a:pt x="70" y="67"/>
                </a:cubicBezTo>
                <a:cubicBezTo>
                  <a:pt x="70" y="98"/>
                  <a:pt x="70" y="98"/>
                  <a:pt x="70" y="98"/>
                </a:cubicBezTo>
                <a:cubicBezTo>
                  <a:pt x="66" y="99"/>
                  <a:pt x="63" y="103"/>
                  <a:pt x="63" y="108"/>
                </a:cubicBezTo>
                <a:cubicBezTo>
                  <a:pt x="63" y="113"/>
                  <a:pt x="67" y="118"/>
                  <a:pt x="73" y="118"/>
                </a:cubicBezTo>
                <a:cubicBezTo>
                  <a:pt x="79" y="118"/>
                  <a:pt x="84" y="113"/>
                  <a:pt x="84" y="108"/>
                </a:cubicBezTo>
                <a:cubicBezTo>
                  <a:pt x="84" y="103"/>
                  <a:pt x="81" y="99"/>
                  <a:pt x="77" y="98"/>
                </a:cubicBezTo>
                <a:cubicBezTo>
                  <a:pt x="77" y="67"/>
                  <a:pt x="77" y="67"/>
                  <a:pt x="77" y="67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84"/>
                  <a:pt x="97" y="84"/>
                  <a:pt x="97" y="84"/>
                </a:cubicBezTo>
                <a:cubicBezTo>
                  <a:pt x="93" y="85"/>
                  <a:pt x="90" y="89"/>
                  <a:pt x="90" y="94"/>
                </a:cubicBezTo>
                <a:cubicBezTo>
                  <a:pt x="90" y="99"/>
                  <a:pt x="95" y="104"/>
                  <a:pt x="101" y="104"/>
                </a:cubicBezTo>
                <a:cubicBezTo>
                  <a:pt x="107" y="104"/>
                  <a:pt x="111" y="99"/>
                  <a:pt x="111" y="94"/>
                </a:cubicBezTo>
                <a:cubicBezTo>
                  <a:pt x="111" y="89"/>
                  <a:pt x="108" y="85"/>
                  <a:pt x="104" y="84"/>
                </a:cubicBezTo>
                <a:cubicBezTo>
                  <a:pt x="104" y="84"/>
                  <a:pt x="104" y="67"/>
                  <a:pt x="104" y="67"/>
                </a:cubicBezTo>
                <a:cubicBezTo>
                  <a:pt x="112" y="64"/>
                  <a:pt x="118" y="56"/>
                  <a:pt x="118" y="47"/>
                </a:cubicBezTo>
                <a:close/>
                <a:moveTo>
                  <a:pt x="45" y="111"/>
                </a:moveTo>
                <a:cubicBezTo>
                  <a:pt x="43" y="111"/>
                  <a:pt x="42" y="109"/>
                  <a:pt x="42" y="108"/>
                </a:cubicBezTo>
                <a:cubicBezTo>
                  <a:pt x="42" y="106"/>
                  <a:pt x="43" y="104"/>
                  <a:pt x="45" y="104"/>
                </a:cubicBezTo>
                <a:cubicBezTo>
                  <a:pt x="47" y="104"/>
                  <a:pt x="49" y="106"/>
                  <a:pt x="49" y="108"/>
                </a:cubicBezTo>
                <a:cubicBezTo>
                  <a:pt x="49" y="109"/>
                  <a:pt x="47" y="111"/>
                  <a:pt x="45" y="111"/>
                </a:cubicBezTo>
                <a:close/>
                <a:moveTo>
                  <a:pt x="73" y="111"/>
                </a:moveTo>
                <a:cubicBezTo>
                  <a:pt x="71" y="111"/>
                  <a:pt x="70" y="109"/>
                  <a:pt x="70" y="108"/>
                </a:cubicBezTo>
                <a:cubicBezTo>
                  <a:pt x="70" y="106"/>
                  <a:pt x="71" y="104"/>
                  <a:pt x="73" y="104"/>
                </a:cubicBezTo>
                <a:cubicBezTo>
                  <a:pt x="75" y="104"/>
                  <a:pt x="77" y="106"/>
                  <a:pt x="77" y="108"/>
                </a:cubicBezTo>
                <a:cubicBezTo>
                  <a:pt x="77" y="109"/>
                  <a:pt x="75" y="111"/>
                  <a:pt x="73" y="111"/>
                </a:cubicBezTo>
                <a:close/>
                <a:moveTo>
                  <a:pt x="18" y="97"/>
                </a:moveTo>
                <a:cubicBezTo>
                  <a:pt x="16" y="97"/>
                  <a:pt x="14" y="95"/>
                  <a:pt x="14" y="94"/>
                </a:cubicBezTo>
                <a:cubicBezTo>
                  <a:pt x="14" y="92"/>
                  <a:pt x="16" y="90"/>
                  <a:pt x="18" y="90"/>
                </a:cubicBezTo>
                <a:cubicBezTo>
                  <a:pt x="20" y="90"/>
                  <a:pt x="21" y="92"/>
                  <a:pt x="21" y="94"/>
                </a:cubicBezTo>
                <a:cubicBezTo>
                  <a:pt x="21" y="95"/>
                  <a:pt x="20" y="97"/>
                  <a:pt x="18" y="97"/>
                </a:cubicBezTo>
                <a:close/>
                <a:moveTo>
                  <a:pt x="101" y="97"/>
                </a:moveTo>
                <a:cubicBezTo>
                  <a:pt x="99" y="97"/>
                  <a:pt x="97" y="95"/>
                  <a:pt x="97" y="94"/>
                </a:cubicBezTo>
                <a:cubicBezTo>
                  <a:pt x="97" y="92"/>
                  <a:pt x="99" y="90"/>
                  <a:pt x="101" y="90"/>
                </a:cubicBezTo>
                <a:cubicBezTo>
                  <a:pt x="103" y="90"/>
                  <a:pt x="104" y="92"/>
                  <a:pt x="104" y="94"/>
                </a:cubicBezTo>
                <a:cubicBezTo>
                  <a:pt x="104" y="95"/>
                  <a:pt x="103" y="97"/>
                  <a:pt x="101" y="97"/>
                </a:cubicBezTo>
                <a:close/>
                <a:moveTo>
                  <a:pt x="98" y="61"/>
                </a:moveTo>
                <a:cubicBezTo>
                  <a:pt x="20" y="61"/>
                  <a:pt x="20" y="61"/>
                  <a:pt x="20" y="61"/>
                </a:cubicBezTo>
                <a:cubicBezTo>
                  <a:pt x="13" y="61"/>
                  <a:pt x="7" y="55"/>
                  <a:pt x="7" y="47"/>
                </a:cubicBezTo>
                <a:cubicBezTo>
                  <a:pt x="7" y="43"/>
                  <a:pt x="9" y="40"/>
                  <a:pt x="11" y="37"/>
                </a:cubicBezTo>
                <a:cubicBezTo>
                  <a:pt x="14" y="35"/>
                  <a:pt x="19" y="33"/>
                  <a:pt x="23" y="34"/>
                </a:cubicBezTo>
                <a:cubicBezTo>
                  <a:pt x="24" y="34"/>
                  <a:pt x="25" y="35"/>
                  <a:pt x="26" y="35"/>
                </a:cubicBezTo>
                <a:cubicBezTo>
                  <a:pt x="29" y="36"/>
                  <a:pt x="31" y="39"/>
                  <a:pt x="33" y="42"/>
                </a:cubicBezTo>
                <a:cubicBezTo>
                  <a:pt x="34" y="44"/>
                  <a:pt x="34" y="46"/>
                  <a:pt x="34" y="48"/>
                </a:cubicBezTo>
                <a:cubicBezTo>
                  <a:pt x="34" y="49"/>
                  <a:pt x="34" y="50"/>
                  <a:pt x="35" y="50"/>
                </a:cubicBezTo>
                <a:cubicBezTo>
                  <a:pt x="36" y="52"/>
                  <a:pt x="37" y="52"/>
                  <a:pt x="39" y="51"/>
                </a:cubicBezTo>
                <a:cubicBezTo>
                  <a:pt x="40" y="50"/>
                  <a:pt x="41" y="49"/>
                  <a:pt x="41" y="47"/>
                </a:cubicBezTo>
                <a:cubicBezTo>
                  <a:pt x="41" y="46"/>
                  <a:pt x="41" y="45"/>
                  <a:pt x="40" y="44"/>
                </a:cubicBezTo>
                <a:cubicBezTo>
                  <a:pt x="42" y="44"/>
                  <a:pt x="44" y="45"/>
                  <a:pt x="45" y="45"/>
                </a:cubicBezTo>
                <a:cubicBezTo>
                  <a:pt x="46" y="45"/>
                  <a:pt x="47" y="45"/>
                  <a:pt x="49" y="44"/>
                </a:cubicBezTo>
                <a:cubicBezTo>
                  <a:pt x="51" y="44"/>
                  <a:pt x="52" y="42"/>
                  <a:pt x="51" y="40"/>
                </a:cubicBezTo>
                <a:cubicBezTo>
                  <a:pt x="51" y="38"/>
                  <a:pt x="49" y="37"/>
                  <a:pt x="47" y="37"/>
                </a:cubicBezTo>
                <a:cubicBezTo>
                  <a:pt x="47" y="38"/>
                  <a:pt x="46" y="38"/>
                  <a:pt x="46" y="38"/>
                </a:cubicBezTo>
                <a:cubicBezTo>
                  <a:pt x="42" y="38"/>
                  <a:pt x="38" y="36"/>
                  <a:pt x="35" y="34"/>
                </a:cubicBezTo>
                <a:cubicBezTo>
                  <a:pt x="33" y="31"/>
                  <a:pt x="30" y="29"/>
                  <a:pt x="27" y="28"/>
                </a:cubicBezTo>
                <a:cubicBezTo>
                  <a:pt x="29" y="23"/>
                  <a:pt x="33" y="19"/>
                  <a:pt x="38" y="18"/>
                </a:cubicBezTo>
                <a:cubicBezTo>
                  <a:pt x="40" y="18"/>
                  <a:pt x="41" y="18"/>
                  <a:pt x="42" y="18"/>
                </a:cubicBezTo>
                <a:cubicBezTo>
                  <a:pt x="45" y="18"/>
                  <a:pt x="47" y="18"/>
                  <a:pt x="50" y="20"/>
                </a:cubicBezTo>
                <a:cubicBezTo>
                  <a:pt x="50" y="20"/>
                  <a:pt x="51" y="20"/>
                  <a:pt x="51" y="20"/>
                </a:cubicBezTo>
                <a:cubicBezTo>
                  <a:pt x="53" y="20"/>
                  <a:pt x="54" y="19"/>
                  <a:pt x="54" y="18"/>
                </a:cubicBezTo>
                <a:cubicBezTo>
                  <a:pt x="55" y="17"/>
                  <a:pt x="55" y="15"/>
                  <a:pt x="53" y="14"/>
                </a:cubicBezTo>
                <a:cubicBezTo>
                  <a:pt x="52" y="13"/>
                  <a:pt x="50" y="12"/>
                  <a:pt x="49" y="12"/>
                </a:cubicBezTo>
                <a:cubicBezTo>
                  <a:pt x="51" y="9"/>
                  <a:pt x="55" y="7"/>
                  <a:pt x="59" y="7"/>
                </a:cubicBezTo>
                <a:cubicBezTo>
                  <a:pt x="62" y="7"/>
                  <a:pt x="65" y="8"/>
                  <a:pt x="67" y="10"/>
                </a:cubicBezTo>
                <a:cubicBezTo>
                  <a:pt x="69" y="11"/>
                  <a:pt x="70" y="12"/>
                  <a:pt x="71" y="14"/>
                </a:cubicBezTo>
                <a:cubicBezTo>
                  <a:pt x="71" y="15"/>
                  <a:pt x="72" y="17"/>
                  <a:pt x="72" y="18"/>
                </a:cubicBezTo>
                <a:cubicBezTo>
                  <a:pt x="72" y="22"/>
                  <a:pt x="78" y="22"/>
                  <a:pt x="79" y="19"/>
                </a:cubicBezTo>
                <a:cubicBezTo>
                  <a:pt x="79" y="18"/>
                  <a:pt x="79" y="18"/>
                  <a:pt x="79" y="18"/>
                </a:cubicBezTo>
                <a:cubicBezTo>
                  <a:pt x="85" y="19"/>
                  <a:pt x="89" y="23"/>
                  <a:pt x="92" y="28"/>
                </a:cubicBezTo>
                <a:cubicBezTo>
                  <a:pt x="89" y="29"/>
                  <a:pt x="86" y="31"/>
                  <a:pt x="84" y="33"/>
                </a:cubicBezTo>
                <a:cubicBezTo>
                  <a:pt x="83" y="34"/>
                  <a:pt x="82" y="35"/>
                  <a:pt x="81" y="36"/>
                </a:cubicBezTo>
                <a:cubicBezTo>
                  <a:pt x="77" y="36"/>
                  <a:pt x="74" y="33"/>
                  <a:pt x="72" y="30"/>
                </a:cubicBezTo>
                <a:cubicBezTo>
                  <a:pt x="72" y="28"/>
                  <a:pt x="70" y="27"/>
                  <a:pt x="68" y="28"/>
                </a:cubicBezTo>
                <a:cubicBezTo>
                  <a:pt x="66" y="29"/>
                  <a:pt x="65" y="31"/>
                  <a:pt x="66" y="33"/>
                </a:cubicBezTo>
                <a:cubicBezTo>
                  <a:pt x="68" y="38"/>
                  <a:pt x="73" y="41"/>
                  <a:pt x="78" y="43"/>
                </a:cubicBezTo>
                <a:cubicBezTo>
                  <a:pt x="78" y="44"/>
                  <a:pt x="78" y="45"/>
                  <a:pt x="78" y="47"/>
                </a:cubicBezTo>
                <a:cubicBezTo>
                  <a:pt x="78" y="48"/>
                  <a:pt x="78" y="49"/>
                  <a:pt x="79" y="49"/>
                </a:cubicBezTo>
                <a:cubicBezTo>
                  <a:pt x="81" y="51"/>
                  <a:pt x="85" y="50"/>
                  <a:pt x="85" y="47"/>
                </a:cubicBezTo>
                <a:cubicBezTo>
                  <a:pt x="85" y="44"/>
                  <a:pt x="86" y="40"/>
                  <a:pt x="89" y="38"/>
                </a:cubicBezTo>
                <a:cubicBezTo>
                  <a:pt x="91" y="35"/>
                  <a:pt x="95" y="34"/>
                  <a:pt x="98" y="34"/>
                </a:cubicBezTo>
                <a:cubicBezTo>
                  <a:pt x="105" y="34"/>
                  <a:pt x="111" y="40"/>
                  <a:pt x="111" y="47"/>
                </a:cubicBezTo>
                <a:cubicBezTo>
                  <a:pt x="111" y="55"/>
                  <a:pt x="105" y="61"/>
                  <a:pt x="98" y="61"/>
                </a:cubicBezTo>
                <a:close/>
                <a:moveTo>
                  <a:pt x="98" y="61"/>
                </a:moveTo>
                <a:cubicBezTo>
                  <a:pt x="98" y="61"/>
                  <a:pt x="98" y="61"/>
                  <a:pt x="98" y="6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2088;p81">
            <a:extLst>
              <a:ext uri="{FF2B5EF4-FFF2-40B4-BE49-F238E27FC236}">
                <a16:creationId xmlns:a16="http://schemas.microsoft.com/office/drawing/2014/main" id="{7B10C7C6-D49E-AA4F-D689-AEE67D986589}"/>
              </a:ext>
            </a:extLst>
          </p:cNvPr>
          <p:cNvGrpSpPr/>
          <p:nvPr/>
        </p:nvGrpSpPr>
        <p:grpSpPr>
          <a:xfrm>
            <a:off x="804471" y="2732713"/>
            <a:ext cx="345295" cy="323206"/>
            <a:chOff x="1771280" y="4273892"/>
            <a:chExt cx="345295" cy="323206"/>
          </a:xfrm>
        </p:grpSpPr>
        <p:sp>
          <p:nvSpPr>
            <p:cNvPr id="13" name="Google Shape;2089;p81">
              <a:extLst>
                <a:ext uri="{FF2B5EF4-FFF2-40B4-BE49-F238E27FC236}">
                  <a16:creationId xmlns:a16="http://schemas.microsoft.com/office/drawing/2014/main" id="{BA65CF28-250C-C8B2-5632-92EB3B93454C}"/>
                </a:ext>
              </a:extLst>
            </p:cNvPr>
            <p:cNvSpPr/>
            <p:nvPr/>
          </p:nvSpPr>
          <p:spPr>
            <a:xfrm>
              <a:off x="1771280" y="4273892"/>
              <a:ext cx="345295" cy="323206"/>
            </a:xfrm>
            <a:custGeom>
              <a:avLst/>
              <a:gdLst/>
              <a:ahLst/>
              <a:cxnLst/>
              <a:rect l="l" t="t" r="r" b="b"/>
              <a:pathLst>
                <a:path w="125" h="117" extrusionOk="0">
                  <a:moveTo>
                    <a:pt x="121" y="44"/>
                  </a:moveTo>
                  <a:cubicBezTo>
                    <a:pt x="120" y="44"/>
                    <a:pt x="120" y="44"/>
                    <a:pt x="120" y="44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20" y="23"/>
                    <a:pt x="109" y="12"/>
                    <a:pt x="95" y="12"/>
                  </a:cubicBezTo>
                  <a:cubicBezTo>
                    <a:pt x="93" y="12"/>
                    <a:pt x="91" y="12"/>
                    <a:pt x="89" y="12"/>
                  </a:cubicBezTo>
                  <a:cubicBezTo>
                    <a:pt x="87" y="9"/>
                    <a:pt x="82" y="6"/>
                    <a:pt x="75" y="4"/>
                  </a:cubicBezTo>
                  <a:cubicBezTo>
                    <a:pt x="67" y="1"/>
                    <a:pt x="56" y="0"/>
                    <a:pt x="46" y="0"/>
                  </a:cubicBezTo>
                  <a:cubicBezTo>
                    <a:pt x="34" y="0"/>
                    <a:pt x="23" y="1"/>
                    <a:pt x="15" y="4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0" y="18"/>
                    <a:pt x="0" y="99"/>
                    <a:pt x="0" y="99"/>
                  </a:cubicBezTo>
                  <a:cubicBezTo>
                    <a:pt x="0" y="111"/>
                    <a:pt x="23" y="117"/>
                    <a:pt x="46" y="117"/>
                  </a:cubicBezTo>
                  <a:cubicBezTo>
                    <a:pt x="68" y="117"/>
                    <a:pt x="91" y="111"/>
                    <a:pt x="91" y="99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2" y="95"/>
                    <a:pt x="94" y="95"/>
                    <a:pt x="95" y="95"/>
                  </a:cubicBezTo>
                  <a:cubicBezTo>
                    <a:pt x="112" y="95"/>
                    <a:pt x="125" y="82"/>
                    <a:pt x="125" y="65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5" y="45"/>
                    <a:pt x="123" y="44"/>
                    <a:pt x="121" y="44"/>
                  </a:cubicBezTo>
                  <a:close/>
                  <a:moveTo>
                    <a:pt x="113" y="37"/>
                  </a:moveTo>
                  <a:cubicBezTo>
                    <a:pt x="113" y="44"/>
                    <a:pt x="113" y="44"/>
                    <a:pt x="113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1"/>
                    <a:pt x="101" y="26"/>
                    <a:pt x="95" y="26"/>
                  </a:cubicBezTo>
                  <a:cubicBezTo>
                    <a:pt x="89" y="26"/>
                    <a:pt x="84" y="31"/>
                    <a:pt x="84" y="37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27"/>
                    <a:pt x="85" y="19"/>
                    <a:pt x="95" y="19"/>
                  </a:cubicBezTo>
                  <a:cubicBezTo>
                    <a:pt x="105" y="19"/>
                    <a:pt x="113" y="27"/>
                    <a:pt x="113" y="37"/>
                  </a:cubicBezTo>
                  <a:close/>
                  <a:moveTo>
                    <a:pt x="98" y="44"/>
                  </a:moveTo>
                  <a:cubicBezTo>
                    <a:pt x="92" y="44"/>
                    <a:pt x="92" y="44"/>
                    <a:pt x="92" y="4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5"/>
                    <a:pt x="93" y="34"/>
                    <a:pt x="95" y="34"/>
                  </a:cubicBezTo>
                  <a:cubicBezTo>
                    <a:pt x="97" y="34"/>
                    <a:pt x="98" y="35"/>
                    <a:pt x="98" y="37"/>
                  </a:cubicBezTo>
                  <a:lnTo>
                    <a:pt x="98" y="44"/>
                  </a:lnTo>
                  <a:close/>
                  <a:moveTo>
                    <a:pt x="15" y="32"/>
                  </a:moveTo>
                  <a:cubicBezTo>
                    <a:pt x="23" y="35"/>
                    <a:pt x="34" y="37"/>
                    <a:pt x="46" y="37"/>
                  </a:cubicBezTo>
                  <a:cubicBezTo>
                    <a:pt x="54" y="37"/>
                    <a:pt x="63" y="36"/>
                    <a:pt x="70" y="34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5" y="45"/>
                    <a:pt x="65" y="47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59" y="55"/>
                    <a:pt x="52" y="56"/>
                    <a:pt x="46" y="56"/>
                  </a:cubicBezTo>
                  <a:cubicBezTo>
                    <a:pt x="35" y="56"/>
                    <a:pt x="25" y="55"/>
                    <a:pt x="17" y="52"/>
                  </a:cubicBezTo>
                  <a:cubicBezTo>
                    <a:pt x="11" y="50"/>
                    <a:pt x="8" y="47"/>
                    <a:pt x="8" y="45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30"/>
                    <a:pt x="12" y="31"/>
                    <a:pt x="15" y="32"/>
                  </a:cubicBezTo>
                  <a:close/>
                  <a:moveTo>
                    <a:pt x="8" y="72"/>
                  </a:moveTo>
                  <a:cubicBezTo>
                    <a:pt x="8" y="55"/>
                    <a:pt x="8" y="55"/>
                    <a:pt x="8" y="55"/>
                  </a:cubicBezTo>
                  <a:cubicBezTo>
                    <a:pt x="16" y="61"/>
                    <a:pt x="31" y="63"/>
                    <a:pt x="46" y="63"/>
                  </a:cubicBezTo>
                  <a:cubicBezTo>
                    <a:pt x="52" y="63"/>
                    <a:pt x="59" y="63"/>
                    <a:pt x="65" y="62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71"/>
                    <a:pt x="66" y="76"/>
                    <a:pt x="69" y="80"/>
                  </a:cubicBezTo>
                  <a:cubicBezTo>
                    <a:pt x="62" y="82"/>
                    <a:pt x="54" y="83"/>
                    <a:pt x="46" y="83"/>
                  </a:cubicBezTo>
                  <a:cubicBezTo>
                    <a:pt x="35" y="83"/>
                    <a:pt x="25" y="82"/>
                    <a:pt x="17" y="79"/>
                  </a:cubicBezTo>
                  <a:cubicBezTo>
                    <a:pt x="11" y="77"/>
                    <a:pt x="8" y="74"/>
                    <a:pt x="8" y="72"/>
                  </a:cubicBezTo>
                  <a:close/>
                  <a:moveTo>
                    <a:pt x="17" y="11"/>
                  </a:moveTo>
                  <a:cubicBezTo>
                    <a:pt x="25" y="8"/>
                    <a:pt x="35" y="7"/>
                    <a:pt x="46" y="7"/>
                  </a:cubicBezTo>
                  <a:cubicBezTo>
                    <a:pt x="56" y="7"/>
                    <a:pt x="65" y="8"/>
                    <a:pt x="73" y="11"/>
                  </a:cubicBezTo>
                  <a:cubicBezTo>
                    <a:pt x="77" y="12"/>
                    <a:pt x="80" y="14"/>
                    <a:pt x="82" y="15"/>
                  </a:cubicBezTo>
                  <a:cubicBezTo>
                    <a:pt x="78" y="18"/>
                    <a:pt x="75" y="21"/>
                    <a:pt x="72" y="26"/>
                  </a:cubicBezTo>
                  <a:cubicBezTo>
                    <a:pt x="65" y="28"/>
                    <a:pt x="56" y="29"/>
                    <a:pt x="46" y="29"/>
                  </a:cubicBezTo>
                  <a:cubicBezTo>
                    <a:pt x="35" y="29"/>
                    <a:pt x="25" y="28"/>
                    <a:pt x="17" y="25"/>
                  </a:cubicBezTo>
                  <a:cubicBezTo>
                    <a:pt x="11" y="23"/>
                    <a:pt x="8" y="20"/>
                    <a:pt x="8" y="18"/>
                  </a:cubicBezTo>
                  <a:cubicBezTo>
                    <a:pt x="8" y="16"/>
                    <a:pt x="11" y="13"/>
                    <a:pt x="17" y="11"/>
                  </a:cubicBezTo>
                  <a:close/>
                  <a:moveTo>
                    <a:pt x="84" y="99"/>
                  </a:moveTo>
                  <a:cubicBezTo>
                    <a:pt x="84" y="101"/>
                    <a:pt x="81" y="104"/>
                    <a:pt x="74" y="106"/>
                  </a:cubicBezTo>
                  <a:cubicBezTo>
                    <a:pt x="66" y="109"/>
                    <a:pt x="56" y="110"/>
                    <a:pt x="46" y="110"/>
                  </a:cubicBezTo>
                  <a:cubicBezTo>
                    <a:pt x="35" y="110"/>
                    <a:pt x="25" y="109"/>
                    <a:pt x="17" y="106"/>
                  </a:cubicBezTo>
                  <a:cubicBezTo>
                    <a:pt x="11" y="104"/>
                    <a:pt x="8" y="101"/>
                    <a:pt x="8" y="99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6" y="88"/>
                    <a:pt x="31" y="90"/>
                    <a:pt x="46" y="90"/>
                  </a:cubicBezTo>
                  <a:cubicBezTo>
                    <a:pt x="56" y="90"/>
                    <a:pt x="66" y="89"/>
                    <a:pt x="74" y="87"/>
                  </a:cubicBezTo>
                  <a:cubicBezTo>
                    <a:pt x="77" y="89"/>
                    <a:pt x="80" y="91"/>
                    <a:pt x="84" y="93"/>
                  </a:cubicBezTo>
                  <a:lnTo>
                    <a:pt x="84" y="99"/>
                  </a:lnTo>
                  <a:close/>
                  <a:moveTo>
                    <a:pt x="118" y="65"/>
                  </a:moveTo>
                  <a:cubicBezTo>
                    <a:pt x="118" y="78"/>
                    <a:pt x="107" y="88"/>
                    <a:pt x="95" y="88"/>
                  </a:cubicBezTo>
                  <a:cubicBezTo>
                    <a:pt x="93" y="88"/>
                    <a:pt x="90" y="87"/>
                    <a:pt x="88" y="87"/>
                  </a:cubicBezTo>
                  <a:cubicBezTo>
                    <a:pt x="79" y="84"/>
                    <a:pt x="72" y="75"/>
                    <a:pt x="72" y="65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118" y="51"/>
                    <a:pt x="118" y="51"/>
                    <a:pt x="118" y="51"/>
                  </a:cubicBezTo>
                  <a:lnTo>
                    <a:pt x="118" y="65"/>
                  </a:lnTo>
                  <a:close/>
                  <a:moveTo>
                    <a:pt x="118" y="65"/>
                  </a:moveTo>
                  <a:cubicBezTo>
                    <a:pt x="118" y="65"/>
                    <a:pt x="118" y="65"/>
                    <a:pt x="118" y="6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90;p81">
              <a:extLst>
                <a:ext uri="{FF2B5EF4-FFF2-40B4-BE49-F238E27FC236}">
                  <a16:creationId xmlns:a16="http://schemas.microsoft.com/office/drawing/2014/main" id="{72860106-414F-E8D1-45AA-D9A0DEA51E0B}"/>
                </a:ext>
              </a:extLst>
            </p:cNvPr>
            <p:cNvSpPr/>
            <p:nvPr/>
          </p:nvSpPr>
          <p:spPr>
            <a:xfrm>
              <a:off x="2022403" y="4447122"/>
              <a:ext cx="22090" cy="4185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4" y="15"/>
                  </a:moveTo>
                  <a:cubicBezTo>
                    <a:pt x="6" y="15"/>
                    <a:pt x="8" y="14"/>
                    <a:pt x="8" y="1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2" y="15"/>
                    <a:pt x="4" y="15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2013;p81">
            <a:extLst>
              <a:ext uri="{FF2B5EF4-FFF2-40B4-BE49-F238E27FC236}">
                <a16:creationId xmlns:a16="http://schemas.microsoft.com/office/drawing/2014/main" id="{9BC32F00-A771-2C5B-DB70-0F123E6CCB7F}"/>
              </a:ext>
            </a:extLst>
          </p:cNvPr>
          <p:cNvGrpSpPr/>
          <p:nvPr/>
        </p:nvGrpSpPr>
        <p:grpSpPr>
          <a:xfrm>
            <a:off x="831291" y="4002233"/>
            <a:ext cx="325530" cy="326695"/>
            <a:chOff x="6961158" y="2955489"/>
            <a:chExt cx="325530" cy="326695"/>
          </a:xfrm>
        </p:grpSpPr>
        <p:sp>
          <p:nvSpPr>
            <p:cNvPr id="19" name="Google Shape;2014;p81">
              <a:extLst>
                <a:ext uri="{FF2B5EF4-FFF2-40B4-BE49-F238E27FC236}">
                  <a16:creationId xmlns:a16="http://schemas.microsoft.com/office/drawing/2014/main" id="{600D19DF-D7B8-A089-A7BD-97234B503621}"/>
                </a:ext>
              </a:extLst>
            </p:cNvPr>
            <p:cNvSpPr/>
            <p:nvPr/>
          </p:nvSpPr>
          <p:spPr>
            <a:xfrm>
              <a:off x="6961158" y="2955489"/>
              <a:ext cx="325530" cy="326695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118" y="23"/>
                  </a:moveTo>
                  <a:cubicBezTo>
                    <a:pt x="118" y="22"/>
                    <a:pt x="118" y="21"/>
                    <a:pt x="117" y="20"/>
                  </a:cubicBezTo>
                  <a:cubicBezTo>
                    <a:pt x="117" y="20"/>
                    <a:pt x="98" y="1"/>
                    <a:pt x="98" y="1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96" y="0"/>
                    <a:pt x="96" y="0"/>
                    <a:pt x="9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2" y="118"/>
                    <a:pt x="4" y="118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7" y="118"/>
                    <a:pt x="118" y="116"/>
                    <a:pt x="118" y="114"/>
                  </a:cubicBezTo>
                  <a:cubicBezTo>
                    <a:pt x="118" y="114"/>
                    <a:pt x="118" y="23"/>
                    <a:pt x="118" y="23"/>
                  </a:cubicBezTo>
                  <a:close/>
                  <a:moveTo>
                    <a:pt x="99" y="12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99" y="19"/>
                    <a:pt x="99" y="19"/>
                    <a:pt x="99" y="19"/>
                  </a:cubicBezTo>
                  <a:lnTo>
                    <a:pt x="99" y="12"/>
                  </a:lnTo>
                  <a:close/>
                  <a:moveTo>
                    <a:pt x="7" y="111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2" y="24"/>
                    <a:pt x="94" y="26"/>
                    <a:pt x="95" y="2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1" y="111"/>
                    <a:pt x="111" y="111"/>
                    <a:pt x="111" y="111"/>
                  </a:cubicBezTo>
                  <a:lnTo>
                    <a:pt x="7" y="111"/>
                  </a:lnTo>
                  <a:close/>
                  <a:moveTo>
                    <a:pt x="7" y="111"/>
                  </a:moveTo>
                  <a:cubicBezTo>
                    <a:pt x="7" y="111"/>
                    <a:pt x="7" y="111"/>
                    <a:pt x="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15;p81">
              <a:extLst>
                <a:ext uri="{FF2B5EF4-FFF2-40B4-BE49-F238E27FC236}">
                  <a16:creationId xmlns:a16="http://schemas.microsoft.com/office/drawing/2014/main" id="{EE7D476E-F622-CB9D-28AE-B03EA221824C}"/>
                </a:ext>
              </a:extLst>
            </p:cNvPr>
            <p:cNvSpPr/>
            <p:nvPr/>
          </p:nvSpPr>
          <p:spPr>
            <a:xfrm>
              <a:off x="6999523" y="2993856"/>
              <a:ext cx="248798" cy="248799"/>
            </a:xfrm>
            <a:custGeom>
              <a:avLst/>
              <a:gdLst/>
              <a:ahLst/>
              <a:cxnLst/>
              <a:rect l="l" t="t" r="r" b="b"/>
              <a:pathLst>
                <a:path w="90" h="90" extrusionOk="0">
                  <a:moveTo>
                    <a:pt x="87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6"/>
                    <a:pt x="1" y="87"/>
                    <a:pt x="2" y="88"/>
                  </a:cubicBezTo>
                  <a:cubicBezTo>
                    <a:pt x="3" y="89"/>
                    <a:pt x="4" y="90"/>
                    <a:pt x="6" y="90"/>
                  </a:cubicBezTo>
                  <a:cubicBezTo>
                    <a:pt x="7" y="90"/>
                    <a:pt x="8" y="89"/>
                    <a:pt x="9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9" y="88"/>
                    <a:pt x="90" y="86"/>
                    <a:pt x="90" y="85"/>
                  </a:cubicBezTo>
                  <a:cubicBezTo>
                    <a:pt x="90" y="83"/>
                    <a:pt x="89" y="81"/>
                    <a:pt x="87" y="81"/>
                  </a:cubicBezTo>
                  <a:close/>
                  <a:moveTo>
                    <a:pt x="87" y="81"/>
                  </a:moveTo>
                  <a:cubicBezTo>
                    <a:pt x="87" y="81"/>
                    <a:pt x="87" y="81"/>
                    <a:pt x="87" y="8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16;p81">
              <a:extLst>
                <a:ext uri="{FF2B5EF4-FFF2-40B4-BE49-F238E27FC236}">
                  <a16:creationId xmlns:a16="http://schemas.microsoft.com/office/drawing/2014/main" id="{CAAE08BA-4B9E-A73E-34CC-1139FDA58874}"/>
                </a:ext>
              </a:extLst>
            </p:cNvPr>
            <p:cNvSpPr/>
            <p:nvPr/>
          </p:nvSpPr>
          <p:spPr>
            <a:xfrm>
              <a:off x="7043702" y="3039197"/>
              <a:ext cx="160440" cy="159278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44" y="9"/>
                  </a:moveTo>
                  <a:cubicBezTo>
                    <a:pt x="1" y="52"/>
                    <a:pt x="1" y="52"/>
                    <a:pt x="1" y="52"/>
                  </a:cubicBezTo>
                  <a:cubicBezTo>
                    <a:pt x="0" y="54"/>
                    <a:pt x="0" y="56"/>
                    <a:pt x="1" y="57"/>
                  </a:cubicBezTo>
                  <a:cubicBezTo>
                    <a:pt x="2" y="58"/>
                    <a:pt x="2" y="58"/>
                    <a:pt x="3" y="58"/>
                  </a:cubicBezTo>
                  <a:cubicBezTo>
                    <a:pt x="4" y="58"/>
                    <a:pt x="5" y="58"/>
                    <a:pt x="6" y="57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50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7"/>
                    <a:pt x="55" y="16"/>
                    <a:pt x="56" y="1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3"/>
                    <a:pt x="58" y="2"/>
                    <a:pt x="57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1" y="2"/>
                    <a:pt x="40" y="4"/>
                    <a:pt x="41" y="6"/>
                  </a:cubicBezTo>
                  <a:cubicBezTo>
                    <a:pt x="41" y="8"/>
                    <a:pt x="42" y="9"/>
                    <a:pt x="44" y="9"/>
                  </a:cubicBezTo>
                  <a:close/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17;p81">
              <a:extLst>
                <a:ext uri="{FF2B5EF4-FFF2-40B4-BE49-F238E27FC236}">
                  <a16:creationId xmlns:a16="http://schemas.microsoft.com/office/drawing/2014/main" id="{9534ADAE-D0C2-7F8A-02B1-0B814615D5D2}"/>
                </a:ext>
              </a:extLst>
            </p:cNvPr>
            <p:cNvSpPr/>
            <p:nvPr/>
          </p:nvSpPr>
          <p:spPr>
            <a:xfrm>
              <a:off x="7061142" y="30333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18;p81">
              <a:extLst>
                <a:ext uri="{FF2B5EF4-FFF2-40B4-BE49-F238E27FC236}">
                  <a16:creationId xmlns:a16="http://schemas.microsoft.com/office/drawing/2014/main" id="{031B79FD-D595-852B-F0FB-4CB35BDA3C69}"/>
                </a:ext>
              </a:extLst>
            </p:cNvPr>
            <p:cNvSpPr/>
            <p:nvPr/>
          </p:nvSpPr>
          <p:spPr>
            <a:xfrm>
              <a:off x="7115784" y="3035710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19;p81">
              <a:extLst>
                <a:ext uri="{FF2B5EF4-FFF2-40B4-BE49-F238E27FC236}">
                  <a16:creationId xmlns:a16="http://schemas.microsoft.com/office/drawing/2014/main" id="{E7F233D3-F99B-334F-9DB4-E76892AF0DE6}"/>
                </a:ext>
              </a:extLst>
            </p:cNvPr>
            <p:cNvSpPr/>
            <p:nvPr/>
          </p:nvSpPr>
          <p:spPr>
            <a:xfrm>
              <a:off x="7091370" y="307756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20;p81">
              <a:extLst>
                <a:ext uri="{FF2B5EF4-FFF2-40B4-BE49-F238E27FC236}">
                  <a16:creationId xmlns:a16="http://schemas.microsoft.com/office/drawing/2014/main" id="{1D97E90A-C213-C2F8-A4AC-B174D9E453B7}"/>
                </a:ext>
              </a:extLst>
            </p:cNvPr>
            <p:cNvSpPr/>
            <p:nvPr/>
          </p:nvSpPr>
          <p:spPr>
            <a:xfrm>
              <a:off x="7162288" y="311360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21;p81">
              <a:extLst>
                <a:ext uri="{FF2B5EF4-FFF2-40B4-BE49-F238E27FC236}">
                  <a16:creationId xmlns:a16="http://schemas.microsoft.com/office/drawing/2014/main" id="{49AD0CEE-E31F-091C-BE25-C2701CEBCC80}"/>
                </a:ext>
              </a:extLst>
            </p:cNvPr>
            <p:cNvSpPr/>
            <p:nvPr/>
          </p:nvSpPr>
          <p:spPr>
            <a:xfrm>
              <a:off x="7192516" y="3132206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22;p81">
              <a:extLst>
                <a:ext uri="{FF2B5EF4-FFF2-40B4-BE49-F238E27FC236}">
                  <a16:creationId xmlns:a16="http://schemas.microsoft.com/office/drawing/2014/main" id="{096A50AB-EAB8-0778-F300-3F7DC9C8ACF3}"/>
                </a:ext>
              </a:extLst>
            </p:cNvPr>
            <p:cNvSpPr/>
            <p:nvPr/>
          </p:nvSpPr>
          <p:spPr>
            <a:xfrm>
              <a:off x="7179728" y="3176386"/>
              <a:ext cx="18602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23;p81">
              <a:extLst>
                <a:ext uri="{FF2B5EF4-FFF2-40B4-BE49-F238E27FC236}">
                  <a16:creationId xmlns:a16="http://schemas.microsoft.com/office/drawing/2014/main" id="{CB166C8D-1602-696E-9F35-23C387C80566}"/>
                </a:ext>
              </a:extLst>
            </p:cNvPr>
            <p:cNvSpPr/>
            <p:nvPr/>
          </p:nvSpPr>
          <p:spPr>
            <a:xfrm>
              <a:off x="7143686" y="31577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24;p81">
              <a:extLst>
                <a:ext uri="{FF2B5EF4-FFF2-40B4-BE49-F238E27FC236}">
                  <a16:creationId xmlns:a16="http://schemas.microsoft.com/office/drawing/2014/main" id="{7DC31CDE-FFD5-284D-EC8A-76B8486497EE}"/>
                </a:ext>
              </a:extLst>
            </p:cNvPr>
            <p:cNvSpPr/>
            <p:nvPr/>
          </p:nvSpPr>
          <p:spPr>
            <a:xfrm>
              <a:off x="7101833" y="317987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25;p81">
              <a:extLst>
                <a:ext uri="{FF2B5EF4-FFF2-40B4-BE49-F238E27FC236}">
                  <a16:creationId xmlns:a16="http://schemas.microsoft.com/office/drawing/2014/main" id="{F3185A89-45E9-ACC1-D6FB-334CD7E1497A}"/>
                </a:ext>
              </a:extLst>
            </p:cNvPr>
            <p:cNvSpPr/>
            <p:nvPr/>
          </p:nvSpPr>
          <p:spPr>
            <a:xfrm>
              <a:off x="7043702" y="308337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26;p81">
              <a:extLst>
                <a:ext uri="{FF2B5EF4-FFF2-40B4-BE49-F238E27FC236}">
                  <a16:creationId xmlns:a16="http://schemas.microsoft.com/office/drawing/2014/main" id="{99D33069-06AF-B575-0C86-110BCAB7A669}"/>
                </a:ext>
              </a:extLst>
            </p:cNvPr>
            <p:cNvSpPr/>
            <p:nvPr/>
          </p:nvSpPr>
          <p:spPr>
            <a:xfrm>
              <a:off x="7043702" y="312755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2046;p81">
            <a:extLst>
              <a:ext uri="{FF2B5EF4-FFF2-40B4-BE49-F238E27FC236}">
                <a16:creationId xmlns:a16="http://schemas.microsoft.com/office/drawing/2014/main" id="{619AFDCC-43B7-7622-22C0-3575804DD78B}"/>
              </a:ext>
            </a:extLst>
          </p:cNvPr>
          <p:cNvGrpSpPr/>
          <p:nvPr/>
        </p:nvGrpSpPr>
        <p:grpSpPr>
          <a:xfrm>
            <a:off x="801063" y="3593061"/>
            <a:ext cx="327855" cy="331345"/>
            <a:chOff x="2516511" y="3641431"/>
            <a:chExt cx="327855" cy="331345"/>
          </a:xfrm>
        </p:grpSpPr>
        <p:sp>
          <p:nvSpPr>
            <p:cNvPr id="33" name="Google Shape;2047;p81">
              <a:extLst>
                <a:ext uri="{FF2B5EF4-FFF2-40B4-BE49-F238E27FC236}">
                  <a16:creationId xmlns:a16="http://schemas.microsoft.com/office/drawing/2014/main" id="{6C78E95C-AF6C-0240-CBF8-C94593B47503}"/>
                </a:ext>
              </a:extLst>
            </p:cNvPr>
            <p:cNvSpPr/>
            <p:nvPr/>
          </p:nvSpPr>
          <p:spPr>
            <a:xfrm>
              <a:off x="2516511" y="3641431"/>
              <a:ext cx="327855" cy="331345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116" y="50"/>
                  </a:move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3" y="40"/>
                    <a:pt x="100" y="3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8" y="26"/>
                    <a:pt x="108" y="24"/>
                    <a:pt x="107" y="23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5" y="12"/>
                    <a:pt x="93" y="12"/>
                    <a:pt x="92" y="13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0" y="17"/>
                    <a:pt x="75" y="15"/>
                    <a:pt x="71" y="1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2"/>
                    <a:pt x="68" y="0"/>
                    <a:pt x="6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49" y="2"/>
                    <a:pt x="49" y="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3" y="15"/>
                    <a:pt x="39" y="17"/>
                    <a:pt x="35" y="19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2"/>
                    <a:pt x="23" y="12"/>
                    <a:pt x="22" y="1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4"/>
                    <a:pt x="11" y="26"/>
                    <a:pt x="12" y="2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6" y="40"/>
                    <a:pt x="14" y="44"/>
                    <a:pt x="13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0"/>
                    <a:pt x="0" y="51"/>
                    <a:pt x="0" y="5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9"/>
                    <a:pt x="1" y="70"/>
                    <a:pt x="3" y="71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6"/>
                    <a:pt x="16" y="81"/>
                    <a:pt x="18" y="85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1" y="94"/>
                    <a:pt x="11" y="96"/>
                    <a:pt x="12" y="9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09"/>
                    <a:pt x="25" y="109"/>
                    <a:pt x="27" y="108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9" y="103"/>
                    <a:pt x="43" y="105"/>
                    <a:pt x="48" y="10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9"/>
                    <a:pt x="50" y="120"/>
                    <a:pt x="52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20"/>
                    <a:pt x="70" y="119"/>
                    <a:pt x="70" y="117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5" y="105"/>
                    <a:pt x="80" y="103"/>
                    <a:pt x="84" y="101"/>
                  </a:cubicBezTo>
                  <a:cubicBezTo>
                    <a:pt x="92" y="108"/>
                    <a:pt x="92" y="108"/>
                    <a:pt x="92" y="108"/>
                  </a:cubicBezTo>
                  <a:cubicBezTo>
                    <a:pt x="93" y="109"/>
                    <a:pt x="95" y="109"/>
                    <a:pt x="97" y="10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8" y="96"/>
                    <a:pt x="108" y="94"/>
                    <a:pt x="107" y="93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1"/>
                    <a:pt x="104" y="76"/>
                    <a:pt x="105" y="72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8" y="70"/>
                    <a:pt x="119" y="69"/>
                    <a:pt x="119" y="67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1"/>
                    <a:pt x="118" y="50"/>
                    <a:pt x="116" y="50"/>
                  </a:cubicBezTo>
                  <a:close/>
                  <a:moveTo>
                    <a:pt x="112" y="64"/>
                  </a:moveTo>
                  <a:cubicBezTo>
                    <a:pt x="102" y="65"/>
                    <a:pt x="102" y="65"/>
                    <a:pt x="102" y="65"/>
                  </a:cubicBezTo>
                  <a:cubicBezTo>
                    <a:pt x="101" y="65"/>
                    <a:pt x="99" y="66"/>
                    <a:pt x="99" y="68"/>
                  </a:cubicBezTo>
                  <a:cubicBezTo>
                    <a:pt x="98" y="73"/>
                    <a:pt x="96" y="78"/>
                    <a:pt x="93" y="83"/>
                  </a:cubicBezTo>
                  <a:cubicBezTo>
                    <a:pt x="92" y="84"/>
                    <a:pt x="92" y="86"/>
                    <a:pt x="93" y="87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5" y="93"/>
                    <a:pt x="83" y="93"/>
                    <a:pt x="82" y="94"/>
                  </a:cubicBezTo>
                  <a:cubicBezTo>
                    <a:pt x="77" y="97"/>
                    <a:pt x="72" y="99"/>
                    <a:pt x="67" y="100"/>
                  </a:cubicBezTo>
                  <a:cubicBezTo>
                    <a:pt x="66" y="100"/>
                    <a:pt x="64" y="102"/>
                    <a:pt x="64" y="103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2"/>
                    <a:pt x="53" y="100"/>
                    <a:pt x="51" y="100"/>
                  </a:cubicBezTo>
                  <a:cubicBezTo>
                    <a:pt x="46" y="99"/>
                    <a:pt x="41" y="97"/>
                    <a:pt x="37" y="94"/>
                  </a:cubicBezTo>
                  <a:cubicBezTo>
                    <a:pt x="35" y="93"/>
                    <a:pt x="34" y="93"/>
                    <a:pt x="32" y="94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6" y="86"/>
                    <a:pt x="26" y="84"/>
                    <a:pt x="26" y="83"/>
                  </a:cubicBezTo>
                  <a:cubicBezTo>
                    <a:pt x="23" y="78"/>
                    <a:pt x="20" y="73"/>
                    <a:pt x="19" y="68"/>
                  </a:cubicBezTo>
                  <a:cubicBezTo>
                    <a:pt x="19" y="66"/>
                    <a:pt x="18" y="65"/>
                    <a:pt x="16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8" y="55"/>
                    <a:pt x="19" y="54"/>
                    <a:pt x="19" y="52"/>
                  </a:cubicBezTo>
                  <a:cubicBezTo>
                    <a:pt x="20" y="47"/>
                    <a:pt x="23" y="42"/>
                    <a:pt x="26" y="37"/>
                  </a:cubicBezTo>
                  <a:cubicBezTo>
                    <a:pt x="26" y="36"/>
                    <a:pt x="26" y="35"/>
                    <a:pt x="25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7"/>
                    <a:pt x="35" y="27"/>
                    <a:pt x="37" y="26"/>
                  </a:cubicBezTo>
                  <a:cubicBezTo>
                    <a:pt x="41" y="23"/>
                    <a:pt x="46" y="21"/>
                    <a:pt x="51" y="20"/>
                  </a:cubicBezTo>
                  <a:cubicBezTo>
                    <a:pt x="53" y="20"/>
                    <a:pt x="54" y="19"/>
                    <a:pt x="54" y="1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9"/>
                    <a:pt x="66" y="20"/>
                    <a:pt x="67" y="20"/>
                  </a:cubicBezTo>
                  <a:cubicBezTo>
                    <a:pt x="72" y="21"/>
                    <a:pt x="77" y="23"/>
                    <a:pt x="82" y="26"/>
                  </a:cubicBezTo>
                  <a:cubicBezTo>
                    <a:pt x="83" y="27"/>
                    <a:pt x="85" y="27"/>
                    <a:pt x="86" y="26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2" y="35"/>
                    <a:pt x="92" y="36"/>
                    <a:pt x="93" y="37"/>
                  </a:cubicBezTo>
                  <a:cubicBezTo>
                    <a:pt x="96" y="42"/>
                    <a:pt x="98" y="47"/>
                    <a:pt x="99" y="52"/>
                  </a:cubicBezTo>
                  <a:cubicBezTo>
                    <a:pt x="99" y="54"/>
                    <a:pt x="101" y="55"/>
                    <a:pt x="102" y="55"/>
                  </a:cubicBezTo>
                  <a:cubicBezTo>
                    <a:pt x="112" y="56"/>
                    <a:pt x="112" y="56"/>
                    <a:pt x="112" y="56"/>
                  </a:cubicBezTo>
                  <a:lnTo>
                    <a:pt x="112" y="64"/>
                  </a:lnTo>
                  <a:close/>
                  <a:moveTo>
                    <a:pt x="112" y="64"/>
                  </a:moveTo>
                  <a:cubicBezTo>
                    <a:pt x="112" y="64"/>
                    <a:pt x="112" y="64"/>
                    <a:pt x="112" y="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48;p81">
              <a:extLst>
                <a:ext uri="{FF2B5EF4-FFF2-40B4-BE49-F238E27FC236}">
                  <a16:creationId xmlns:a16="http://schemas.microsoft.com/office/drawing/2014/main" id="{C091B56E-C1F6-0DC6-ACF2-F27F4618AB67}"/>
                </a:ext>
              </a:extLst>
            </p:cNvPr>
            <p:cNvSpPr/>
            <p:nvPr/>
          </p:nvSpPr>
          <p:spPr>
            <a:xfrm>
              <a:off x="2593243" y="3762343"/>
              <a:ext cx="83708" cy="88359"/>
            </a:xfrm>
            <a:custGeom>
              <a:avLst/>
              <a:gdLst/>
              <a:ahLst/>
              <a:cxnLst/>
              <a:rect l="l" t="t" r="r" b="b"/>
              <a:pathLst>
                <a:path w="30" h="32" extrusionOk="0">
                  <a:moveTo>
                    <a:pt x="18" y="2"/>
                  </a:moveTo>
                  <a:cubicBezTo>
                    <a:pt x="18" y="1"/>
                    <a:pt x="16" y="0"/>
                    <a:pt x="15" y="0"/>
                  </a:cubicBezTo>
                  <a:cubicBezTo>
                    <a:pt x="13" y="0"/>
                    <a:pt x="12" y="1"/>
                    <a:pt x="11" y="2"/>
                  </a:cubicBezTo>
                  <a:cubicBezTo>
                    <a:pt x="11" y="2"/>
                    <a:pt x="0" y="27"/>
                    <a:pt x="0" y="27"/>
                  </a:cubicBezTo>
                  <a:cubicBezTo>
                    <a:pt x="0" y="29"/>
                    <a:pt x="0" y="31"/>
                    <a:pt x="2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5" y="32"/>
                    <a:pt x="6" y="31"/>
                    <a:pt x="7" y="30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4" y="32"/>
                    <a:pt x="26" y="32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9" y="31"/>
                    <a:pt x="30" y="29"/>
                    <a:pt x="29" y="27"/>
                  </a:cubicBezTo>
                  <a:cubicBezTo>
                    <a:pt x="29" y="27"/>
                    <a:pt x="18" y="2"/>
                    <a:pt x="18" y="2"/>
                  </a:cubicBezTo>
                  <a:close/>
                  <a:moveTo>
                    <a:pt x="11" y="19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8" y="19"/>
                    <a:pt x="18" y="19"/>
                    <a:pt x="18" y="19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ubicBezTo>
                    <a:pt x="11" y="19"/>
                    <a:pt x="11" y="19"/>
                    <a:pt x="11" y="1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49;p81">
              <a:extLst>
                <a:ext uri="{FF2B5EF4-FFF2-40B4-BE49-F238E27FC236}">
                  <a16:creationId xmlns:a16="http://schemas.microsoft.com/office/drawing/2014/main" id="{6F4885F3-E064-3A6A-41F6-2FF7CA4430A7}"/>
                </a:ext>
              </a:extLst>
            </p:cNvPr>
            <p:cNvSpPr/>
            <p:nvPr/>
          </p:nvSpPr>
          <p:spPr>
            <a:xfrm>
              <a:off x="2745545" y="3762343"/>
              <a:ext cx="19765" cy="88359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4" y="0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50;p81">
              <a:extLst>
                <a:ext uri="{FF2B5EF4-FFF2-40B4-BE49-F238E27FC236}">
                  <a16:creationId xmlns:a16="http://schemas.microsoft.com/office/drawing/2014/main" id="{07195335-1659-082A-C5A9-B32032E18791}"/>
                </a:ext>
              </a:extLst>
            </p:cNvPr>
            <p:cNvSpPr/>
            <p:nvPr/>
          </p:nvSpPr>
          <p:spPr>
            <a:xfrm>
              <a:off x="2679276" y="3762343"/>
              <a:ext cx="60456" cy="88359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1"/>
                    <a:pt x="10" y="21"/>
                    <a:pt x="11" y="21"/>
                  </a:cubicBezTo>
                  <a:cubicBezTo>
                    <a:pt x="17" y="21"/>
                    <a:pt x="22" y="16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4"/>
                  </a:moveTo>
                  <a:cubicBezTo>
                    <a:pt x="10" y="14"/>
                    <a:pt x="9" y="14"/>
                    <a:pt x="7" y="14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7" y="10"/>
                    <a:pt x="7" y="8"/>
                    <a:pt x="7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2"/>
                    <a:pt x="13" y="14"/>
                    <a:pt x="11" y="14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Google Shape;1426;p55">
            <a:extLst>
              <a:ext uri="{FF2B5EF4-FFF2-40B4-BE49-F238E27FC236}">
                <a16:creationId xmlns:a16="http://schemas.microsoft.com/office/drawing/2014/main" id="{386FE94A-B9ED-34AB-BC9C-733BC89158FE}"/>
              </a:ext>
            </a:extLst>
          </p:cNvPr>
          <p:cNvSpPr txBox="1">
            <a:spLocks/>
          </p:cNvSpPr>
          <p:nvPr/>
        </p:nvSpPr>
        <p:spPr>
          <a:xfrm>
            <a:off x="1283505" y="3547749"/>
            <a:ext cx="2679340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API’s used</a:t>
            </a:r>
          </a:p>
        </p:txBody>
      </p:sp>
      <p:sp>
        <p:nvSpPr>
          <p:cNvPr id="49" name="Google Shape;1426;p55">
            <a:extLst>
              <a:ext uri="{FF2B5EF4-FFF2-40B4-BE49-F238E27FC236}">
                <a16:creationId xmlns:a16="http://schemas.microsoft.com/office/drawing/2014/main" id="{09158948-9A7E-53E7-CD49-1E386B351979}"/>
              </a:ext>
            </a:extLst>
          </p:cNvPr>
          <p:cNvSpPr txBox="1">
            <a:spLocks/>
          </p:cNvSpPr>
          <p:nvPr/>
        </p:nvSpPr>
        <p:spPr>
          <a:xfrm>
            <a:off x="1335232" y="3969497"/>
            <a:ext cx="3061507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Diagram analysis of final Output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1FFF59-FCC3-6B6F-9366-EF799463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91" y="1965682"/>
            <a:ext cx="274017" cy="3031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B66C1E-AA54-729A-3C1C-72634A6CE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785" y="1767840"/>
            <a:ext cx="2575160" cy="2530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78"/>
          <p:cNvSpPr txBox="1">
            <a:spLocks noGrp="1"/>
          </p:cNvSpPr>
          <p:nvPr>
            <p:ph type="subTitle" idx="1"/>
          </p:nvPr>
        </p:nvSpPr>
        <p:spPr>
          <a:xfrm>
            <a:off x="2130508" y="1932432"/>
            <a:ext cx="5468094" cy="23957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/>
              <a:t>Fuzzing helps detect vulnerabilities by testing software with unexpected inputs.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/>
              <a:t> The project focused on enhancing Sumatra PDF Reader's security using </a:t>
            </a:r>
            <a:r>
              <a:rPr lang="en-US" sz="1400" dirty="0" err="1"/>
              <a:t>WinAFL</a:t>
            </a:r>
            <a:endParaRPr lang="en-US" sz="1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/>
              <a:t>A harness was developed to target key functions for testing.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/>
              <a:t> Results were stored securely in a database and analyzed.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/>
              <a:t>Improvements include broader coverage, automation, and real-time monitoring.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/>
              <a:t>The project contributes to safer, more reliable software for the open-source community.</a:t>
            </a:r>
            <a:endParaRPr sz="1400" dirty="0"/>
          </a:p>
        </p:txBody>
      </p:sp>
      <p:sp>
        <p:nvSpPr>
          <p:cNvPr id="1818" name="Google Shape;1818;p78"/>
          <p:cNvSpPr txBox="1">
            <a:spLocks noGrp="1"/>
          </p:cNvSpPr>
          <p:nvPr>
            <p:ph type="title"/>
          </p:nvPr>
        </p:nvSpPr>
        <p:spPr>
          <a:xfrm>
            <a:off x="1821367" y="291057"/>
            <a:ext cx="5370300" cy="13093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&amp; Future Scope</a:t>
            </a:r>
            <a:endParaRPr dirty="0"/>
          </a:p>
        </p:txBody>
      </p:sp>
      <p:grpSp>
        <p:nvGrpSpPr>
          <p:cNvPr id="1820" name="Google Shape;1820;p78"/>
          <p:cNvGrpSpPr/>
          <p:nvPr/>
        </p:nvGrpSpPr>
        <p:grpSpPr>
          <a:xfrm>
            <a:off x="-502268" y="-486721"/>
            <a:ext cx="2471175" cy="2747975"/>
            <a:chOff x="7398357" y="-662077"/>
            <a:chExt cx="2471175" cy="2747975"/>
          </a:xfrm>
        </p:grpSpPr>
        <p:sp>
          <p:nvSpPr>
            <p:cNvPr id="1821" name="Google Shape;1821;p78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8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8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8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8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78"/>
          <p:cNvGrpSpPr/>
          <p:nvPr/>
        </p:nvGrpSpPr>
        <p:grpSpPr>
          <a:xfrm>
            <a:off x="7598602" y="3"/>
            <a:ext cx="1664331" cy="1664331"/>
            <a:chOff x="3901550" y="2223725"/>
            <a:chExt cx="1557050" cy="1557050"/>
          </a:xfrm>
        </p:grpSpPr>
        <p:sp>
          <p:nvSpPr>
            <p:cNvPr id="1827" name="Google Shape;1827;p78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8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8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8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8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407</Words>
  <Application>Microsoft Office PowerPoint</Application>
  <PresentationFormat>On-screen Show (16:9)</PresentationFormat>
  <Paragraphs>37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Times New Roman</vt:lpstr>
      <vt:lpstr>Calibri</vt:lpstr>
      <vt:lpstr>Cambria</vt:lpstr>
      <vt:lpstr>Roboto</vt:lpstr>
      <vt:lpstr>Poppins Medium</vt:lpstr>
      <vt:lpstr>Bebas Neue</vt:lpstr>
      <vt:lpstr>Poppins SemiBold</vt:lpstr>
      <vt:lpstr>Arial</vt:lpstr>
      <vt:lpstr>Topology - Master of Science in Mathematics by Slidesgo</vt:lpstr>
      <vt:lpstr>Topic               : Improving open source software security                                                 using Fuzzing  Domain  : Cyber Security Team ID  : T058 Team name :Code crusher Team members : Ch Sri Nivas Reddy(2303A51490)                     K Abhinay(2303A51899)    K Vamshi(2303A51643)    A Vignesh(2303A51640)                                      V Nithin(2303A51652)          </vt:lpstr>
      <vt:lpstr>Objective</vt:lpstr>
      <vt:lpstr>Problem Statement</vt:lpstr>
      <vt:lpstr>Existing system</vt:lpstr>
      <vt:lpstr>Proposed system</vt:lpstr>
      <vt:lpstr>Work flow</vt:lpstr>
      <vt:lpstr>System Architecture 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Shashank Jakku</dc:creator>
  <cp:lastModifiedBy>GINNE SAI TEJA</cp:lastModifiedBy>
  <cp:revision>3</cp:revision>
  <dcterms:modified xsi:type="dcterms:W3CDTF">2025-04-04T19:04:49Z</dcterms:modified>
</cp:coreProperties>
</file>