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9" r:id="rId5"/>
    <p:sldId id="272" r:id="rId6"/>
    <p:sldId id="270" r:id="rId7"/>
    <p:sldId id="273" r:id="rId8"/>
    <p:sldId id="259" r:id="rId9"/>
    <p:sldId id="260" r:id="rId10"/>
    <p:sldId id="261" r:id="rId11"/>
    <p:sldId id="262" r:id="rId12"/>
    <p:sldId id="263" r:id="rId13"/>
    <p:sldId id="264" r:id="rId14"/>
    <p:sldId id="265" r:id="rId15"/>
    <p:sldId id="266" r:id="rId16"/>
    <p:sldId id="267" r:id="rId17"/>
    <p:sldId id="268" r:id="rId18"/>
    <p:sldId id="271" r:id="rId19"/>
    <p:sldId id="276" r:id="rId20"/>
    <p:sldId id="274"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4" d="100"/>
          <a:sy n="94" d="100"/>
        </p:scale>
        <p:origin x="226"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7820A1A-A0F3-4793-81C6-79C739E127DC}" type="datetimeFigureOut">
              <a:rPr lang="en-IN" smtClean="0"/>
              <a:t>17-11-2020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80D2D6-C353-454D-B378-DBB8588CD883}" type="slidenum">
              <a:rPr lang="en-IN" smtClean="0"/>
              <a:t>‹#›</a:t>
            </a:fld>
            <a:endParaRPr lang="en-IN"/>
          </a:p>
        </p:txBody>
      </p:sp>
    </p:spTree>
    <p:extLst>
      <p:ext uri="{BB962C8B-B14F-4D97-AF65-F5344CB8AC3E}">
        <p14:creationId xmlns:p14="http://schemas.microsoft.com/office/powerpoint/2010/main" val="1208255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7820A1A-A0F3-4793-81C6-79C739E127DC}" type="datetimeFigureOut">
              <a:rPr lang="en-IN" smtClean="0"/>
              <a:t>17-11-2020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80D2D6-C353-454D-B378-DBB8588CD883}" type="slidenum">
              <a:rPr lang="en-IN" smtClean="0"/>
              <a:t>‹#›</a:t>
            </a:fld>
            <a:endParaRPr lang="en-IN"/>
          </a:p>
        </p:txBody>
      </p:sp>
    </p:spTree>
    <p:extLst>
      <p:ext uri="{BB962C8B-B14F-4D97-AF65-F5344CB8AC3E}">
        <p14:creationId xmlns:p14="http://schemas.microsoft.com/office/powerpoint/2010/main" val="362136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7820A1A-A0F3-4793-81C6-79C739E127DC}" type="datetimeFigureOut">
              <a:rPr lang="en-IN" smtClean="0"/>
              <a:t>17-11-2020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80D2D6-C353-454D-B378-DBB8588CD883}" type="slidenum">
              <a:rPr lang="en-IN" smtClean="0"/>
              <a:t>‹#›</a:t>
            </a:fld>
            <a:endParaRPr lang="en-IN"/>
          </a:p>
        </p:txBody>
      </p:sp>
    </p:spTree>
    <p:extLst>
      <p:ext uri="{BB962C8B-B14F-4D97-AF65-F5344CB8AC3E}">
        <p14:creationId xmlns:p14="http://schemas.microsoft.com/office/powerpoint/2010/main" val="339683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7820A1A-A0F3-4793-81C6-79C739E127DC}" type="datetimeFigureOut">
              <a:rPr lang="en-IN" smtClean="0"/>
              <a:t>17-11-2020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80D2D6-C353-454D-B378-DBB8588CD883}" type="slidenum">
              <a:rPr lang="en-IN" smtClean="0"/>
              <a:t>‹#›</a:t>
            </a:fld>
            <a:endParaRPr lang="en-IN"/>
          </a:p>
        </p:txBody>
      </p:sp>
    </p:spTree>
    <p:extLst>
      <p:ext uri="{BB962C8B-B14F-4D97-AF65-F5344CB8AC3E}">
        <p14:creationId xmlns:p14="http://schemas.microsoft.com/office/powerpoint/2010/main" val="2735143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820A1A-A0F3-4793-81C6-79C739E127DC}" type="datetimeFigureOut">
              <a:rPr lang="en-IN" smtClean="0"/>
              <a:t>17-11-2020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80D2D6-C353-454D-B378-DBB8588CD883}" type="slidenum">
              <a:rPr lang="en-IN" smtClean="0"/>
              <a:t>‹#›</a:t>
            </a:fld>
            <a:endParaRPr lang="en-IN"/>
          </a:p>
        </p:txBody>
      </p:sp>
    </p:spTree>
    <p:extLst>
      <p:ext uri="{BB962C8B-B14F-4D97-AF65-F5344CB8AC3E}">
        <p14:creationId xmlns:p14="http://schemas.microsoft.com/office/powerpoint/2010/main" val="3162252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7820A1A-A0F3-4793-81C6-79C739E127DC}" type="datetimeFigureOut">
              <a:rPr lang="en-IN" smtClean="0"/>
              <a:t>17-11-2020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80D2D6-C353-454D-B378-DBB8588CD883}" type="slidenum">
              <a:rPr lang="en-IN" smtClean="0"/>
              <a:t>‹#›</a:t>
            </a:fld>
            <a:endParaRPr lang="en-IN"/>
          </a:p>
        </p:txBody>
      </p:sp>
    </p:spTree>
    <p:extLst>
      <p:ext uri="{BB962C8B-B14F-4D97-AF65-F5344CB8AC3E}">
        <p14:creationId xmlns:p14="http://schemas.microsoft.com/office/powerpoint/2010/main" val="3632518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7820A1A-A0F3-4793-81C6-79C739E127DC}" type="datetimeFigureOut">
              <a:rPr lang="en-IN" smtClean="0"/>
              <a:t>17-11-2020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280D2D6-C353-454D-B378-DBB8588CD883}" type="slidenum">
              <a:rPr lang="en-IN" smtClean="0"/>
              <a:t>‹#›</a:t>
            </a:fld>
            <a:endParaRPr lang="en-IN"/>
          </a:p>
        </p:txBody>
      </p:sp>
    </p:spTree>
    <p:extLst>
      <p:ext uri="{BB962C8B-B14F-4D97-AF65-F5344CB8AC3E}">
        <p14:creationId xmlns:p14="http://schemas.microsoft.com/office/powerpoint/2010/main" val="3216085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7820A1A-A0F3-4793-81C6-79C739E127DC}" type="datetimeFigureOut">
              <a:rPr lang="en-IN" smtClean="0"/>
              <a:t>17-11-2020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280D2D6-C353-454D-B378-DBB8588CD883}" type="slidenum">
              <a:rPr lang="en-IN" smtClean="0"/>
              <a:t>‹#›</a:t>
            </a:fld>
            <a:endParaRPr lang="en-IN"/>
          </a:p>
        </p:txBody>
      </p:sp>
    </p:spTree>
    <p:extLst>
      <p:ext uri="{BB962C8B-B14F-4D97-AF65-F5344CB8AC3E}">
        <p14:creationId xmlns:p14="http://schemas.microsoft.com/office/powerpoint/2010/main" val="3983821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820A1A-A0F3-4793-81C6-79C739E127DC}" type="datetimeFigureOut">
              <a:rPr lang="en-IN" smtClean="0"/>
              <a:t>17-11-2020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280D2D6-C353-454D-B378-DBB8588CD883}" type="slidenum">
              <a:rPr lang="en-IN" smtClean="0"/>
              <a:t>‹#›</a:t>
            </a:fld>
            <a:endParaRPr lang="en-IN"/>
          </a:p>
        </p:txBody>
      </p:sp>
    </p:spTree>
    <p:extLst>
      <p:ext uri="{BB962C8B-B14F-4D97-AF65-F5344CB8AC3E}">
        <p14:creationId xmlns:p14="http://schemas.microsoft.com/office/powerpoint/2010/main" val="2327736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820A1A-A0F3-4793-81C6-79C739E127DC}" type="datetimeFigureOut">
              <a:rPr lang="en-IN" smtClean="0"/>
              <a:t>17-11-2020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80D2D6-C353-454D-B378-DBB8588CD883}" type="slidenum">
              <a:rPr lang="en-IN" smtClean="0"/>
              <a:t>‹#›</a:t>
            </a:fld>
            <a:endParaRPr lang="en-IN"/>
          </a:p>
        </p:txBody>
      </p:sp>
    </p:spTree>
    <p:extLst>
      <p:ext uri="{BB962C8B-B14F-4D97-AF65-F5344CB8AC3E}">
        <p14:creationId xmlns:p14="http://schemas.microsoft.com/office/powerpoint/2010/main" val="2382548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820A1A-A0F3-4793-81C6-79C739E127DC}" type="datetimeFigureOut">
              <a:rPr lang="en-IN" smtClean="0"/>
              <a:t>17-11-2020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80D2D6-C353-454D-B378-DBB8588CD883}" type="slidenum">
              <a:rPr lang="en-IN" smtClean="0"/>
              <a:t>‹#›</a:t>
            </a:fld>
            <a:endParaRPr lang="en-IN"/>
          </a:p>
        </p:txBody>
      </p:sp>
    </p:spTree>
    <p:extLst>
      <p:ext uri="{BB962C8B-B14F-4D97-AF65-F5344CB8AC3E}">
        <p14:creationId xmlns:p14="http://schemas.microsoft.com/office/powerpoint/2010/main" val="4012170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820A1A-A0F3-4793-81C6-79C739E127DC}" type="datetimeFigureOut">
              <a:rPr lang="en-IN" smtClean="0"/>
              <a:t>17-11-2020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80D2D6-C353-454D-B378-DBB8588CD883}" type="slidenum">
              <a:rPr lang="en-IN" smtClean="0"/>
              <a:t>‹#›</a:t>
            </a:fld>
            <a:endParaRPr lang="en-IN"/>
          </a:p>
        </p:txBody>
      </p:sp>
    </p:spTree>
    <p:extLst>
      <p:ext uri="{BB962C8B-B14F-4D97-AF65-F5344CB8AC3E}">
        <p14:creationId xmlns:p14="http://schemas.microsoft.com/office/powerpoint/2010/main" val="26372051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32114" y="2695802"/>
            <a:ext cx="9144000" cy="1655762"/>
          </a:xfrm>
        </p:spPr>
        <p:txBody>
          <a:bodyPr/>
          <a:lstStyle/>
          <a:p>
            <a:r>
              <a:rPr lang="en-IN" sz="4000" b="1" dirty="0" smtClean="0">
                <a:latin typeface="Arial" panose="020B0604020202020204" pitchFamily="34" charset="0"/>
                <a:cs typeface="Arial" panose="020B0604020202020204" pitchFamily="34" charset="0"/>
              </a:rPr>
              <a:t>15IT304J-WEB</a:t>
            </a:r>
          </a:p>
          <a:p>
            <a:r>
              <a:rPr lang="en-IN" sz="4000" b="1" dirty="0" smtClean="0">
                <a:latin typeface="Arial" panose="020B0604020202020204" pitchFamily="34" charset="0"/>
                <a:cs typeface="Arial" panose="020B0604020202020204" pitchFamily="34" charset="0"/>
              </a:rPr>
              <a:t>PROGRAMMING</a:t>
            </a:r>
            <a:endParaRPr lang="en-IN" sz="4000" b="1" dirty="0">
              <a:latin typeface="Arial" panose="020B0604020202020204" pitchFamily="34" charset="0"/>
              <a:cs typeface="Arial" panose="020B0604020202020204" pitchFamily="34" charset="0"/>
            </a:endParaRPr>
          </a:p>
        </p:txBody>
      </p:sp>
      <p:pic>
        <p:nvPicPr>
          <p:cNvPr id="4" name="Picture 2" descr="SRM Institute of Science and Technology Vector Logo - (.SVG + .PNG) -  VectorLogoSeek.Co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3288" y="40820"/>
            <a:ext cx="1633309" cy="907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16115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0471" y="1281793"/>
            <a:ext cx="9445180" cy="5015445"/>
          </a:xfrm>
          <a:prstGeom prst="rect">
            <a:avLst/>
          </a:prstGeom>
        </p:spPr>
      </p:pic>
      <p:pic>
        <p:nvPicPr>
          <p:cNvPr id="5" name="Picture 2" descr="SRM Institute of Science and Technology Vector Logo - (.SVG + .PNG) -  VectorLogoSeek.Co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3288" y="40820"/>
            <a:ext cx="1633309" cy="907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65898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0792" y="1534885"/>
            <a:ext cx="8616900" cy="4604656"/>
          </a:xfrm>
          <a:prstGeom prst="rect">
            <a:avLst/>
          </a:prstGeom>
        </p:spPr>
      </p:pic>
      <p:pic>
        <p:nvPicPr>
          <p:cNvPr id="5" name="Picture 2" descr="SRM Institute of Science and Technology Vector Logo - (.SVG + .PNG) -  VectorLogoSeek.Co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3288" y="40820"/>
            <a:ext cx="1633309" cy="907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823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71" y="1259454"/>
            <a:ext cx="8926286" cy="4988492"/>
          </a:xfrm>
          <a:prstGeom prst="rect">
            <a:avLst/>
          </a:prstGeom>
        </p:spPr>
      </p:pic>
      <p:pic>
        <p:nvPicPr>
          <p:cNvPr id="5" name="Picture 2" descr="SRM Institute of Science and Technology Vector Logo - (.SVG + .PNG) -  VectorLogoSeek.Co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3288" y="40820"/>
            <a:ext cx="1633309" cy="907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40343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5605" y="1330779"/>
            <a:ext cx="9789723" cy="5236482"/>
          </a:xfrm>
          <a:prstGeom prst="rect">
            <a:avLst/>
          </a:prstGeom>
        </p:spPr>
      </p:pic>
      <p:pic>
        <p:nvPicPr>
          <p:cNvPr id="5" name="Picture 2" descr="SRM Institute of Science and Technology Vector Logo - (.SVG + .PNG) -  VectorLogoSeek.Co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3288" y="40820"/>
            <a:ext cx="1633309" cy="907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15960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9814" y="1066108"/>
            <a:ext cx="9029246" cy="5081598"/>
          </a:xfrm>
          <a:prstGeom prst="rect">
            <a:avLst/>
          </a:prstGeom>
        </p:spPr>
      </p:pic>
      <p:pic>
        <p:nvPicPr>
          <p:cNvPr id="5" name="Picture 2" descr="SRM Institute of Science and Technology Vector Logo - (.SVG + .PNG) -  VectorLogoSeek.Co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3288" y="40820"/>
            <a:ext cx="1633309" cy="907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3848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9956" y="1479810"/>
            <a:ext cx="9759043" cy="5062504"/>
          </a:xfrm>
          <a:prstGeom prst="rect">
            <a:avLst/>
          </a:prstGeom>
        </p:spPr>
      </p:pic>
      <p:pic>
        <p:nvPicPr>
          <p:cNvPr id="5" name="Picture 2" descr="SRM Institute of Science and Technology Vector Logo - (.SVG + .PNG) -  VectorLogoSeek.Co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3288" y="40820"/>
            <a:ext cx="1633309" cy="907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7902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9571" y="1583898"/>
            <a:ext cx="9391649" cy="4862483"/>
          </a:xfrm>
          <a:prstGeom prst="rect">
            <a:avLst/>
          </a:prstGeom>
        </p:spPr>
      </p:pic>
      <p:pic>
        <p:nvPicPr>
          <p:cNvPr id="5" name="Picture 2" descr="SRM Institute of Science and Technology Vector Logo - (.SVG + .PNG) -  VectorLogoSeek.Co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3288" y="40820"/>
            <a:ext cx="1633309" cy="907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39371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4450" y="1153965"/>
            <a:ext cx="9514114" cy="4900760"/>
          </a:xfrm>
          <a:prstGeom prst="rect">
            <a:avLst/>
          </a:prstGeom>
        </p:spPr>
      </p:pic>
      <p:pic>
        <p:nvPicPr>
          <p:cNvPr id="5" name="Picture 2" descr="SRM Institute of Science and Technology Vector Logo - (.SVG + .PNG) -  VectorLogoSeek.Co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3288" y="40820"/>
            <a:ext cx="1633309" cy="907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60380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0471" y="1181554"/>
            <a:ext cx="3252108" cy="679904"/>
          </a:xfrm>
        </p:spPr>
        <p:txBody>
          <a:bodyPr>
            <a:normAutofit fontScale="90000"/>
          </a:bodyPr>
          <a:lstStyle/>
          <a:p>
            <a:r>
              <a:rPr lang="en-IN" b="1" dirty="0" smtClean="0">
                <a:latin typeface="Arial" panose="020B0604020202020204" pitchFamily="34" charset="0"/>
                <a:cs typeface="Arial" panose="020B0604020202020204" pitchFamily="34" charset="0"/>
              </a:rPr>
              <a:t>Conclusion:</a:t>
            </a:r>
            <a:endParaRPr lang="en-IN"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936172" y="2372633"/>
            <a:ext cx="10515600" cy="3105604"/>
          </a:xfrm>
        </p:spPr>
        <p:txBody>
          <a:bodyPr/>
          <a:lstStyle/>
          <a:p>
            <a:pPr algn="just"/>
            <a:r>
              <a:rPr lang="en-US" dirty="0"/>
              <a:t>The project entitled </a:t>
            </a:r>
            <a:r>
              <a:rPr lang="en-US" dirty="0" smtClean="0"/>
              <a:t>as College </a:t>
            </a:r>
            <a:r>
              <a:rPr lang="en-US" dirty="0"/>
              <a:t>Management </a:t>
            </a:r>
            <a:r>
              <a:rPr lang="en-US" dirty="0" smtClean="0"/>
              <a:t>System is </a:t>
            </a:r>
            <a:r>
              <a:rPr lang="en-US" dirty="0"/>
              <a:t>the system that </a:t>
            </a:r>
            <a:r>
              <a:rPr lang="en-US" dirty="0" smtClean="0"/>
              <a:t>deals with </a:t>
            </a:r>
            <a:r>
              <a:rPr lang="en-US" dirty="0"/>
              <a:t>the issues related to a particular institution. This project is </a:t>
            </a:r>
            <a:r>
              <a:rPr lang="en-US" dirty="0" smtClean="0"/>
              <a:t>successfully implemented </a:t>
            </a:r>
            <a:r>
              <a:rPr lang="en-US" dirty="0"/>
              <a:t>with all the features mentioned in system </a:t>
            </a:r>
            <a:r>
              <a:rPr lang="en-US" dirty="0" smtClean="0"/>
              <a:t>requirements specification</a:t>
            </a:r>
            <a:r>
              <a:rPr lang="en-US" dirty="0"/>
              <a:t>. Awareness and right information about any college is </a:t>
            </a:r>
            <a:r>
              <a:rPr lang="en-US" dirty="0" smtClean="0"/>
              <a:t>essential for </a:t>
            </a:r>
            <a:r>
              <a:rPr lang="en-US" dirty="0"/>
              <a:t>both the development of student as well as faculty. So this serves the right purpose in achieving the desired requirements of both the communities.</a:t>
            </a:r>
          </a:p>
          <a:p>
            <a:endParaRPr lang="en-IN" dirty="0"/>
          </a:p>
        </p:txBody>
      </p:sp>
      <p:pic>
        <p:nvPicPr>
          <p:cNvPr id="4" name="Picture 2" descr="SRM Institute of Science and Technology Vector Logo - (.SVG + .PNG) -  VectorLogoSeek.Co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3288" y="40820"/>
            <a:ext cx="1633309" cy="907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87962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Arial" panose="020B0604020202020204" pitchFamily="34" charset="0"/>
                <a:cs typeface="Arial" panose="020B0604020202020204" pitchFamily="34" charset="0"/>
              </a:rPr>
              <a:t>Future Scope:</a:t>
            </a:r>
            <a:endParaRPr lang="en-IN" sz="40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fontScale="70000" lnSpcReduction="20000"/>
          </a:bodyPr>
          <a:lstStyle/>
          <a:p>
            <a:pPr algn="just"/>
            <a:r>
              <a:rPr lang="en-US" dirty="0"/>
              <a:t>The JSR-82 is the student information management system official Java API for Bluetooth wireless technology. Using this API you can create applications that perform any of the university project java source code following functions:</a:t>
            </a:r>
          </a:p>
          <a:p>
            <a:pPr marL="0" indent="0" algn="just">
              <a:buNone/>
            </a:pPr>
            <a:r>
              <a:rPr lang="en-US" dirty="0" smtClean="0"/>
              <a:t>1</a:t>
            </a:r>
            <a:r>
              <a:rPr lang="en-US" dirty="0"/>
              <a:t>.      Determine and inspect the management system developed in java properties of your own </a:t>
            </a:r>
            <a:r>
              <a:rPr lang="en-US" dirty="0" smtClean="0"/>
              <a:t>Bluetooth </a:t>
            </a:r>
            <a:r>
              <a:rPr lang="en-US" dirty="0"/>
              <a:t>device</a:t>
            </a:r>
          </a:p>
          <a:p>
            <a:pPr marL="0" indent="0" algn="just">
              <a:buNone/>
            </a:pPr>
            <a:r>
              <a:rPr lang="en-US" dirty="0" smtClean="0"/>
              <a:t>2</a:t>
            </a:r>
            <a:r>
              <a:rPr lang="en-US" dirty="0"/>
              <a:t>.      Discover Bluetooth devices within the college books communication range of your device</a:t>
            </a:r>
          </a:p>
          <a:p>
            <a:pPr marL="0" indent="0" algn="just">
              <a:buNone/>
            </a:pPr>
            <a:r>
              <a:rPr lang="en-US" dirty="0" smtClean="0"/>
              <a:t>3</a:t>
            </a:r>
            <a:r>
              <a:rPr lang="en-US" dirty="0"/>
              <a:t>.      Search for services on remote Bluetooth devices</a:t>
            </a:r>
          </a:p>
          <a:p>
            <a:pPr marL="0" indent="0" algn="just">
              <a:buNone/>
            </a:pPr>
            <a:r>
              <a:rPr lang="en-US" dirty="0"/>
              <a:t>4.      Create Bluetooth client applications that can communicate with remote Bluetooth servers</a:t>
            </a:r>
          </a:p>
          <a:p>
            <a:pPr marL="0" indent="0" algn="just">
              <a:buNone/>
            </a:pPr>
            <a:r>
              <a:rPr lang="en-US" dirty="0"/>
              <a:t>5.      Create Bluetooth server applications that can service requests from Bluetooth clients</a:t>
            </a:r>
          </a:p>
          <a:p>
            <a:pPr marL="0" indent="0" algn="just">
              <a:buNone/>
            </a:pPr>
            <a:r>
              <a:rPr lang="en-US" dirty="0"/>
              <a:t> </a:t>
            </a:r>
          </a:p>
          <a:p>
            <a:pPr algn="just"/>
            <a:r>
              <a:rPr lang="en-US" dirty="0"/>
              <a:t>The JSR-82 consists of two packages, </a:t>
            </a:r>
            <a:r>
              <a:rPr lang="en-US" dirty="0" err="1"/>
              <a:t>javax.bluetooth</a:t>
            </a:r>
            <a:r>
              <a:rPr lang="en-US" dirty="0"/>
              <a:t> and </a:t>
            </a:r>
            <a:r>
              <a:rPr lang="en-US" dirty="0" err="1"/>
              <a:t>javax.obex</a:t>
            </a:r>
            <a:r>
              <a:rPr lang="en-US" dirty="0"/>
              <a:t>. Your own Bluetooth device is represented by the free download college management system project in </a:t>
            </a:r>
            <a:r>
              <a:rPr lang="en-US" dirty="0" err="1"/>
              <a:t>php</a:t>
            </a:r>
            <a:r>
              <a:rPr lang="en-US" dirty="0"/>
              <a:t> </a:t>
            </a:r>
            <a:r>
              <a:rPr lang="en-US" dirty="0" err="1"/>
              <a:t>javax.bluetooth.LocalDevice</a:t>
            </a:r>
            <a:r>
              <a:rPr lang="en-US" dirty="0"/>
              <a:t> class and all remote Bluetooth devices are represented by the free download college management system project in </a:t>
            </a:r>
            <a:r>
              <a:rPr lang="en-US" dirty="0" err="1"/>
              <a:t>php</a:t>
            </a:r>
            <a:r>
              <a:rPr lang="en-US" dirty="0"/>
              <a:t> </a:t>
            </a:r>
            <a:r>
              <a:rPr lang="en-US" dirty="0" err="1"/>
              <a:t>javax.bluetooth.RemoteDevice</a:t>
            </a:r>
            <a:r>
              <a:rPr lang="en-US" dirty="0"/>
              <a:t> class.</a:t>
            </a:r>
          </a:p>
          <a:p>
            <a:pPr algn="just"/>
            <a:endParaRPr lang="en-IN" dirty="0"/>
          </a:p>
        </p:txBody>
      </p:sp>
      <p:pic>
        <p:nvPicPr>
          <p:cNvPr id="4" name="Picture 2" descr="SRM Institute of Science and Technology Vector Logo - (.SVG + .PNG) -  VectorLogoSeek.Co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3288" y="40820"/>
            <a:ext cx="1633309" cy="734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35554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39888" y="3768039"/>
            <a:ext cx="6096000" cy="1174087"/>
          </a:xfrm>
        </p:spPr>
        <p:txBody>
          <a:bodyPr>
            <a:normAutofit/>
          </a:bodyPr>
          <a:lstStyle/>
          <a:p>
            <a:pPr algn="l"/>
            <a:r>
              <a:rPr lang="en-IN" sz="2000" dirty="0" smtClean="0"/>
              <a:t>                                                                                            </a:t>
            </a:r>
            <a:r>
              <a:rPr lang="en-IN" sz="2200" b="1" dirty="0" smtClean="0"/>
              <a:t>RA1711003011161-SRINIVASA SRIKRISHNA JOSHI                                                                           </a:t>
            </a:r>
            <a:r>
              <a:rPr lang="en-IN" sz="2200" b="1" dirty="0" smtClean="0"/>
              <a:t>RA1711003011203-PARAS </a:t>
            </a:r>
            <a:endParaRPr lang="en-IN" sz="2200" b="1" dirty="0"/>
          </a:p>
        </p:txBody>
      </p:sp>
      <p:sp>
        <p:nvSpPr>
          <p:cNvPr id="4" name="Subtitle 3"/>
          <p:cNvSpPr>
            <a:spLocks noGrp="1"/>
          </p:cNvSpPr>
          <p:nvPr>
            <p:ph type="subTitle" idx="1"/>
          </p:nvPr>
        </p:nvSpPr>
        <p:spPr>
          <a:xfrm>
            <a:off x="1490749" y="1872991"/>
            <a:ext cx="9144000" cy="911773"/>
          </a:xfrm>
        </p:spPr>
        <p:txBody>
          <a:bodyPr>
            <a:normAutofit fontScale="92500"/>
          </a:bodyPr>
          <a:lstStyle/>
          <a:p>
            <a:r>
              <a:rPr lang="en-IN" sz="4400" b="1" dirty="0" smtClean="0">
                <a:latin typeface="Arial" panose="020B0604020202020204" pitchFamily="34" charset="0"/>
                <a:cs typeface="Arial" panose="020B0604020202020204" pitchFamily="34" charset="0"/>
              </a:rPr>
              <a:t>COLLEGE MANAGEMENT SYSTEM</a:t>
            </a:r>
            <a:endParaRPr lang="en-IN" sz="4400" b="1" dirty="0">
              <a:latin typeface="Arial" panose="020B0604020202020204" pitchFamily="34" charset="0"/>
              <a:cs typeface="Arial" panose="020B0604020202020204" pitchFamily="34" charset="0"/>
            </a:endParaRPr>
          </a:p>
        </p:txBody>
      </p:sp>
      <p:pic>
        <p:nvPicPr>
          <p:cNvPr id="5" name="Picture 2" descr="SRM Institute of Science and Technology Vector Logo - (.SVG + .PNG) -  VectorLogoSeek.Co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3288" y="40820"/>
            <a:ext cx="1633309" cy="907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47755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379" y="1102178"/>
            <a:ext cx="4011387" cy="489857"/>
          </a:xfrm>
        </p:spPr>
        <p:txBody>
          <a:bodyPr>
            <a:normAutofit fontScale="90000"/>
          </a:bodyPr>
          <a:lstStyle/>
          <a:p>
            <a:pPr algn="ctr"/>
            <a:r>
              <a:rPr lang="en-IN" b="1" dirty="0" err="1" smtClean="0">
                <a:latin typeface="Arial" panose="020B0604020202020204" pitchFamily="34" charset="0"/>
                <a:cs typeface="Arial" panose="020B0604020202020204" pitchFamily="34" charset="0"/>
              </a:rPr>
              <a:t>Bibilography</a:t>
            </a:r>
            <a:r>
              <a:rPr lang="en-IN" b="1"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4" name="TextBox 3"/>
          <p:cNvSpPr txBox="1"/>
          <p:nvPr/>
        </p:nvSpPr>
        <p:spPr>
          <a:xfrm>
            <a:off x="677636" y="1738993"/>
            <a:ext cx="10531928" cy="3693319"/>
          </a:xfrm>
          <a:prstGeom prst="rect">
            <a:avLst/>
          </a:prstGeom>
          <a:noFill/>
        </p:spPr>
        <p:txBody>
          <a:bodyPr wrap="square" rtlCol="0">
            <a:spAutoFit/>
          </a:bodyPr>
          <a:lstStyle/>
          <a:p>
            <a:r>
              <a:rPr lang="en-IN" dirty="0" smtClean="0"/>
              <a:t>[1] </a:t>
            </a:r>
            <a:r>
              <a:rPr lang="en-IN" dirty="0" err="1" smtClean="0"/>
              <a:t>Zhibing</a:t>
            </a:r>
            <a:r>
              <a:rPr lang="en-IN" dirty="0" smtClean="0"/>
              <a:t> Liu, </a:t>
            </a:r>
            <a:r>
              <a:rPr lang="en-IN" dirty="0" err="1" smtClean="0"/>
              <a:t>Huixia</a:t>
            </a:r>
            <a:r>
              <a:rPr lang="en-IN" dirty="0" smtClean="0"/>
              <a:t> </a:t>
            </a:r>
            <a:r>
              <a:rPr lang="en-IN" dirty="0" err="1" smtClean="0"/>
              <a:t>Wang,Hui</a:t>
            </a:r>
            <a:r>
              <a:rPr lang="en-IN" dirty="0" smtClean="0"/>
              <a:t> </a:t>
            </a:r>
            <a:r>
              <a:rPr lang="en-IN" dirty="0" err="1" smtClean="0"/>
              <a:t>Zan</a:t>
            </a:r>
            <a:r>
              <a:rPr lang="en-IN" dirty="0" smtClean="0"/>
              <a:t> “Design and implementation of online college management system.” 2010 International symposium on intelligence information processing and trusted computing. 978-0-7695- 4196-9/10 IEEE.</a:t>
            </a:r>
          </a:p>
          <a:p>
            <a:r>
              <a:rPr lang="en-IN" dirty="0" smtClean="0"/>
              <a:t> [2] </a:t>
            </a:r>
            <a:r>
              <a:rPr lang="en-IN" dirty="0" err="1" smtClean="0"/>
              <a:t>Zhi</a:t>
            </a:r>
            <a:r>
              <a:rPr lang="en-IN" dirty="0" smtClean="0"/>
              <a:t>-gang YUE, You-</a:t>
            </a:r>
            <a:r>
              <a:rPr lang="en-IN" dirty="0" err="1" smtClean="0"/>
              <a:t>wei</a:t>
            </a:r>
            <a:r>
              <a:rPr lang="en-IN" dirty="0" smtClean="0"/>
              <a:t> JIN, “The development and design of the student management system based on the network environment”, 2010 International Conference on Multimedia Communications, 978-0-7695-4136- 5/10 2010 IEEE.</a:t>
            </a:r>
          </a:p>
          <a:p>
            <a:r>
              <a:rPr lang="en-IN" dirty="0" smtClean="0"/>
              <a:t> [3] TANG Yu-fang, ZHANG Yong-sheng, ,“Design and implementation of college student information management system based on the web services”. Natural Science Foundation of Shandong Province(Y2008G22), 978-1-4244-3930-0/09 2009 IEEE. </a:t>
            </a:r>
          </a:p>
          <a:p>
            <a:r>
              <a:rPr lang="en-IN" dirty="0" smtClean="0"/>
              <a:t>[4] M.A. </a:t>
            </a:r>
            <a:r>
              <a:rPr lang="en-IN" dirty="0" err="1" smtClean="0"/>
              <a:t>Norasiah</a:t>
            </a:r>
            <a:r>
              <a:rPr lang="en-IN" dirty="0" smtClean="0"/>
              <a:t> and A. </a:t>
            </a:r>
            <a:r>
              <a:rPr lang="en-IN" dirty="0" err="1" smtClean="0"/>
              <a:t>Norhayati</a:t>
            </a:r>
            <a:r>
              <a:rPr lang="en-IN" dirty="0" smtClean="0"/>
              <a:t>. “Intelligent student information system”. 4th International conference on telecommunication technology proceedings, Shah </a:t>
            </a:r>
            <a:r>
              <a:rPr lang="en-IN" dirty="0" err="1" smtClean="0"/>
              <a:t>Alam</a:t>
            </a:r>
            <a:r>
              <a:rPr lang="en-IN" dirty="0" smtClean="0"/>
              <a:t>, Malaysia, 0-7803-7773-7/03 2003 IEEE.</a:t>
            </a:r>
          </a:p>
          <a:p>
            <a:r>
              <a:rPr lang="en-IN" dirty="0" smtClean="0"/>
              <a:t> [5] </a:t>
            </a:r>
            <a:r>
              <a:rPr lang="en-IN" dirty="0" err="1" smtClean="0"/>
              <a:t>Jin</a:t>
            </a:r>
            <a:r>
              <a:rPr lang="en-IN" dirty="0" smtClean="0"/>
              <a:t> Mei-shan1 </a:t>
            </a:r>
            <a:r>
              <a:rPr lang="en-IN" dirty="0" err="1" smtClean="0"/>
              <a:t>Qiu</a:t>
            </a:r>
            <a:r>
              <a:rPr lang="en-IN" dirty="0" smtClean="0"/>
              <a:t> Chang-li 2 Li Jing 3. “The </a:t>
            </a:r>
            <a:r>
              <a:rPr lang="en-IN" dirty="0" err="1" smtClean="0"/>
              <a:t>Designment</a:t>
            </a:r>
            <a:r>
              <a:rPr lang="en-IN" dirty="0" smtClean="0"/>
              <a:t> of student information management system based on B/S architecture”. 978-1-4577-1415-3/12 2012 IEEE.</a:t>
            </a:r>
            <a:endParaRPr lang="en-IN" dirty="0"/>
          </a:p>
        </p:txBody>
      </p:sp>
      <p:pic>
        <p:nvPicPr>
          <p:cNvPr id="5" name="Picture 2" descr="SRM Institute of Science and Technology Vector Logo - (.SVG + .PNG) -  VectorLogoSeek.Co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3288" y="40820"/>
            <a:ext cx="1633309" cy="751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81906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84060" y="3044757"/>
            <a:ext cx="4533089" cy="830997"/>
          </a:xfrm>
          <a:prstGeom prst="rect">
            <a:avLst/>
          </a:prstGeom>
          <a:noFill/>
        </p:spPr>
        <p:txBody>
          <a:bodyPr wrap="square" rtlCol="0">
            <a:spAutoFit/>
          </a:bodyPr>
          <a:lstStyle/>
          <a:p>
            <a:pPr algn="ctr"/>
            <a:r>
              <a:rPr lang="en-IN" sz="4800" b="1" dirty="0" smtClean="0">
                <a:latin typeface="Algerian" panose="04020705040A02060702" pitchFamily="82" charset="0"/>
              </a:rPr>
              <a:t>Thank You</a:t>
            </a:r>
            <a:endParaRPr lang="en-IN" sz="4800" b="1" dirty="0">
              <a:latin typeface="Algerian" panose="04020705040A02060702" pitchFamily="82" charset="0"/>
            </a:endParaRPr>
          </a:p>
        </p:txBody>
      </p:sp>
      <p:pic>
        <p:nvPicPr>
          <p:cNvPr id="5" name="Picture 2" descr="SRM Institute of Science and Technology Vector Logo - (.SVG + .PNG) -  VectorLogoSeek.Co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3288" y="40820"/>
            <a:ext cx="1633309" cy="907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90517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441372" y="751113"/>
            <a:ext cx="2824843" cy="457199"/>
          </a:xfrm>
        </p:spPr>
        <p:txBody>
          <a:bodyPr>
            <a:normAutofit fontScale="90000"/>
          </a:bodyPr>
          <a:lstStyle/>
          <a:p>
            <a:r>
              <a:rPr lang="en-IN" sz="2800" b="1" dirty="0" smtClean="0">
                <a:latin typeface="Arial" panose="020B0604020202020204" pitchFamily="34" charset="0"/>
                <a:cs typeface="Arial" panose="020B0604020202020204" pitchFamily="34" charset="0"/>
              </a:rPr>
              <a:t>INTRODUCTION</a:t>
            </a:r>
            <a:endParaRPr lang="en-IN" b="1" dirty="0">
              <a:latin typeface="Arial" panose="020B0604020202020204" pitchFamily="34" charset="0"/>
              <a:cs typeface="Arial" panose="020B0604020202020204" pitchFamily="34" charset="0"/>
            </a:endParaRPr>
          </a:p>
        </p:txBody>
      </p:sp>
      <p:sp>
        <p:nvSpPr>
          <p:cNvPr id="5" name="Subtitle 4"/>
          <p:cNvSpPr>
            <a:spLocks noGrp="1"/>
          </p:cNvSpPr>
          <p:nvPr>
            <p:ph type="subTitle" idx="1"/>
          </p:nvPr>
        </p:nvSpPr>
        <p:spPr>
          <a:xfrm>
            <a:off x="950422" y="1762298"/>
            <a:ext cx="10039004" cy="4347557"/>
          </a:xfrm>
        </p:spPr>
        <p:txBody>
          <a:bodyPr/>
          <a:lstStyle/>
          <a:p>
            <a:pPr marL="342900" indent="-342900" algn="just">
              <a:buFont typeface="Arial" panose="020B0604020202020204" pitchFamily="34" charset="0"/>
              <a:buChar char="•"/>
            </a:pPr>
            <a:r>
              <a:rPr lang="en-US" dirty="0"/>
              <a:t>This is a web-related application that permits us to approach the entire knowledge regarding the college, employees, students, faculties etc. This application is also called as institute management system. It offers an actual trip of the college campus. Here we would gain the recent knowledge regarding the students and employees.</a:t>
            </a:r>
          </a:p>
          <a:p>
            <a:pPr marL="342900" indent="-342900" algn="just">
              <a:buFont typeface="Arial" panose="020B0604020202020204" pitchFamily="34" charset="0"/>
              <a:buChar char="•"/>
            </a:pPr>
            <a:r>
              <a:rPr lang="en-US" dirty="0"/>
              <a:t>This general application planned for aiding the students of an organization about details on the courses, subjects, classes, assignments, grades and time-table. It also allows the faculty to know his time-table, upload assignments and issue circulars to the pupil.</a:t>
            </a:r>
          </a:p>
          <a:p>
            <a:pPr marL="342900" indent="-342900" algn="just">
              <a:buFont typeface="Arial" panose="020B0604020202020204" pitchFamily="34" charset="0"/>
              <a:buChar char="•"/>
            </a:pPr>
            <a:r>
              <a:rPr lang="en-US" dirty="0"/>
              <a:t>The administrator would maintain the accounts of the pupil and staff, prepares the time-table and upload the current information regarding the campus.</a:t>
            </a:r>
          </a:p>
          <a:p>
            <a:endParaRPr lang="en-IN" dirty="0"/>
          </a:p>
        </p:txBody>
      </p:sp>
      <p:pic>
        <p:nvPicPr>
          <p:cNvPr id="6" name="Picture 2" descr="SRM Institute of Science and Technology Vector Logo - (.SVG + .PNG) -  VectorLogoSeek.Co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3288" y="40820"/>
            <a:ext cx="1633309" cy="907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15530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899" y="873579"/>
            <a:ext cx="4174671" cy="563336"/>
          </a:xfrm>
        </p:spPr>
        <p:txBody>
          <a:bodyPr>
            <a:noAutofit/>
          </a:bodyPr>
          <a:lstStyle/>
          <a:p>
            <a:pPr algn="ctr"/>
            <a:r>
              <a:rPr lang="en-IN" sz="2800" b="1" dirty="0" smtClean="0">
                <a:latin typeface="Arial" panose="020B0604020202020204" pitchFamily="34" charset="0"/>
                <a:cs typeface="Arial" panose="020B0604020202020204" pitchFamily="34" charset="0"/>
              </a:rPr>
              <a:t>System Requirements:</a:t>
            </a:r>
            <a:endParaRPr lang="en-IN" sz="28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58585" y="1607255"/>
            <a:ext cx="10395857" cy="4681310"/>
          </a:xfrm>
        </p:spPr>
        <p:txBody>
          <a:bodyPr>
            <a:normAutofit lnSpcReduction="10000"/>
          </a:bodyPr>
          <a:lstStyle/>
          <a:p>
            <a:r>
              <a:rPr lang="en-IN" b="1" dirty="0" smtClean="0"/>
              <a:t>Hardware:</a:t>
            </a:r>
          </a:p>
          <a:p>
            <a:pPr marL="514350" indent="-514350">
              <a:buFont typeface="+mj-lt"/>
              <a:buAutoNum type="arabicPeriod"/>
            </a:pPr>
            <a:r>
              <a:rPr lang="en-IN" dirty="0" smtClean="0"/>
              <a:t>Desktop/Laptop</a:t>
            </a:r>
          </a:p>
          <a:p>
            <a:pPr marL="514350" indent="-514350">
              <a:buFont typeface="+mj-lt"/>
              <a:buAutoNum type="arabicPeriod"/>
            </a:pPr>
            <a:r>
              <a:rPr lang="en-IN" dirty="0" smtClean="0"/>
              <a:t>I3 processor</a:t>
            </a:r>
          </a:p>
          <a:p>
            <a:pPr marL="514350" indent="-514350">
              <a:buFont typeface="+mj-lt"/>
              <a:buAutoNum type="arabicPeriod"/>
            </a:pPr>
            <a:r>
              <a:rPr lang="en-IN" dirty="0" smtClean="0"/>
              <a:t>2gb RAM</a:t>
            </a:r>
          </a:p>
          <a:p>
            <a:pPr marL="514350" indent="-514350">
              <a:buFont typeface="+mj-lt"/>
              <a:buAutoNum type="arabicPeriod"/>
            </a:pPr>
            <a:r>
              <a:rPr lang="en-IN" dirty="0" smtClean="0"/>
              <a:t>Internet</a:t>
            </a:r>
          </a:p>
          <a:p>
            <a:r>
              <a:rPr lang="en-IN" b="1" dirty="0" smtClean="0"/>
              <a:t>Software:</a:t>
            </a:r>
          </a:p>
          <a:p>
            <a:pPr marL="514350" indent="-514350">
              <a:buFont typeface="+mj-lt"/>
              <a:buAutoNum type="arabicPeriod"/>
            </a:pPr>
            <a:r>
              <a:rPr lang="en-IN" dirty="0" err="1" smtClean="0"/>
              <a:t>Xamp</a:t>
            </a:r>
            <a:r>
              <a:rPr lang="en-IN" dirty="0" smtClean="0"/>
              <a:t>/Tomcat</a:t>
            </a:r>
          </a:p>
          <a:p>
            <a:pPr marL="514350" indent="-514350">
              <a:buFont typeface="+mj-lt"/>
              <a:buAutoNum type="arabicPeriod"/>
            </a:pPr>
            <a:r>
              <a:rPr lang="en-IN" dirty="0" smtClean="0"/>
              <a:t>Browser(</a:t>
            </a:r>
            <a:r>
              <a:rPr lang="en-IN" dirty="0" err="1" smtClean="0"/>
              <a:t>ie</a:t>
            </a:r>
            <a:r>
              <a:rPr lang="en-IN" dirty="0" smtClean="0"/>
              <a:t> chrome)</a:t>
            </a:r>
          </a:p>
          <a:p>
            <a:pPr marL="514350" indent="-514350">
              <a:buFont typeface="+mj-lt"/>
              <a:buAutoNum type="arabicPeriod"/>
            </a:pPr>
            <a:r>
              <a:rPr lang="en-IN" dirty="0" smtClean="0"/>
              <a:t>Text Editor</a:t>
            </a:r>
          </a:p>
          <a:p>
            <a:pPr marL="514350" indent="-514350">
              <a:buFont typeface="+mj-lt"/>
              <a:buAutoNum type="arabicPeriod"/>
            </a:pPr>
            <a:r>
              <a:rPr lang="en-IN" dirty="0" smtClean="0"/>
              <a:t>MySQL</a:t>
            </a:r>
            <a:endParaRPr lang="en-IN" dirty="0" smtClean="0"/>
          </a:p>
          <a:p>
            <a:pPr marL="514350" indent="-514350">
              <a:buFont typeface="+mj-lt"/>
              <a:buAutoNum type="arabicPeriod"/>
            </a:pPr>
            <a:endParaRPr lang="en-IN" dirty="0" smtClean="0"/>
          </a:p>
          <a:p>
            <a:pPr marL="0" indent="0">
              <a:buNone/>
            </a:pPr>
            <a:endParaRPr lang="en-IN" dirty="0"/>
          </a:p>
        </p:txBody>
      </p:sp>
      <p:pic>
        <p:nvPicPr>
          <p:cNvPr id="6" name="Picture 2" descr="SRM Institute of Science and Technology Vector Logo - (.SVG + .PNG) -  VectorLogoSeek.Co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1452" y="0"/>
            <a:ext cx="1633309" cy="775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28565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2856" y="2253343"/>
            <a:ext cx="9397093" cy="3837213"/>
          </a:xfrm>
          <a:prstGeom prst="rect">
            <a:avLst/>
          </a:prstGeom>
        </p:spPr>
      </p:pic>
      <p:sp>
        <p:nvSpPr>
          <p:cNvPr id="5" name="Title 4"/>
          <p:cNvSpPr>
            <a:spLocks noGrp="1"/>
          </p:cNvSpPr>
          <p:nvPr>
            <p:ph type="title"/>
          </p:nvPr>
        </p:nvSpPr>
        <p:spPr>
          <a:xfrm>
            <a:off x="1025978" y="751115"/>
            <a:ext cx="6672943" cy="751114"/>
          </a:xfrm>
        </p:spPr>
        <p:txBody>
          <a:bodyPr>
            <a:noAutofit/>
          </a:bodyPr>
          <a:lstStyle/>
          <a:p>
            <a:pPr algn="ctr"/>
            <a:r>
              <a:rPr lang="en-IN" b="1" dirty="0" smtClean="0">
                <a:latin typeface="Arial" panose="020B0604020202020204" pitchFamily="34" charset="0"/>
                <a:cs typeface="Arial" panose="020B0604020202020204" pitchFamily="34" charset="0"/>
              </a:rPr>
              <a:t>System Architecture</a:t>
            </a:r>
            <a:endParaRPr lang="en-IN" b="1" dirty="0">
              <a:latin typeface="Arial" panose="020B0604020202020204" pitchFamily="34" charset="0"/>
              <a:cs typeface="Arial" panose="020B0604020202020204" pitchFamily="34" charset="0"/>
            </a:endParaRPr>
          </a:p>
        </p:txBody>
      </p:sp>
      <p:pic>
        <p:nvPicPr>
          <p:cNvPr id="6" name="Picture 2" descr="SRM Institute of Science and Technology Vector Logo - (.SVG + .PNG) -  VectorLogoSeek.Co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3288" y="-8165"/>
            <a:ext cx="1633309" cy="759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56741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350" y="1000930"/>
            <a:ext cx="4215493" cy="385989"/>
          </a:xfrm>
        </p:spPr>
        <p:txBody>
          <a:bodyPr>
            <a:normAutofit fontScale="90000"/>
          </a:bodyPr>
          <a:lstStyle/>
          <a:p>
            <a:r>
              <a:rPr lang="en-IN" b="1" dirty="0" smtClean="0">
                <a:latin typeface="Arial" panose="020B0604020202020204" pitchFamily="34" charset="0"/>
                <a:cs typeface="Arial" panose="020B0604020202020204" pitchFamily="34" charset="0"/>
              </a:rPr>
              <a:t>Implementation:</a:t>
            </a:r>
            <a:endParaRPr lang="en-IN"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825625"/>
            <a:ext cx="10515600" cy="4558846"/>
          </a:xfrm>
        </p:spPr>
        <p:txBody>
          <a:bodyPr>
            <a:normAutofit fontScale="25000" lnSpcReduction="20000"/>
          </a:bodyPr>
          <a:lstStyle/>
          <a:p>
            <a:pPr marL="0" indent="0">
              <a:buNone/>
            </a:pPr>
            <a:r>
              <a:rPr lang="en-IN" dirty="0" smtClean="0">
                <a:latin typeface="Arial" panose="020B0604020202020204" pitchFamily="34" charset="0"/>
                <a:cs typeface="Arial" panose="020B0604020202020204" pitchFamily="34" charset="0"/>
              </a:rPr>
              <a:t>&lt;?</a:t>
            </a:r>
            <a:r>
              <a:rPr lang="en-IN" dirty="0" err="1" smtClean="0">
                <a:latin typeface="Arial" panose="020B0604020202020204" pitchFamily="34" charset="0"/>
                <a:cs typeface="Arial" panose="020B0604020202020204" pitchFamily="34" charset="0"/>
              </a:rPr>
              <a:t>php</a:t>
            </a:r>
            <a:endParaRPr lang="en-IN" dirty="0" smtClean="0">
              <a:latin typeface="Arial" panose="020B0604020202020204" pitchFamily="34" charset="0"/>
              <a:cs typeface="Arial" panose="020B0604020202020204" pitchFamily="34" charset="0"/>
            </a:endParaRPr>
          </a:p>
          <a:p>
            <a:pPr marL="0" indent="0">
              <a:buNone/>
            </a:pPr>
            <a:r>
              <a:rPr lang="en-IN" dirty="0" smtClean="0">
                <a:latin typeface="Arial" panose="020B0604020202020204" pitchFamily="34" charset="0"/>
                <a:cs typeface="Arial" panose="020B0604020202020204" pitchFamily="34" charset="0"/>
              </a:rPr>
              <a:t>	</a:t>
            </a:r>
            <a:r>
              <a:rPr lang="en-IN" dirty="0" err="1" smtClean="0">
                <a:latin typeface="Arial" panose="020B0604020202020204" pitchFamily="34" charset="0"/>
                <a:cs typeface="Arial" panose="020B0604020202020204" pitchFamily="34" charset="0"/>
              </a:rPr>
              <a:t>error_reporting</a:t>
            </a:r>
            <a:r>
              <a:rPr lang="en-IN" dirty="0" smtClean="0">
                <a:latin typeface="Arial" panose="020B0604020202020204" pitchFamily="34" charset="0"/>
                <a:cs typeface="Arial" panose="020B0604020202020204" pitchFamily="34" charset="0"/>
              </a:rPr>
              <a:t>(E_ERROR | E_WARNING | E_PARSE);</a:t>
            </a:r>
          </a:p>
          <a:p>
            <a:pPr marL="0" indent="0">
              <a:buNone/>
            </a:pPr>
            <a:r>
              <a:rPr lang="en-IN" dirty="0" smtClean="0">
                <a:latin typeface="Arial" panose="020B0604020202020204" pitchFamily="34" charset="0"/>
                <a:cs typeface="Arial" panose="020B0604020202020204" pitchFamily="34" charset="0"/>
              </a:rPr>
              <a:t>	$</a:t>
            </a:r>
            <a:r>
              <a:rPr lang="en-IN" dirty="0" err="1" smtClean="0">
                <a:latin typeface="Arial" panose="020B0604020202020204" pitchFamily="34" charset="0"/>
                <a:cs typeface="Arial" panose="020B0604020202020204" pitchFamily="34" charset="0"/>
              </a:rPr>
              <a:t>currDir</a:t>
            </a:r>
            <a:r>
              <a:rPr lang="en-IN" dirty="0" smtClean="0">
                <a:latin typeface="Arial" panose="020B0604020202020204" pitchFamily="34" charset="0"/>
                <a:cs typeface="Arial" panose="020B0604020202020204" pitchFamily="34" charset="0"/>
              </a:rPr>
              <a:t> = </a:t>
            </a:r>
            <a:r>
              <a:rPr lang="en-IN" dirty="0" err="1" smtClean="0">
                <a:latin typeface="Arial" panose="020B0604020202020204" pitchFamily="34" charset="0"/>
                <a:cs typeface="Arial" panose="020B0604020202020204" pitchFamily="34" charset="0"/>
              </a:rPr>
              <a:t>dirname</a:t>
            </a:r>
            <a:r>
              <a:rPr lang="en-IN" dirty="0" smtClean="0">
                <a:latin typeface="Arial" panose="020B0604020202020204" pitchFamily="34" charset="0"/>
                <a:cs typeface="Arial" panose="020B0604020202020204" pitchFamily="34" charset="0"/>
              </a:rPr>
              <a:t>(__FILE__);</a:t>
            </a:r>
          </a:p>
          <a:p>
            <a:pPr marL="0" indent="0">
              <a:buNone/>
            </a:pPr>
            <a:r>
              <a:rPr lang="en-IN" dirty="0" smtClean="0">
                <a:latin typeface="Arial" panose="020B0604020202020204" pitchFamily="34" charset="0"/>
                <a:cs typeface="Arial" panose="020B0604020202020204" pitchFamily="34" charset="0"/>
              </a:rPr>
              <a:t>	include("{$</a:t>
            </a:r>
            <a:r>
              <a:rPr lang="en-IN" dirty="0" err="1" smtClean="0">
                <a:latin typeface="Arial" panose="020B0604020202020204" pitchFamily="34" charset="0"/>
                <a:cs typeface="Arial" panose="020B0604020202020204" pitchFamily="34" charset="0"/>
              </a:rPr>
              <a:t>currDir</a:t>
            </a:r>
            <a:r>
              <a:rPr lang="en-IN" dirty="0" smtClean="0">
                <a:latin typeface="Arial" panose="020B0604020202020204" pitchFamily="34" charset="0"/>
                <a:cs typeface="Arial" panose="020B0604020202020204" pitchFamily="34" charset="0"/>
              </a:rPr>
              <a:t>}/</a:t>
            </a:r>
            <a:r>
              <a:rPr lang="en-IN" dirty="0" err="1" smtClean="0">
                <a:latin typeface="Arial" panose="020B0604020202020204" pitchFamily="34" charset="0"/>
                <a:cs typeface="Arial" panose="020B0604020202020204" pitchFamily="34" charset="0"/>
              </a:rPr>
              <a:t>defaultLang.php</a:t>
            </a:r>
            <a:r>
              <a:rPr lang="en-IN" dirty="0" smtClean="0">
                <a:latin typeface="Arial" panose="020B0604020202020204" pitchFamily="34" charset="0"/>
                <a:cs typeface="Arial" panose="020B0604020202020204" pitchFamily="34" charset="0"/>
              </a:rPr>
              <a:t>");</a:t>
            </a:r>
          </a:p>
          <a:p>
            <a:pPr marL="0" indent="0">
              <a:buNone/>
            </a:pPr>
            <a:r>
              <a:rPr lang="en-IN" dirty="0" smtClean="0">
                <a:latin typeface="Arial" panose="020B0604020202020204" pitchFamily="34" charset="0"/>
                <a:cs typeface="Arial" panose="020B0604020202020204" pitchFamily="34" charset="0"/>
              </a:rPr>
              <a:t>	include("{$</a:t>
            </a:r>
            <a:r>
              <a:rPr lang="en-IN" dirty="0" err="1" smtClean="0">
                <a:latin typeface="Arial" panose="020B0604020202020204" pitchFamily="34" charset="0"/>
                <a:cs typeface="Arial" panose="020B0604020202020204" pitchFamily="34" charset="0"/>
              </a:rPr>
              <a:t>currDir</a:t>
            </a:r>
            <a:r>
              <a:rPr lang="en-IN" dirty="0" smtClean="0">
                <a:latin typeface="Arial" panose="020B0604020202020204" pitchFamily="34" charset="0"/>
                <a:cs typeface="Arial" panose="020B0604020202020204" pitchFamily="34" charset="0"/>
              </a:rPr>
              <a:t>}/</a:t>
            </a:r>
            <a:r>
              <a:rPr lang="en-IN" dirty="0" err="1" smtClean="0">
                <a:latin typeface="Arial" panose="020B0604020202020204" pitchFamily="34" charset="0"/>
                <a:cs typeface="Arial" panose="020B0604020202020204" pitchFamily="34" charset="0"/>
              </a:rPr>
              <a:t>language.php</a:t>
            </a:r>
            <a:r>
              <a:rPr lang="en-IN" dirty="0" smtClean="0">
                <a:latin typeface="Arial" panose="020B0604020202020204" pitchFamily="34" charset="0"/>
                <a:cs typeface="Arial" panose="020B0604020202020204" pitchFamily="34" charset="0"/>
              </a:rPr>
              <a:t>");</a:t>
            </a:r>
          </a:p>
          <a:p>
            <a:pPr marL="0" indent="0">
              <a:buNone/>
            </a:pPr>
            <a:r>
              <a:rPr lang="en-IN" dirty="0" smtClean="0">
                <a:latin typeface="Arial" panose="020B0604020202020204" pitchFamily="34" charset="0"/>
                <a:cs typeface="Arial" panose="020B0604020202020204" pitchFamily="34" charset="0"/>
              </a:rPr>
              <a:t>	include("{$</a:t>
            </a:r>
            <a:r>
              <a:rPr lang="en-IN" dirty="0" err="1" smtClean="0">
                <a:latin typeface="Arial" panose="020B0604020202020204" pitchFamily="34" charset="0"/>
                <a:cs typeface="Arial" panose="020B0604020202020204" pitchFamily="34" charset="0"/>
              </a:rPr>
              <a:t>currDir</a:t>
            </a:r>
            <a:r>
              <a:rPr lang="en-IN" dirty="0" smtClean="0">
                <a:latin typeface="Arial" panose="020B0604020202020204" pitchFamily="34" charset="0"/>
                <a:cs typeface="Arial" panose="020B0604020202020204" pitchFamily="34" charset="0"/>
              </a:rPr>
              <a:t>}/</a:t>
            </a:r>
            <a:r>
              <a:rPr lang="en-IN" dirty="0" err="1" smtClean="0">
                <a:latin typeface="Arial" panose="020B0604020202020204" pitchFamily="34" charset="0"/>
                <a:cs typeface="Arial" panose="020B0604020202020204" pitchFamily="34" charset="0"/>
              </a:rPr>
              <a:t>lib.php</a:t>
            </a:r>
            <a:r>
              <a:rPr lang="en-IN" dirty="0" smtClean="0">
                <a:latin typeface="Arial" panose="020B0604020202020204" pitchFamily="34" charset="0"/>
                <a:cs typeface="Arial" panose="020B0604020202020204" pitchFamily="34" charset="0"/>
              </a:rPr>
              <a:t>");</a:t>
            </a:r>
          </a:p>
          <a:p>
            <a:pPr marL="0" indent="0">
              <a:buNone/>
            </a:pPr>
            <a:endParaRPr lang="en-IN" dirty="0" smtClean="0">
              <a:latin typeface="Arial" panose="020B0604020202020204" pitchFamily="34" charset="0"/>
              <a:cs typeface="Arial" panose="020B0604020202020204" pitchFamily="34" charset="0"/>
            </a:endParaRPr>
          </a:p>
          <a:p>
            <a:pPr marL="0" indent="0">
              <a:buNone/>
            </a:pPr>
            <a:r>
              <a:rPr lang="en-IN" dirty="0" smtClean="0">
                <a:latin typeface="Arial" panose="020B0604020202020204" pitchFamily="34" charset="0"/>
                <a:cs typeface="Arial" panose="020B0604020202020204" pitchFamily="34" charset="0"/>
              </a:rPr>
              <a:t>	$x = new </a:t>
            </a:r>
            <a:r>
              <a:rPr lang="en-IN" dirty="0" err="1" smtClean="0">
                <a:latin typeface="Arial" panose="020B0604020202020204" pitchFamily="34" charset="0"/>
                <a:cs typeface="Arial" panose="020B0604020202020204" pitchFamily="34" charset="0"/>
              </a:rPr>
              <a:t>DataList</a:t>
            </a:r>
            <a:r>
              <a:rPr lang="en-IN" dirty="0" smtClean="0">
                <a:latin typeface="Arial" panose="020B0604020202020204" pitchFamily="34" charset="0"/>
                <a:cs typeface="Arial" panose="020B0604020202020204" pitchFamily="34" charset="0"/>
              </a:rPr>
              <a:t>;</a:t>
            </a:r>
          </a:p>
          <a:p>
            <a:pPr marL="0" indent="0">
              <a:buNone/>
            </a:pPr>
            <a:r>
              <a:rPr lang="en-IN" dirty="0" smtClean="0">
                <a:latin typeface="Arial" panose="020B0604020202020204" pitchFamily="34" charset="0"/>
                <a:cs typeface="Arial" panose="020B0604020202020204" pitchFamily="34" charset="0"/>
              </a:rPr>
              <a:t>	$x-&gt;</a:t>
            </a:r>
            <a:r>
              <a:rPr lang="en-IN" dirty="0" err="1" smtClean="0">
                <a:latin typeface="Arial" panose="020B0604020202020204" pitchFamily="34" charset="0"/>
                <a:cs typeface="Arial" panose="020B0604020202020204" pitchFamily="34" charset="0"/>
              </a:rPr>
              <a:t>TableTitle</a:t>
            </a:r>
            <a:r>
              <a:rPr lang="en-IN" dirty="0" smtClean="0">
                <a:latin typeface="Arial" panose="020B0604020202020204" pitchFamily="34" charset="0"/>
                <a:cs typeface="Arial" panose="020B0604020202020204" pitchFamily="34" charset="0"/>
              </a:rPr>
              <a:t> = $Translation['homepage'];</a:t>
            </a:r>
          </a:p>
          <a:p>
            <a:pPr marL="0" indent="0">
              <a:buNone/>
            </a:pPr>
            <a:r>
              <a:rPr lang="en-IN" dirty="0" smtClean="0">
                <a:latin typeface="Arial" panose="020B0604020202020204" pitchFamily="34" charset="0"/>
                <a:cs typeface="Arial" panose="020B0604020202020204" pitchFamily="34" charset="0"/>
              </a:rPr>
              <a:t>	$</a:t>
            </a:r>
            <a:r>
              <a:rPr lang="en-IN" dirty="0" err="1" smtClean="0">
                <a:latin typeface="Arial" panose="020B0604020202020204" pitchFamily="34" charset="0"/>
                <a:cs typeface="Arial" panose="020B0604020202020204" pitchFamily="34" charset="0"/>
              </a:rPr>
              <a:t>tablesPerRow</a:t>
            </a:r>
            <a:r>
              <a:rPr lang="en-IN" dirty="0" smtClean="0">
                <a:latin typeface="Arial" panose="020B0604020202020204" pitchFamily="34" charset="0"/>
                <a:cs typeface="Arial" panose="020B0604020202020204" pitchFamily="34" charset="0"/>
              </a:rPr>
              <a:t> = 2;</a:t>
            </a:r>
          </a:p>
          <a:p>
            <a:pPr marL="0" indent="0">
              <a:buNone/>
            </a:pPr>
            <a:r>
              <a:rPr lang="en-IN" dirty="0" smtClean="0">
                <a:latin typeface="Arial" panose="020B0604020202020204" pitchFamily="34" charset="0"/>
                <a:cs typeface="Arial" panose="020B0604020202020204" pitchFamily="34" charset="0"/>
              </a:rPr>
              <a:t>	$</a:t>
            </a:r>
            <a:r>
              <a:rPr lang="en-IN" dirty="0" err="1" smtClean="0">
                <a:latin typeface="Arial" panose="020B0604020202020204" pitchFamily="34" charset="0"/>
                <a:cs typeface="Arial" panose="020B0604020202020204" pitchFamily="34" charset="0"/>
              </a:rPr>
              <a:t>arrTables</a:t>
            </a:r>
            <a:r>
              <a:rPr lang="en-IN" dirty="0" smtClean="0">
                <a:latin typeface="Arial" panose="020B0604020202020204" pitchFamily="34" charset="0"/>
                <a:cs typeface="Arial" panose="020B0604020202020204" pitchFamily="34" charset="0"/>
              </a:rPr>
              <a:t> = </a:t>
            </a:r>
            <a:r>
              <a:rPr lang="en-IN" dirty="0" err="1" smtClean="0">
                <a:latin typeface="Arial" panose="020B0604020202020204" pitchFamily="34" charset="0"/>
                <a:cs typeface="Arial" panose="020B0604020202020204" pitchFamily="34" charset="0"/>
              </a:rPr>
              <a:t>getTableList</a:t>
            </a:r>
            <a:r>
              <a:rPr lang="en-IN" dirty="0" smtClean="0">
                <a:latin typeface="Arial" panose="020B0604020202020204" pitchFamily="34" charset="0"/>
                <a:cs typeface="Arial" panose="020B0604020202020204" pitchFamily="34" charset="0"/>
              </a:rPr>
              <a:t>();</a:t>
            </a:r>
          </a:p>
          <a:p>
            <a:pPr marL="0" indent="0">
              <a:buNone/>
            </a:pPr>
            <a:endParaRPr lang="en-IN" dirty="0" smtClean="0">
              <a:latin typeface="Arial" panose="020B0604020202020204" pitchFamily="34" charset="0"/>
              <a:cs typeface="Arial" panose="020B0604020202020204" pitchFamily="34" charset="0"/>
            </a:endParaRPr>
          </a:p>
          <a:p>
            <a:pPr marL="0" indent="0">
              <a:buNone/>
            </a:pPr>
            <a:r>
              <a:rPr lang="en-IN" dirty="0" smtClean="0">
                <a:latin typeface="Arial" panose="020B0604020202020204" pitchFamily="34" charset="0"/>
                <a:cs typeface="Arial" panose="020B0604020202020204" pitchFamily="34" charset="0"/>
              </a:rPr>
              <a:t>	// according to provided GET parameters, either log out, show login form (possibly with a failed login message), or show homepage</a:t>
            </a:r>
          </a:p>
          <a:p>
            <a:pPr marL="0" indent="0">
              <a:buNone/>
            </a:pPr>
            <a:r>
              <a:rPr lang="en-IN" dirty="0" smtClean="0">
                <a:latin typeface="Arial" panose="020B0604020202020204" pitchFamily="34" charset="0"/>
                <a:cs typeface="Arial" panose="020B0604020202020204" pitchFamily="34" charset="0"/>
              </a:rPr>
              <a:t>	if(</a:t>
            </a:r>
            <a:r>
              <a:rPr lang="en-IN" dirty="0" err="1" smtClean="0">
                <a:latin typeface="Arial" panose="020B0604020202020204" pitchFamily="34" charset="0"/>
                <a:cs typeface="Arial" panose="020B0604020202020204" pitchFamily="34" charset="0"/>
              </a:rPr>
              <a:t>isset</a:t>
            </a:r>
            <a:r>
              <a:rPr lang="en-IN" dirty="0" smtClean="0">
                <a:latin typeface="Arial" panose="020B0604020202020204" pitchFamily="34" charset="0"/>
                <a:cs typeface="Arial" panose="020B0604020202020204" pitchFamily="34" charset="0"/>
              </a:rPr>
              <a:t>($_GET['</a:t>
            </a:r>
            <a:r>
              <a:rPr lang="en-IN" dirty="0" err="1" smtClean="0">
                <a:latin typeface="Arial" panose="020B0604020202020204" pitchFamily="34" charset="0"/>
                <a:cs typeface="Arial" panose="020B0604020202020204" pitchFamily="34" charset="0"/>
              </a:rPr>
              <a:t>signOut</a:t>
            </a:r>
            <a:r>
              <a:rPr lang="en-IN" dirty="0" smtClean="0">
                <a:latin typeface="Arial" panose="020B0604020202020204" pitchFamily="34" charset="0"/>
                <a:cs typeface="Arial" panose="020B0604020202020204" pitchFamily="34" charset="0"/>
              </a:rPr>
              <a:t>'])){</a:t>
            </a:r>
          </a:p>
          <a:p>
            <a:pPr marL="0" indent="0">
              <a:buNone/>
            </a:pPr>
            <a:r>
              <a:rPr lang="en-IN" dirty="0" smtClean="0">
                <a:latin typeface="Arial" panose="020B0604020202020204" pitchFamily="34" charset="0"/>
                <a:cs typeface="Arial" panose="020B0604020202020204" pitchFamily="34" charset="0"/>
              </a:rPr>
              <a:t>		</a:t>
            </a:r>
            <a:r>
              <a:rPr lang="en-IN" dirty="0" err="1" smtClean="0">
                <a:latin typeface="Arial" panose="020B0604020202020204" pitchFamily="34" charset="0"/>
                <a:cs typeface="Arial" panose="020B0604020202020204" pitchFamily="34" charset="0"/>
              </a:rPr>
              <a:t>logOutUser</a:t>
            </a:r>
            <a:r>
              <a:rPr lang="en-IN" dirty="0" smtClean="0">
                <a:latin typeface="Arial" panose="020B0604020202020204" pitchFamily="34" charset="0"/>
                <a:cs typeface="Arial" panose="020B0604020202020204" pitchFamily="34" charset="0"/>
              </a:rPr>
              <a:t>();</a:t>
            </a:r>
          </a:p>
          <a:p>
            <a:pPr marL="0" indent="0">
              <a:buNone/>
            </a:pPr>
            <a:r>
              <a:rPr lang="en-IN" dirty="0" smtClean="0">
                <a:latin typeface="Arial" panose="020B0604020202020204" pitchFamily="34" charset="0"/>
                <a:cs typeface="Arial" panose="020B0604020202020204" pitchFamily="34" charset="0"/>
              </a:rPr>
              <a:t>		redirect("</a:t>
            </a:r>
            <a:r>
              <a:rPr lang="en-IN" dirty="0" err="1" smtClean="0">
                <a:latin typeface="Arial" panose="020B0604020202020204" pitchFamily="34" charset="0"/>
                <a:cs typeface="Arial" panose="020B0604020202020204" pitchFamily="34" charset="0"/>
              </a:rPr>
              <a:t>index.php?signIn</a:t>
            </a:r>
            <a:r>
              <a:rPr lang="en-IN" dirty="0" smtClean="0">
                <a:latin typeface="Arial" panose="020B0604020202020204" pitchFamily="34" charset="0"/>
                <a:cs typeface="Arial" panose="020B0604020202020204" pitchFamily="34" charset="0"/>
              </a:rPr>
              <a:t>=1");</a:t>
            </a:r>
          </a:p>
          <a:p>
            <a:pPr marL="0" indent="0">
              <a:buNone/>
            </a:pPr>
            <a:r>
              <a:rPr lang="en-IN" dirty="0" smtClean="0">
                <a:latin typeface="Arial" panose="020B0604020202020204" pitchFamily="34" charset="0"/>
                <a:cs typeface="Arial" panose="020B0604020202020204" pitchFamily="34" charset="0"/>
              </a:rPr>
              <a:t>	}</a:t>
            </a:r>
            <a:r>
              <a:rPr lang="en-IN" dirty="0" err="1" smtClean="0">
                <a:latin typeface="Arial" panose="020B0604020202020204" pitchFamily="34" charset="0"/>
                <a:cs typeface="Arial" panose="020B0604020202020204" pitchFamily="34" charset="0"/>
              </a:rPr>
              <a:t>elseif</a:t>
            </a:r>
            <a:r>
              <a:rPr lang="en-IN" dirty="0" smtClean="0">
                <a:latin typeface="Arial" panose="020B0604020202020204" pitchFamily="34" charset="0"/>
                <a:cs typeface="Arial" panose="020B0604020202020204" pitchFamily="34" charset="0"/>
              </a:rPr>
              <a:t>(</a:t>
            </a:r>
            <a:r>
              <a:rPr lang="en-IN" dirty="0" err="1" smtClean="0">
                <a:latin typeface="Arial" panose="020B0604020202020204" pitchFamily="34" charset="0"/>
                <a:cs typeface="Arial" panose="020B0604020202020204" pitchFamily="34" charset="0"/>
              </a:rPr>
              <a:t>isset</a:t>
            </a:r>
            <a:r>
              <a:rPr lang="en-IN" dirty="0" smtClean="0">
                <a:latin typeface="Arial" panose="020B0604020202020204" pitchFamily="34" charset="0"/>
                <a:cs typeface="Arial" panose="020B0604020202020204" pitchFamily="34" charset="0"/>
              </a:rPr>
              <a:t>($_GET['</a:t>
            </a:r>
            <a:r>
              <a:rPr lang="en-IN" dirty="0" err="1" smtClean="0">
                <a:latin typeface="Arial" panose="020B0604020202020204" pitchFamily="34" charset="0"/>
                <a:cs typeface="Arial" panose="020B0604020202020204" pitchFamily="34" charset="0"/>
              </a:rPr>
              <a:t>loginFailed</a:t>
            </a:r>
            <a:r>
              <a:rPr lang="en-IN" dirty="0" smtClean="0">
                <a:latin typeface="Arial" panose="020B0604020202020204" pitchFamily="34" charset="0"/>
                <a:cs typeface="Arial" panose="020B0604020202020204" pitchFamily="34" charset="0"/>
              </a:rPr>
              <a:t>']) || </a:t>
            </a:r>
            <a:r>
              <a:rPr lang="en-IN" dirty="0" err="1" smtClean="0">
                <a:latin typeface="Arial" panose="020B0604020202020204" pitchFamily="34" charset="0"/>
                <a:cs typeface="Arial" panose="020B0604020202020204" pitchFamily="34" charset="0"/>
              </a:rPr>
              <a:t>isset</a:t>
            </a:r>
            <a:r>
              <a:rPr lang="en-IN" dirty="0" smtClean="0">
                <a:latin typeface="Arial" panose="020B0604020202020204" pitchFamily="34" charset="0"/>
                <a:cs typeface="Arial" panose="020B0604020202020204" pitchFamily="34" charset="0"/>
              </a:rPr>
              <a:t>($_GET['</a:t>
            </a:r>
            <a:r>
              <a:rPr lang="en-IN" dirty="0" err="1" smtClean="0">
                <a:latin typeface="Arial" panose="020B0604020202020204" pitchFamily="34" charset="0"/>
                <a:cs typeface="Arial" panose="020B0604020202020204" pitchFamily="34" charset="0"/>
              </a:rPr>
              <a:t>signIn</a:t>
            </a:r>
            <a:r>
              <a:rPr lang="en-IN" dirty="0" smtClean="0">
                <a:latin typeface="Arial" panose="020B0604020202020204" pitchFamily="34" charset="0"/>
                <a:cs typeface="Arial" panose="020B0604020202020204" pitchFamily="34" charset="0"/>
              </a:rPr>
              <a:t>'])){</a:t>
            </a:r>
          </a:p>
          <a:p>
            <a:pPr marL="0" indent="0">
              <a:buNone/>
            </a:pPr>
            <a:r>
              <a:rPr lang="en-IN" dirty="0" smtClean="0">
                <a:latin typeface="Arial" panose="020B0604020202020204" pitchFamily="34" charset="0"/>
                <a:cs typeface="Arial" panose="020B0604020202020204" pitchFamily="34" charset="0"/>
              </a:rPr>
              <a:t>		if(!</a:t>
            </a:r>
            <a:r>
              <a:rPr lang="en-IN" dirty="0" err="1" smtClean="0">
                <a:latin typeface="Arial" panose="020B0604020202020204" pitchFamily="34" charset="0"/>
                <a:cs typeface="Arial" panose="020B0604020202020204" pitchFamily="34" charset="0"/>
              </a:rPr>
              <a:t>headers_sent</a:t>
            </a:r>
            <a:r>
              <a:rPr lang="en-IN" dirty="0" smtClean="0">
                <a:latin typeface="Arial" panose="020B0604020202020204" pitchFamily="34" charset="0"/>
                <a:cs typeface="Arial" panose="020B0604020202020204" pitchFamily="34" charset="0"/>
              </a:rPr>
              <a:t>() &amp;&amp; </a:t>
            </a:r>
            <a:r>
              <a:rPr lang="en-IN" dirty="0" err="1" smtClean="0">
                <a:latin typeface="Arial" panose="020B0604020202020204" pitchFamily="34" charset="0"/>
                <a:cs typeface="Arial" panose="020B0604020202020204" pitchFamily="34" charset="0"/>
              </a:rPr>
              <a:t>isset</a:t>
            </a:r>
            <a:r>
              <a:rPr lang="en-IN" dirty="0" smtClean="0">
                <a:latin typeface="Arial" panose="020B0604020202020204" pitchFamily="34" charset="0"/>
                <a:cs typeface="Arial" panose="020B0604020202020204" pitchFamily="34" charset="0"/>
              </a:rPr>
              <a:t>($_GET['</a:t>
            </a:r>
            <a:r>
              <a:rPr lang="en-IN" dirty="0" err="1" smtClean="0">
                <a:latin typeface="Arial" panose="020B0604020202020204" pitchFamily="34" charset="0"/>
                <a:cs typeface="Arial" panose="020B0604020202020204" pitchFamily="34" charset="0"/>
              </a:rPr>
              <a:t>loginFailed</a:t>
            </a:r>
            <a:r>
              <a:rPr lang="en-IN" dirty="0" smtClean="0">
                <a:latin typeface="Arial" panose="020B0604020202020204" pitchFamily="34" charset="0"/>
                <a:cs typeface="Arial" panose="020B0604020202020204" pitchFamily="34" charset="0"/>
              </a:rPr>
              <a:t>'])) header('HTTP/1.0 403 Forbidden');</a:t>
            </a:r>
          </a:p>
          <a:p>
            <a:pPr marL="0" indent="0">
              <a:buNone/>
            </a:pPr>
            <a:r>
              <a:rPr lang="en-IN" dirty="0" smtClean="0">
                <a:latin typeface="Arial" panose="020B0604020202020204" pitchFamily="34" charset="0"/>
                <a:cs typeface="Arial" panose="020B0604020202020204" pitchFamily="34" charset="0"/>
              </a:rPr>
              <a:t>		include("{$</a:t>
            </a:r>
            <a:r>
              <a:rPr lang="en-IN" dirty="0" err="1" smtClean="0">
                <a:latin typeface="Arial" panose="020B0604020202020204" pitchFamily="34" charset="0"/>
                <a:cs typeface="Arial" panose="020B0604020202020204" pitchFamily="34" charset="0"/>
              </a:rPr>
              <a:t>currDir</a:t>
            </a:r>
            <a:r>
              <a:rPr lang="en-IN" dirty="0" smtClean="0">
                <a:latin typeface="Arial" panose="020B0604020202020204" pitchFamily="34" charset="0"/>
                <a:cs typeface="Arial" panose="020B0604020202020204" pitchFamily="34" charset="0"/>
              </a:rPr>
              <a:t>}/</a:t>
            </a:r>
            <a:r>
              <a:rPr lang="en-IN" dirty="0" err="1" smtClean="0">
                <a:latin typeface="Arial" panose="020B0604020202020204" pitchFamily="34" charset="0"/>
                <a:cs typeface="Arial" panose="020B0604020202020204" pitchFamily="34" charset="0"/>
              </a:rPr>
              <a:t>login.php</a:t>
            </a:r>
            <a:r>
              <a:rPr lang="en-IN" dirty="0" smtClean="0">
                <a:latin typeface="Arial" panose="020B0604020202020204" pitchFamily="34" charset="0"/>
                <a:cs typeface="Arial" panose="020B0604020202020204" pitchFamily="34" charset="0"/>
              </a:rPr>
              <a:t>");</a:t>
            </a:r>
          </a:p>
          <a:p>
            <a:pPr marL="0" indent="0">
              <a:buNone/>
            </a:pPr>
            <a:r>
              <a:rPr lang="en-IN" dirty="0" smtClean="0">
                <a:latin typeface="Arial" panose="020B0604020202020204" pitchFamily="34" charset="0"/>
                <a:cs typeface="Arial" panose="020B0604020202020204" pitchFamily="34" charset="0"/>
              </a:rPr>
              <a:t>	}else{</a:t>
            </a:r>
          </a:p>
          <a:p>
            <a:pPr marL="0" indent="0">
              <a:buNone/>
            </a:pPr>
            <a:r>
              <a:rPr lang="en-IN" dirty="0" smtClean="0">
                <a:latin typeface="Arial" panose="020B0604020202020204" pitchFamily="34" charset="0"/>
                <a:cs typeface="Arial" panose="020B0604020202020204" pitchFamily="34" charset="0"/>
              </a:rPr>
              <a:t>		include("{$</a:t>
            </a:r>
            <a:r>
              <a:rPr lang="en-IN" dirty="0" err="1" smtClean="0">
                <a:latin typeface="Arial" panose="020B0604020202020204" pitchFamily="34" charset="0"/>
                <a:cs typeface="Arial" panose="020B0604020202020204" pitchFamily="34" charset="0"/>
              </a:rPr>
              <a:t>currDir</a:t>
            </a:r>
            <a:r>
              <a:rPr lang="en-IN" dirty="0" smtClean="0">
                <a:latin typeface="Arial" panose="020B0604020202020204" pitchFamily="34" charset="0"/>
                <a:cs typeface="Arial" panose="020B0604020202020204" pitchFamily="34" charset="0"/>
              </a:rPr>
              <a:t>}/header-</a:t>
            </a:r>
            <a:r>
              <a:rPr lang="en-IN" dirty="0" err="1" smtClean="0">
                <a:latin typeface="Arial" panose="020B0604020202020204" pitchFamily="34" charset="0"/>
                <a:cs typeface="Arial" panose="020B0604020202020204" pitchFamily="34" charset="0"/>
              </a:rPr>
              <a:t>user.php</a:t>
            </a:r>
            <a:r>
              <a:rPr lang="en-IN" dirty="0" smtClean="0">
                <a:latin typeface="Arial" panose="020B0604020202020204" pitchFamily="34" charset="0"/>
                <a:cs typeface="Arial" panose="020B0604020202020204" pitchFamily="34" charset="0"/>
              </a:rPr>
              <a:t>");</a:t>
            </a:r>
          </a:p>
          <a:p>
            <a:pPr marL="0" indent="0">
              <a:buNone/>
            </a:pP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pic>
        <p:nvPicPr>
          <p:cNvPr id="4" name="Picture 2" descr="SRM Institute of Science and Technology Vector Logo - (.SVG + .PNG) -  VectorLogoSeek.Co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3288" y="40820"/>
            <a:ext cx="1633309" cy="907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94197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75707"/>
            <a:ext cx="10515600" cy="5062540"/>
          </a:xfrm>
        </p:spPr>
        <p:txBody>
          <a:bodyPr>
            <a:noAutofit/>
          </a:bodyPr>
          <a:lstStyle/>
          <a:p>
            <a:r>
              <a:rPr lang="en-IN" sz="1400" dirty="0" smtClean="0">
                <a:latin typeface="Arial" panose="020B0604020202020204" pitchFamily="34" charset="0"/>
                <a:cs typeface="Arial" panose="020B0604020202020204" pitchFamily="34" charset="0"/>
              </a:rPr>
              <a:t>&lt;?</a:t>
            </a:r>
            <a:r>
              <a:rPr lang="en-IN" sz="1400" dirty="0" err="1" smtClean="0">
                <a:latin typeface="Arial" panose="020B0604020202020204" pitchFamily="34" charset="0"/>
                <a:cs typeface="Arial" panose="020B0604020202020204" pitchFamily="34" charset="0"/>
              </a:rPr>
              <a:t>php</a:t>
            </a:r>
            <a:r>
              <a:rPr lang="en-IN" sz="1400" dirty="0" smtClean="0">
                <a:latin typeface="Arial" panose="020B0604020202020204" pitchFamily="34" charset="0"/>
                <a:cs typeface="Arial" panose="020B0604020202020204" pitchFamily="34" charset="0"/>
              </a:rPr>
              <a:t/>
            </a:r>
            <a:br>
              <a:rPr lang="en-IN" sz="1400" dirty="0" smtClean="0">
                <a:latin typeface="Arial" panose="020B0604020202020204" pitchFamily="34" charset="0"/>
                <a:cs typeface="Arial" panose="020B0604020202020204" pitchFamily="34" charset="0"/>
              </a:rPr>
            </a:br>
            <a:r>
              <a:rPr lang="en-IN" sz="1400" dirty="0" smtClean="0">
                <a:latin typeface="Arial" panose="020B0604020202020204" pitchFamily="34" charset="0"/>
                <a:cs typeface="Arial" panose="020B0604020202020204" pitchFamily="34" charset="0"/>
              </a:rPr>
              <a:t/>
            </a:r>
            <a:br>
              <a:rPr lang="en-IN" sz="1400" dirty="0" smtClean="0">
                <a:latin typeface="Arial" panose="020B0604020202020204" pitchFamily="34" charset="0"/>
                <a:cs typeface="Arial" panose="020B0604020202020204" pitchFamily="34" charset="0"/>
              </a:rPr>
            </a:br>
            <a:r>
              <a:rPr lang="en-IN" sz="1400" dirty="0" smtClean="0">
                <a:latin typeface="Arial" panose="020B0604020202020204" pitchFamily="34" charset="0"/>
                <a:cs typeface="Arial" panose="020B0604020202020204" pitchFamily="34" charset="0"/>
              </a:rPr>
              <a:t>	$</a:t>
            </a:r>
            <a:r>
              <a:rPr lang="en-IN" sz="1400" dirty="0" err="1" smtClean="0">
                <a:latin typeface="Arial" panose="020B0604020202020204" pitchFamily="34" charset="0"/>
                <a:cs typeface="Arial" panose="020B0604020202020204" pitchFamily="34" charset="0"/>
              </a:rPr>
              <a:t>currDir</a:t>
            </a:r>
            <a:r>
              <a:rPr lang="en-IN" sz="1400" dirty="0" smtClean="0">
                <a:latin typeface="Arial" panose="020B0604020202020204" pitchFamily="34" charset="0"/>
                <a:cs typeface="Arial" panose="020B0604020202020204" pitchFamily="34" charset="0"/>
              </a:rPr>
              <a:t>=</a:t>
            </a:r>
            <a:r>
              <a:rPr lang="en-IN" sz="1400" dirty="0" err="1" smtClean="0">
                <a:latin typeface="Arial" panose="020B0604020202020204" pitchFamily="34" charset="0"/>
                <a:cs typeface="Arial" panose="020B0604020202020204" pitchFamily="34" charset="0"/>
              </a:rPr>
              <a:t>dirname</a:t>
            </a:r>
            <a:r>
              <a:rPr lang="en-IN" sz="1400" dirty="0" smtClean="0">
                <a:latin typeface="Arial" panose="020B0604020202020204" pitchFamily="34" charset="0"/>
                <a:cs typeface="Arial" panose="020B0604020202020204" pitchFamily="34" charset="0"/>
              </a:rPr>
              <a:t>(__FILE__);</a:t>
            </a:r>
            <a:br>
              <a:rPr lang="en-IN" sz="1400" dirty="0" smtClean="0">
                <a:latin typeface="Arial" panose="020B0604020202020204" pitchFamily="34" charset="0"/>
                <a:cs typeface="Arial" panose="020B0604020202020204" pitchFamily="34" charset="0"/>
              </a:rPr>
            </a:br>
            <a:r>
              <a:rPr lang="en-IN" sz="1400" dirty="0" smtClean="0">
                <a:latin typeface="Arial" panose="020B0604020202020204" pitchFamily="34" charset="0"/>
                <a:cs typeface="Arial" panose="020B0604020202020204" pitchFamily="34" charset="0"/>
              </a:rPr>
              <a:t>	include("$</a:t>
            </a:r>
            <a:r>
              <a:rPr lang="en-IN" sz="1400" dirty="0" err="1" smtClean="0">
                <a:latin typeface="Arial" panose="020B0604020202020204" pitchFamily="34" charset="0"/>
                <a:cs typeface="Arial" panose="020B0604020202020204" pitchFamily="34" charset="0"/>
              </a:rPr>
              <a:t>currDir</a:t>
            </a:r>
            <a:r>
              <a:rPr lang="en-IN" sz="1400" dirty="0" smtClean="0">
                <a:latin typeface="Arial" panose="020B0604020202020204" pitchFamily="34" charset="0"/>
                <a:cs typeface="Arial" panose="020B0604020202020204" pitchFamily="34" charset="0"/>
              </a:rPr>
              <a:t>/</a:t>
            </a:r>
            <a:r>
              <a:rPr lang="en-IN" sz="1400" dirty="0" err="1" smtClean="0">
                <a:latin typeface="Arial" panose="020B0604020202020204" pitchFamily="34" charset="0"/>
                <a:cs typeface="Arial" panose="020B0604020202020204" pitchFamily="34" charset="0"/>
              </a:rPr>
              <a:t>defaultLang.php</a:t>
            </a:r>
            <a:r>
              <a:rPr lang="en-IN" sz="1400" dirty="0" smtClean="0">
                <a:latin typeface="Arial" panose="020B0604020202020204" pitchFamily="34" charset="0"/>
                <a:cs typeface="Arial" panose="020B0604020202020204" pitchFamily="34" charset="0"/>
              </a:rPr>
              <a:t>");</a:t>
            </a:r>
            <a:br>
              <a:rPr lang="en-IN" sz="1400" dirty="0" smtClean="0">
                <a:latin typeface="Arial" panose="020B0604020202020204" pitchFamily="34" charset="0"/>
                <a:cs typeface="Arial" panose="020B0604020202020204" pitchFamily="34" charset="0"/>
              </a:rPr>
            </a:br>
            <a:r>
              <a:rPr lang="en-IN" sz="1400" dirty="0" smtClean="0">
                <a:latin typeface="Arial" panose="020B0604020202020204" pitchFamily="34" charset="0"/>
                <a:cs typeface="Arial" panose="020B0604020202020204" pitchFamily="34" charset="0"/>
              </a:rPr>
              <a:t>	include("$</a:t>
            </a:r>
            <a:r>
              <a:rPr lang="en-IN" sz="1400" dirty="0" err="1" smtClean="0">
                <a:latin typeface="Arial" panose="020B0604020202020204" pitchFamily="34" charset="0"/>
                <a:cs typeface="Arial" panose="020B0604020202020204" pitchFamily="34" charset="0"/>
              </a:rPr>
              <a:t>currDir</a:t>
            </a:r>
            <a:r>
              <a:rPr lang="en-IN" sz="1400" dirty="0" smtClean="0">
                <a:latin typeface="Arial" panose="020B0604020202020204" pitchFamily="34" charset="0"/>
                <a:cs typeface="Arial" panose="020B0604020202020204" pitchFamily="34" charset="0"/>
              </a:rPr>
              <a:t>/</a:t>
            </a:r>
            <a:r>
              <a:rPr lang="en-IN" sz="1400" dirty="0" err="1" smtClean="0">
                <a:latin typeface="Arial" panose="020B0604020202020204" pitchFamily="34" charset="0"/>
                <a:cs typeface="Arial" panose="020B0604020202020204" pitchFamily="34" charset="0"/>
              </a:rPr>
              <a:t>language.php</a:t>
            </a:r>
            <a:r>
              <a:rPr lang="en-IN" sz="1400" dirty="0" smtClean="0">
                <a:latin typeface="Arial" panose="020B0604020202020204" pitchFamily="34" charset="0"/>
                <a:cs typeface="Arial" panose="020B0604020202020204" pitchFamily="34" charset="0"/>
              </a:rPr>
              <a:t>");</a:t>
            </a:r>
            <a:br>
              <a:rPr lang="en-IN" sz="1400" dirty="0" smtClean="0">
                <a:latin typeface="Arial" panose="020B0604020202020204" pitchFamily="34" charset="0"/>
                <a:cs typeface="Arial" panose="020B0604020202020204" pitchFamily="34" charset="0"/>
              </a:rPr>
            </a:br>
            <a:r>
              <a:rPr lang="en-IN" sz="1400" dirty="0" smtClean="0">
                <a:latin typeface="Arial" panose="020B0604020202020204" pitchFamily="34" charset="0"/>
                <a:cs typeface="Arial" panose="020B0604020202020204" pitchFamily="34" charset="0"/>
              </a:rPr>
              <a:t>	include("$</a:t>
            </a:r>
            <a:r>
              <a:rPr lang="en-IN" sz="1400" dirty="0" err="1" smtClean="0">
                <a:latin typeface="Arial" panose="020B0604020202020204" pitchFamily="34" charset="0"/>
                <a:cs typeface="Arial" panose="020B0604020202020204" pitchFamily="34" charset="0"/>
              </a:rPr>
              <a:t>currDir</a:t>
            </a:r>
            <a:r>
              <a:rPr lang="en-IN" sz="1400" dirty="0" smtClean="0">
                <a:latin typeface="Arial" panose="020B0604020202020204" pitchFamily="34" charset="0"/>
                <a:cs typeface="Arial" panose="020B0604020202020204" pitchFamily="34" charset="0"/>
              </a:rPr>
              <a:t>/</a:t>
            </a:r>
            <a:r>
              <a:rPr lang="en-IN" sz="1400" dirty="0" err="1" smtClean="0">
                <a:latin typeface="Arial" panose="020B0604020202020204" pitchFamily="34" charset="0"/>
                <a:cs typeface="Arial" panose="020B0604020202020204" pitchFamily="34" charset="0"/>
              </a:rPr>
              <a:t>lib.php</a:t>
            </a:r>
            <a:r>
              <a:rPr lang="en-IN" sz="1400" dirty="0" smtClean="0">
                <a:latin typeface="Arial" panose="020B0604020202020204" pitchFamily="34" charset="0"/>
                <a:cs typeface="Arial" panose="020B0604020202020204" pitchFamily="34" charset="0"/>
              </a:rPr>
              <a:t>");</a:t>
            </a:r>
            <a:br>
              <a:rPr lang="en-IN" sz="1400" dirty="0" smtClean="0">
                <a:latin typeface="Arial" panose="020B0604020202020204" pitchFamily="34" charset="0"/>
                <a:cs typeface="Arial" panose="020B0604020202020204" pitchFamily="34" charset="0"/>
              </a:rPr>
            </a:br>
            <a:r>
              <a:rPr lang="en-IN" sz="1400" dirty="0" smtClean="0">
                <a:latin typeface="Arial" panose="020B0604020202020204" pitchFamily="34" charset="0"/>
                <a:cs typeface="Arial" panose="020B0604020202020204" pitchFamily="34" charset="0"/>
              </a:rPr>
              <a:t/>
            </a:r>
            <a:br>
              <a:rPr lang="en-IN" sz="1400" dirty="0" smtClean="0">
                <a:latin typeface="Arial" panose="020B0604020202020204" pitchFamily="34" charset="0"/>
                <a:cs typeface="Arial" panose="020B0604020202020204" pitchFamily="34" charset="0"/>
              </a:rPr>
            </a:br>
            <a:r>
              <a:rPr lang="en-IN" sz="1400" dirty="0" smtClean="0">
                <a:latin typeface="Arial" panose="020B0604020202020204" pitchFamily="34" charset="0"/>
                <a:cs typeface="Arial" panose="020B0604020202020204" pitchFamily="34" charset="0"/>
              </a:rPr>
              <a:t>	</a:t>
            </a:r>
            <a:r>
              <a:rPr lang="en-IN" sz="1400" dirty="0" err="1" smtClean="0">
                <a:latin typeface="Arial" panose="020B0604020202020204" pitchFamily="34" charset="0"/>
                <a:cs typeface="Arial" panose="020B0604020202020204" pitchFamily="34" charset="0"/>
              </a:rPr>
              <a:t>handle_maintenance</a:t>
            </a:r>
            <a:r>
              <a:rPr lang="en-IN" sz="1400" dirty="0" smtClean="0">
                <a:latin typeface="Arial" panose="020B0604020202020204" pitchFamily="34" charset="0"/>
                <a:cs typeface="Arial" panose="020B0604020202020204" pitchFamily="34" charset="0"/>
              </a:rPr>
              <a:t>();</a:t>
            </a:r>
            <a:br>
              <a:rPr lang="en-IN" sz="1400" dirty="0" smtClean="0">
                <a:latin typeface="Arial" panose="020B0604020202020204" pitchFamily="34" charset="0"/>
                <a:cs typeface="Arial" panose="020B0604020202020204" pitchFamily="34" charset="0"/>
              </a:rPr>
            </a:br>
            <a:r>
              <a:rPr lang="en-IN" sz="1400" dirty="0" smtClean="0">
                <a:latin typeface="Arial" panose="020B0604020202020204" pitchFamily="34" charset="0"/>
                <a:cs typeface="Arial" panose="020B0604020202020204" pitchFamily="34" charset="0"/>
              </a:rPr>
              <a:t/>
            </a:r>
            <a:br>
              <a:rPr lang="en-IN" sz="1400" dirty="0" smtClean="0">
                <a:latin typeface="Arial" panose="020B0604020202020204" pitchFamily="34" charset="0"/>
                <a:cs typeface="Arial" panose="020B0604020202020204" pitchFamily="34" charset="0"/>
              </a:rPr>
            </a:br>
            <a:r>
              <a:rPr lang="en-IN" sz="1400" dirty="0" smtClean="0">
                <a:latin typeface="Arial" panose="020B0604020202020204" pitchFamily="34" charset="0"/>
                <a:cs typeface="Arial" panose="020B0604020202020204" pitchFamily="34" charset="0"/>
              </a:rPr>
              <a:t>	header('Content-type: text/</a:t>
            </a:r>
            <a:r>
              <a:rPr lang="en-IN" sz="1400" dirty="0" err="1" smtClean="0">
                <a:latin typeface="Arial" panose="020B0604020202020204" pitchFamily="34" charset="0"/>
                <a:cs typeface="Arial" panose="020B0604020202020204" pitchFamily="34" charset="0"/>
              </a:rPr>
              <a:t>javascript</a:t>
            </a:r>
            <a:r>
              <a:rPr lang="en-IN" sz="1400" dirty="0" smtClean="0">
                <a:latin typeface="Arial" panose="020B0604020202020204" pitchFamily="34" charset="0"/>
                <a:cs typeface="Arial" panose="020B0604020202020204" pitchFamily="34" charset="0"/>
              </a:rPr>
              <a:t>; charset=' . </a:t>
            </a:r>
            <a:r>
              <a:rPr lang="en-IN" sz="1400" dirty="0" err="1" smtClean="0">
                <a:latin typeface="Arial" panose="020B0604020202020204" pitchFamily="34" charset="0"/>
                <a:cs typeface="Arial" panose="020B0604020202020204" pitchFamily="34" charset="0"/>
              </a:rPr>
              <a:t>datalist_db_encoding</a:t>
            </a:r>
            <a:r>
              <a:rPr lang="en-IN" sz="1400" dirty="0" smtClean="0">
                <a:latin typeface="Arial" panose="020B0604020202020204" pitchFamily="34" charset="0"/>
                <a:cs typeface="Arial" panose="020B0604020202020204" pitchFamily="34" charset="0"/>
              </a:rPr>
              <a:t>);</a:t>
            </a:r>
            <a:br>
              <a:rPr lang="en-IN" sz="1400" dirty="0" smtClean="0">
                <a:latin typeface="Arial" panose="020B0604020202020204" pitchFamily="34" charset="0"/>
                <a:cs typeface="Arial" panose="020B0604020202020204" pitchFamily="34" charset="0"/>
              </a:rPr>
            </a:br>
            <a:r>
              <a:rPr lang="en-IN" sz="1400" dirty="0" smtClean="0">
                <a:latin typeface="Arial" panose="020B0604020202020204" pitchFamily="34" charset="0"/>
                <a:cs typeface="Arial" panose="020B0604020202020204" pitchFamily="34" charset="0"/>
              </a:rPr>
              <a:t/>
            </a:r>
            <a:br>
              <a:rPr lang="en-IN" sz="1400" dirty="0" smtClean="0">
                <a:latin typeface="Arial" panose="020B0604020202020204" pitchFamily="34" charset="0"/>
                <a:cs typeface="Arial" panose="020B0604020202020204" pitchFamily="34" charset="0"/>
              </a:rPr>
            </a:br>
            <a:r>
              <a:rPr lang="en-IN" sz="1400" dirty="0" smtClean="0">
                <a:latin typeface="Arial" panose="020B0604020202020204" pitchFamily="34" charset="0"/>
                <a:cs typeface="Arial" panose="020B0604020202020204" pitchFamily="34" charset="0"/>
              </a:rPr>
              <a:t>	$</a:t>
            </a:r>
            <a:r>
              <a:rPr lang="en-IN" sz="1400" dirty="0" err="1" smtClean="0">
                <a:latin typeface="Arial" panose="020B0604020202020204" pitchFamily="34" charset="0"/>
                <a:cs typeface="Arial" panose="020B0604020202020204" pitchFamily="34" charset="0"/>
              </a:rPr>
              <a:t>table_perms</a:t>
            </a:r>
            <a:r>
              <a:rPr lang="en-IN" sz="1400" dirty="0" smtClean="0">
                <a:latin typeface="Arial" panose="020B0604020202020204" pitchFamily="34" charset="0"/>
                <a:cs typeface="Arial" panose="020B0604020202020204" pitchFamily="34" charset="0"/>
              </a:rPr>
              <a:t> = </a:t>
            </a:r>
            <a:r>
              <a:rPr lang="en-IN" sz="1400" dirty="0" err="1" smtClean="0">
                <a:latin typeface="Arial" panose="020B0604020202020204" pitchFamily="34" charset="0"/>
                <a:cs typeface="Arial" panose="020B0604020202020204" pitchFamily="34" charset="0"/>
              </a:rPr>
              <a:t>getTablePermissions</a:t>
            </a:r>
            <a:r>
              <a:rPr lang="en-IN" sz="1400" dirty="0" smtClean="0">
                <a:latin typeface="Arial" panose="020B0604020202020204" pitchFamily="34" charset="0"/>
                <a:cs typeface="Arial" panose="020B0604020202020204" pitchFamily="34" charset="0"/>
              </a:rPr>
              <a:t>('parents');</a:t>
            </a:r>
            <a:br>
              <a:rPr lang="en-IN" sz="1400" dirty="0" smtClean="0">
                <a:latin typeface="Arial" panose="020B0604020202020204" pitchFamily="34" charset="0"/>
                <a:cs typeface="Arial" panose="020B0604020202020204" pitchFamily="34" charset="0"/>
              </a:rPr>
            </a:br>
            <a:r>
              <a:rPr lang="en-IN" sz="1400" dirty="0" smtClean="0">
                <a:latin typeface="Arial" panose="020B0604020202020204" pitchFamily="34" charset="0"/>
                <a:cs typeface="Arial" panose="020B0604020202020204" pitchFamily="34" charset="0"/>
              </a:rPr>
              <a:t>	if(!$</a:t>
            </a:r>
            <a:r>
              <a:rPr lang="en-IN" sz="1400" dirty="0" err="1" smtClean="0">
                <a:latin typeface="Arial" panose="020B0604020202020204" pitchFamily="34" charset="0"/>
                <a:cs typeface="Arial" panose="020B0604020202020204" pitchFamily="34" charset="0"/>
              </a:rPr>
              <a:t>table_perms</a:t>
            </a:r>
            <a:r>
              <a:rPr lang="en-IN" sz="1400" dirty="0" smtClean="0">
                <a:latin typeface="Arial" panose="020B0604020202020204" pitchFamily="34" charset="0"/>
                <a:cs typeface="Arial" panose="020B0604020202020204" pitchFamily="34" charset="0"/>
              </a:rPr>
              <a:t>[0]){ die('// Access denied!'); }</a:t>
            </a:r>
            <a:br>
              <a:rPr lang="en-IN" sz="1400" dirty="0" smtClean="0">
                <a:latin typeface="Arial" panose="020B0604020202020204" pitchFamily="34" charset="0"/>
                <a:cs typeface="Arial" panose="020B0604020202020204" pitchFamily="34" charset="0"/>
              </a:rPr>
            </a:br>
            <a:r>
              <a:rPr lang="en-IN" sz="1400" dirty="0" smtClean="0">
                <a:latin typeface="Arial" panose="020B0604020202020204" pitchFamily="34" charset="0"/>
                <a:cs typeface="Arial" panose="020B0604020202020204" pitchFamily="34" charset="0"/>
              </a:rPr>
              <a:t/>
            </a:r>
            <a:br>
              <a:rPr lang="en-IN" sz="1400" dirty="0" smtClean="0">
                <a:latin typeface="Arial" panose="020B0604020202020204" pitchFamily="34" charset="0"/>
                <a:cs typeface="Arial" panose="020B0604020202020204" pitchFamily="34" charset="0"/>
              </a:rPr>
            </a:br>
            <a:r>
              <a:rPr lang="en-IN" sz="1400" dirty="0" smtClean="0">
                <a:latin typeface="Arial" panose="020B0604020202020204" pitchFamily="34" charset="0"/>
                <a:cs typeface="Arial" panose="020B0604020202020204" pitchFamily="34" charset="0"/>
              </a:rPr>
              <a:t>	$</a:t>
            </a:r>
            <a:r>
              <a:rPr lang="en-IN" sz="1400" dirty="0" err="1" smtClean="0">
                <a:latin typeface="Arial" panose="020B0604020202020204" pitchFamily="34" charset="0"/>
                <a:cs typeface="Arial" panose="020B0604020202020204" pitchFamily="34" charset="0"/>
              </a:rPr>
              <a:t>mfk</a:t>
            </a:r>
            <a:r>
              <a:rPr lang="en-IN" sz="1400" dirty="0" smtClean="0">
                <a:latin typeface="Arial" panose="020B0604020202020204" pitchFamily="34" charset="0"/>
                <a:cs typeface="Arial" panose="020B0604020202020204" pitchFamily="34" charset="0"/>
              </a:rPr>
              <a:t>=$_GET['</a:t>
            </a:r>
            <a:r>
              <a:rPr lang="en-IN" sz="1400" dirty="0" err="1" smtClean="0">
                <a:latin typeface="Arial" panose="020B0604020202020204" pitchFamily="34" charset="0"/>
                <a:cs typeface="Arial" panose="020B0604020202020204" pitchFamily="34" charset="0"/>
              </a:rPr>
              <a:t>mfk</a:t>
            </a:r>
            <a:r>
              <a:rPr lang="en-IN" sz="1400" dirty="0" smtClean="0">
                <a:latin typeface="Arial" panose="020B0604020202020204" pitchFamily="34" charset="0"/>
                <a:cs typeface="Arial" panose="020B0604020202020204" pitchFamily="34" charset="0"/>
              </a:rPr>
              <a:t>'];</a:t>
            </a:r>
            <a:br>
              <a:rPr lang="en-IN" sz="1400" dirty="0" smtClean="0">
                <a:latin typeface="Arial" panose="020B0604020202020204" pitchFamily="34" charset="0"/>
                <a:cs typeface="Arial" panose="020B0604020202020204" pitchFamily="34" charset="0"/>
              </a:rPr>
            </a:br>
            <a:r>
              <a:rPr lang="en-IN" sz="1400" dirty="0" smtClean="0">
                <a:latin typeface="Arial" panose="020B0604020202020204" pitchFamily="34" charset="0"/>
                <a:cs typeface="Arial" panose="020B0604020202020204" pitchFamily="34" charset="0"/>
              </a:rPr>
              <a:t>	$id=</a:t>
            </a:r>
            <a:r>
              <a:rPr lang="en-IN" sz="1400" dirty="0" err="1" smtClean="0">
                <a:latin typeface="Arial" panose="020B0604020202020204" pitchFamily="34" charset="0"/>
                <a:cs typeface="Arial" panose="020B0604020202020204" pitchFamily="34" charset="0"/>
              </a:rPr>
              <a:t>makeSafe</a:t>
            </a:r>
            <a:r>
              <a:rPr lang="en-IN" sz="1400" dirty="0" smtClean="0">
                <a:latin typeface="Arial" panose="020B0604020202020204" pitchFamily="34" charset="0"/>
                <a:cs typeface="Arial" panose="020B0604020202020204" pitchFamily="34" charset="0"/>
              </a:rPr>
              <a:t>($_GET['id']);</a:t>
            </a:r>
            <a:br>
              <a:rPr lang="en-IN" sz="1400" dirty="0" smtClean="0">
                <a:latin typeface="Arial" panose="020B0604020202020204" pitchFamily="34" charset="0"/>
                <a:cs typeface="Arial" panose="020B0604020202020204" pitchFamily="34" charset="0"/>
              </a:rPr>
            </a:br>
            <a:r>
              <a:rPr lang="en-IN" sz="1400" dirty="0" smtClean="0">
                <a:latin typeface="Arial" panose="020B0604020202020204" pitchFamily="34" charset="0"/>
                <a:cs typeface="Arial" panose="020B0604020202020204" pitchFamily="34" charset="0"/>
              </a:rPr>
              <a:t>	$rnd1=</a:t>
            </a:r>
            <a:r>
              <a:rPr lang="en-IN" sz="1400" dirty="0" err="1" smtClean="0">
                <a:latin typeface="Arial" panose="020B0604020202020204" pitchFamily="34" charset="0"/>
                <a:cs typeface="Arial" panose="020B0604020202020204" pitchFamily="34" charset="0"/>
              </a:rPr>
              <a:t>intval</a:t>
            </a:r>
            <a:r>
              <a:rPr lang="en-IN" sz="1400" dirty="0" smtClean="0">
                <a:latin typeface="Arial" panose="020B0604020202020204" pitchFamily="34" charset="0"/>
                <a:cs typeface="Arial" panose="020B0604020202020204" pitchFamily="34" charset="0"/>
              </a:rPr>
              <a:t>($_GET['rnd1']); if(!$rnd1) $rnd1='';</a:t>
            </a:r>
            <a:br>
              <a:rPr lang="en-IN" sz="1400" dirty="0" smtClean="0">
                <a:latin typeface="Arial" panose="020B0604020202020204" pitchFamily="34" charset="0"/>
                <a:cs typeface="Arial" panose="020B0604020202020204" pitchFamily="34" charset="0"/>
              </a:rPr>
            </a:br>
            <a:r>
              <a:rPr lang="en-IN" sz="1400" dirty="0" smtClean="0">
                <a:latin typeface="Arial" panose="020B0604020202020204" pitchFamily="34" charset="0"/>
                <a:cs typeface="Arial" panose="020B0604020202020204" pitchFamily="34" charset="0"/>
              </a:rPr>
              <a:t/>
            </a:r>
            <a:br>
              <a:rPr lang="en-IN" sz="1400" dirty="0" smtClean="0">
                <a:latin typeface="Arial" panose="020B0604020202020204" pitchFamily="34" charset="0"/>
                <a:cs typeface="Arial" panose="020B0604020202020204" pitchFamily="34" charset="0"/>
              </a:rPr>
            </a:br>
            <a:r>
              <a:rPr lang="en-IN" sz="1400" dirty="0" smtClean="0">
                <a:latin typeface="Arial" panose="020B0604020202020204" pitchFamily="34" charset="0"/>
                <a:cs typeface="Arial" panose="020B0604020202020204" pitchFamily="34" charset="0"/>
              </a:rPr>
              <a:t>	if(!$</a:t>
            </a:r>
            <a:r>
              <a:rPr lang="en-IN" sz="1400" dirty="0" err="1" smtClean="0">
                <a:latin typeface="Arial" panose="020B0604020202020204" pitchFamily="34" charset="0"/>
                <a:cs typeface="Arial" panose="020B0604020202020204" pitchFamily="34" charset="0"/>
              </a:rPr>
              <a:t>mfk</a:t>
            </a:r>
            <a:r>
              <a:rPr lang="en-IN" sz="1400" dirty="0" smtClean="0">
                <a:latin typeface="Arial" panose="020B0604020202020204" pitchFamily="34" charset="0"/>
                <a:cs typeface="Arial" panose="020B0604020202020204" pitchFamily="34" charset="0"/>
              </a:rPr>
              <a:t>){</a:t>
            </a:r>
            <a:br>
              <a:rPr lang="en-IN" sz="1400" dirty="0" smtClean="0">
                <a:latin typeface="Arial" panose="020B0604020202020204" pitchFamily="34" charset="0"/>
                <a:cs typeface="Arial" panose="020B0604020202020204" pitchFamily="34" charset="0"/>
              </a:rPr>
            </a:br>
            <a:r>
              <a:rPr lang="en-IN" sz="1400" dirty="0" smtClean="0">
                <a:latin typeface="Arial" panose="020B0604020202020204" pitchFamily="34" charset="0"/>
                <a:cs typeface="Arial" panose="020B0604020202020204" pitchFamily="34" charset="0"/>
              </a:rPr>
              <a:t>		die('// No </a:t>
            </a:r>
            <a:r>
              <a:rPr lang="en-IN" sz="1400" dirty="0" err="1" smtClean="0">
                <a:latin typeface="Arial" panose="020B0604020202020204" pitchFamily="34" charset="0"/>
                <a:cs typeface="Arial" panose="020B0604020202020204" pitchFamily="34" charset="0"/>
              </a:rPr>
              <a:t>js</a:t>
            </a:r>
            <a:r>
              <a:rPr lang="en-IN" sz="1400" dirty="0" smtClean="0">
                <a:latin typeface="Arial" panose="020B0604020202020204" pitchFamily="34" charset="0"/>
                <a:cs typeface="Arial" panose="020B0604020202020204" pitchFamily="34" charset="0"/>
              </a:rPr>
              <a:t> code available!');</a:t>
            </a:r>
            <a:br>
              <a:rPr lang="en-IN" sz="1400" dirty="0" smtClean="0">
                <a:latin typeface="Arial" panose="020B0604020202020204" pitchFamily="34" charset="0"/>
                <a:cs typeface="Arial" panose="020B0604020202020204" pitchFamily="34" charset="0"/>
              </a:rPr>
            </a:br>
            <a:r>
              <a:rPr lang="en-IN" sz="1400" dirty="0" smtClean="0">
                <a:latin typeface="Arial" panose="020B0604020202020204" pitchFamily="34" charset="0"/>
                <a:cs typeface="Arial" panose="020B0604020202020204" pitchFamily="34" charset="0"/>
              </a:rPr>
              <a:t>	}</a:t>
            </a:r>
            <a:br>
              <a:rPr lang="en-IN" sz="1400" dirty="0" smtClean="0">
                <a:latin typeface="Arial" panose="020B0604020202020204" pitchFamily="34" charset="0"/>
                <a:cs typeface="Arial" panose="020B0604020202020204" pitchFamily="34" charset="0"/>
              </a:rPr>
            </a:br>
            <a:r>
              <a:rPr lang="en-IN" sz="1400" dirty="0" smtClean="0">
                <a:latin typeface="Arial" panose="020B0604020202020204" pitchFamily="34" charset="0"/>
                <a:cs typeface="Arial" panose="020B0604020202020204" pitchFamily="34" charset="0"/>
              </a:rPr>
              <a:t/>
            </a:r>
            <a:br>
              <a:rPr lang="en-IN" sz="1400" dirty="0" smtClean="0">
                <a:latin typeface="Arial" panose="020B0604020202020204" pitchFamily="34" charset="0"/>
                <a:cs typeface="Arial" panose="020B0604020202020204" pitchFamily="34" charset="0"/>
              </a:rPr>
            </a:br>
            <a:r>
              <a:rPr lang="en-IN" sz="1400" dirty="0" smtClean="0">
                <a:latin typeface="Arial" panose="020B0604020202020204" pitchFamily="34" charset="0"/>
                <a:cs typeface="Arial" panose="020B0604020202020204" pitchFamily="34" charset="0"/>
              </a:rPr>
              <a:t>	switch($</a:t>
            </a:r>
            <a:r>
              <a:rPr lang="en-IN" sz="1400" dirty="0" err="1" smtClean="0">
                <a:latin typeface="Arial" panose="020B0604020202020204" pitchFamily="34" charset="0"/>
                <a:cs typeface="Arial" panose="020B0604020202020204" pitchFamily="34" charset="0"/>
              </a:rPr>
              <a:t>mfk</a:t>
            </a:r>
            <a:r>
              <a:rPr lang="en-IN" sz="1400" dirty="0" smtClean="0">
                <a:latin typeface="Arial" panose="020B0604020202020204" pitchFamily="34" charset="0"/>
                <a:cs typeface="Arial" panose="020B0604020202020204" pitchFamily="34" charset="0"/>
              </a:rPr>
              <a:t>){</a:t>
            </a:r>
            <a:br>
              <a:rPr lang="en-IN" sz="1400" dirty="0" smtClean="0">
                <a:latin typeface="Arial" panose="020B0604020202020204" pitchFamily="34" charset="0"/>
                <a:cs typeface="Arial" panose="020B0604020202020204" pitchFamily="34" charset="0"/>
              </a:rPr>
            </a:br>
            <a:r>
              <a:rPr lang="en-IN" sz="1400" dirty="0" smtClean="0">
                <a:latin typeface="Arial" panose="020B0604020202020204" pitchFamily="34" charset="0"/>
                <a:cs typeface="Arial" panose="020B0604020202020204" pitchFamily="34" charset="0"/>
              </a:rPr>
              <a:t/>
            </a:r>
            <a:br>
              <a:rPr lang="en-IN" sz="1400" dirty="0" smtClean="0">
                <a:latin typeface="Arial" panose="020B0604020202020204" pitchFamily="34" charset="0"/>
                <a:cs typeface="Arial" panose="020B0604020202020204" pitchFamily="34" charset="0"/>
              </a:rPr>
            </a:br>
            <a:r>
              <a:rPr lang="en-IN" sz="1400" dirty="0" smtClean="0">
                <a:latin typeface="Arial" panose="020B0604020202020204" pitchFamily="34" charset="0"/>
                <a:cs typeface="Arial" panose="020B0604020202020204" pitchFamily="34" charset="0"/>
              </a:rPr>
              <a:t/>
            </a:r>
            <a:br>
              <a:rPr lang="en-IN" sz="1400" dirty="0" smtClean="0">
                <a:latin typeface="Arial" panose="020B0604020202020204" pitchFamily="34" charset="0"/>
                <a:cs typeface="Arial" panose="020B0604020202020204" pitchFamily="34" charset="0"/>
              </a:rPr>
            </a:br>
            <a:r>
              <a:rPr lang="en-IN" sz="1400" dirty="0" smtClean="0">
                <a:latin typeface="Arial" panose="020B0604020202020204" pitchFamily="34" charset="0"/>
                <a:cs typeface="Arial" panose="020B0604020202020204" pitchFamily="34" charset="0"/>
              </a:rPr>
              <a:t>	}</a:t>
            </a:r>
            <a:br>
              <a:rPr lang="en-IN" sz="1400" dirty="0" smtClean="0">
                <a:latin typeface="Arial" panose="020B0604020202020204" pitchFamily="34" charset="0"/>
                <a:cs typeface="Arial" panose="020B0604020202020204" pitchFamily="34" charset="0"/>
              </a:rPr>
            </a:br>
            <a:r>
              <a:rPr lang="en-IN" sz="1400" dirty="0" smtClean="0">
                <a:latin typeface="Arial" panose="020B0604020202020204" pitchFamily="34" charset="0"/>
                <a:cs typeface="Arial" panose="020B0604020202020204" pitchFamily="34" charset="0"/>
              </a:rPr>
              <a:t/>
            </a:r>
            <a:br>
              <a:rPr lang="en-IN" sz="1400" dirty="0" smtClean="0">
                <a:latin typeface="Arial" panose="020B0604020202020204" pitchFamily="34" charset="0"/>
                <a:cs typeface="Arial" panose="020B0604020202020204" pitchFamily="34" charset="0"/>
              </a:rPr>
            </a:br>
            <a:r>
              <a:rPr lang="en-IN" sz="1400" dirty="0" smtClean="0">
                <a:latin typeface="Arial" panose="020B0604020202020204" pitchFamily="34" charset="0"/>
                <a:cs typeface="Arial" panose="020B0604020202020204" pitchFamily="34" charset="0"/>
              </a:rPr>
              <a:t>?&gt;</a:t>
            </a:r>
            <a:endParaRPr lang="en-IN" sz="1400" dirty="0">
              <a:latin typeface="Arial" panose="020B0604020202020204" pitchFamily="34" charset="0"/>
              <a:cs typeface="Arial" panose="020B0604020202020204" pitchFamily="34" charset="0"/>
            </a:endParaRPr>
          </a:p>
        </p:txBody>
      </p:sp>
      <p:pic>
        <p:nvPicPr>
          <p:cNvPr id="4" name="Picture 2" descr="SRM Institute of Science and Technology Vector Logo - (.SVG + .PNG) -  VectorLogoSeek.Co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3288" y="40820"/>
            <a:ext cx="1633309" cy="907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51821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697" y="948214"/>
            <a:ext cx="2387138" cy="389512"/>
          </a:xfrm>
        </p:spPr>
        <p:txBody>
          <a:bodyPr>
            <a:normAutofit fontScale="90000"/>
          </a:bodyPr>
          <a:lstStyle/>
          <a:p>
            <a:r>
              <a:rPr lang="en-IN" sz="2800" b="1" dirty="0" smtClean="0">
                <a:latin typeface="Arial" panose="020B0604020202020204" pitchFamily="34" charset="0"/>
                <a:cs typeface="Arial" panose="020B0604020202020204" pitchFamily="34" charset="0"/>
              </a:rPr>
              <a:t>Screenshots</a:t>
            </a:r>
            <a:endParaRPr lang="en-IN" sz="2800" b="1"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7211" y="1596043"/>
            <a:ext cx="9606742" cy="4235749"/>
          </a:xfrm>
          <a:prstGeom prst="rect">
            <a:avLst/>
          </a:prstGeom>
        </p:spPr>
      </p:pic>
      <p:pic>
        <p:nvPicPr>
          <p:cNvPr id="5" name="Picture 2" descr="SRM Institute of Science and Technology Vector Logo - (.SVG + .PNG) -  VectorLogoSeek.Co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3288" y="40820"/>
            <a:ext cx="1633309" cy="907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66458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9484" y="1338349"/>
            <a:ext cx="8840806" cy="4733515"/>
          </a:xfrm>
          <a:prstGeom prst="rect">
            <a:avLst/>
          </a:prstGeom>
        </p:spPr>
      </p:pic>
      <p:pic>
        <p:nvPicPr>
          <p:cNvPr id="5" name="Picture 2" descr="SRM Institute of Science and Technology Vector Logo - (.SVG + .PNG) -  VectorLogoSeek.Co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3288" y="40820"/>
            <a:ext cx="1633309" cy="907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47194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448</Words>
  <Application>Microsoft Office PowerPoint</Application>
  <PresentationFormat>Widescreen</PresentationFormat>
  <Paragraphs>63</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Algerian</vt:lpstr>
      <vt:lpstr>Arial</vt:lpstr>
      <vt:lpstr>Calibri</vt:lpstr>
      <vt:lpstr>Calibri Light</vt:lpstr>
      <vt:lpstr>Office Theme</vt:lpstr>
      <vt:lpstr>PowerPoint Presentation</vt:lpstr>
      <vt:lpstr>                                                                                            RA1711003011161-SRINIVASA SRIKRISHNA JOSHI                                                                           RA1711003011203-PARAS </vt:lpstr>
      <vt:lpstr>INTRODUCTION</vt:lpstr>
      <vt:lpstr>System Requirements:</vt:lpstr>
      <vt:lpstr>System Architecture</vt:lpstr>
      <vt:lpstr>Implementation:</vt:lpstr>
      <vt:lpstr>&lt;?php   $currDir=dirname(__FILE__);  include("$currDir/defaultLang.php");  include("$currDir/language.php");  include("$currDir/lib.php");   handle_maintenance();   header('Content-type: text/javascript; charset=' . datalist_db_encoding);   $table_perms = getTablePermissions('parents');  if(!$table_perms[0]){ die('// Access denied!'); }   $mfk=$_GET['mfk'];  $id=makeSafe($_GET['id']);  $rnd1=intval($_GET['rnd1']); if(!$rnd1) $rnd1='';   if(!$mfk){   die('// No js code available!');  }   switch($mfk){    }  ?&gt;</vt:lpstr>
      <vt:lpstr>Screenshots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Future Scope:</vt:lpstr>
      <vt:lpstr>Bibilography:</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8</cp:revision>
  <dcterms:created xsi:type="dcterms:W3CDTF">2020-11-16T20:11:09Z</dcterms:created>
  <dcterms:modified xsi:type="dcterms:W3CDTF">2020-11-16T21:09:38Z</dcterms:modified>
</cp:coreProperties>
</file>