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media/image119.jpg" ContentType="image/jpg"/>
  <Override PartName="/ppt/media/image120.jpg" ContentType="image/jpg"/>
  <Override PartName="/ppt/media/image121.jpg" ContentType="image/jp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700" r:id="rId5"/>
    <p:sldMasterId id="2147483743" r:id="rId6"/>
  </p:sldMasterIdLst>
  <p:notesMasterIdLst>
    <p:notesMasterId r:id="rId35"/>
  </p:notesMasterIdLst>
  <p:sldIdLst>
    <p:sldId id="267" r:id="rId7"/>
    <p:sldId id="410" r:id="rId8"/>
    <p:sldId id="329" r:id="rId9"/>
    <p:sldId id="3322" r:id="rId10"/>
    <p:sldId id="361" r:id="rId11"/>
    <p:sldId id="2123258671" r:id="rId12"/>
    <p:sldId id="367" r:id="rId13"/>
    <p:sldId id="347" r:id="rId14"/>
    <p:sldId id="1779" r:id="rId15"/>
    <p:sldId id="2123258669" r:id="rId16"/>
    <p:sldId id="2123258672" r:id="rId17"/>
    <p:sldId id="373" r:id="rId18"/>
    <p:sldId id="496" r:id="rId19"/>
    <p:sldId id="497" r:id="rId20"/>
    <p:sldId id="313" r:id="rId21"/>
    <p:sldId id="461" r:id="rId22"/>
    <p:sldId id="2123258685" r:id="rId23"/>
    <p:sldId id="276" r:id="rId24"/>
    <p:sldId id="277" r:id="rId25"/>
    <p:sldId id="278" r:id="rId26"/>
    <p:sldId id="1835" r:id="rId27"/>
    <p:sldId id="870" r:id="rId28"/>
    <p:sldId id="1825" r:id="rId29"/>
    <p:sldId id="596" r:id="rId30"/>
    <p:sldId id="840" r:id="rId31"/>
    <p:sldId id="2123258676" r:id="rId32"/>
    <p:sldId id="2123258677" r:id="rId33"/>
    <p:sldId id="332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41A78E-232C-4DBC-9220-D47F412D7717}" v="4" dt="2022-07-27T12:01:41.0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195" autoAdjust="0"/>
    <p:restoredTop sz="95530" autoAdjust="0"/>
  </p:normalViewPr>
  <p:slideViewPr>
    <p:cSldViewPr snapToGrid="0">
      <p:cViewPr varScale="1">
        <p:scale>
          <a:sx n="79" d="100"/>
          <a:sy n="79" d="100"/>
        </p:scale>
        <p:origin x="126"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notesMaster" Target="notesMasters/notesMaster1.xml"/><Relationship Id="rId8" Type="http://schemas.openxmlformats.org/officeDocument/2006/relationships/slide" Target="slides/slide2.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E7453E-0AB6-4324-B29C-A290FB3F7946}" type="doc">
      <dgm:prSet loTypeId="urn:microsoft.com/office/officeart/2005/8/layout/pyramid1" loCatId="pyramid" qsTypeId="urn:microsoft.com/office/officeart/2005/8/quickstyle/simple1" qsCatId="simple" csTypeId="urn:microsoft.com/office/officeart/2005/8/colors/accent5_5" csCatId="accent5" phldr="1"/>
      <dgm:spPr/>
    </dgm:pt>
    <dgm:pt modelId="{2FD93241-7705-4421-9792-8805BE40D2C8}">
      <dgm:prSet phldrT="[Text]" custT="1"/>
      <dgm:spPr/>
      <dgm:t>
        <a:bodyPr/>
        <a:lstStyle/>
        <a:p>
          <a:endParaRPr lang="en-US" sz="1200" dirty="0"/>
        </a:p>
      </dgm:t>
    </dgm:pt>
    <dgm:pt modelId="{3A60AE57-5EDF-4F60-A062-FD621A2722D2}" type="parTrans" cxnId="{3CFD374E-7EFF-4649-8A8C-14EF8DA69C7E}">
      <dgm:prSet/>
      <dgm:spPr/>
      <dgm:t>
        <a:bodyPr/>
        <a:lstStyle/>
        <a:p>
          <a:endParaRPr lang="en-US"/>
        </a:p>
      </dgm:t>
    </dgm:pt>
    <dgm:pt modelId="{B0A7F152-A4DC-437E-BD17-B2AB3C20B7FD}" type="sibTrans" cxnId="{3CFD374E-7EFF-4649-8A8C-14EF8DA69C7E}">
      <dgm:prSet/>
      <dgm:spPr/>
      <dgm:t>
        <a:bodyPr/>
        <a:lstStyle/>
        <a:p>
          <a:endParaRPr lang="en-US"/>
        </a:p>
      </dgm:t>
    </dgm:pt>
    <dgm:pt modelId="{824D5E8F-4850-4873-B249-CCB4525F3C0E}">
      <dgm:prSet phldrT="[Text]"/>
      <dgm:spPr/>
      <dgm:t>
        <a:bodyPr/>
        <a:lstStyle/>
        <a:p>
          <a:endParaRPr lang="en-US" dirty="0"/>
        </a:p>
      </dgm:t>
    </dgm:pt>
    <dgm:pt modelId="{E064D77B-7E8B-43CD-88AE-835E49B8F169}" type="parTrans" cxnId="{0F868C72-72D8-49D6-ADF3-F48239D8F0AF}">
      <dgm:prSet/>
      <dgm:spPr/>
      <dgm:t>
        <a:bodyPr/>
        <a:lstStyle/>
        <a:p>
          <a:endParaRPr lang="en-US"/>
        </a:p>
      </dgm:t>
    </dgm:pt>
    <dgm:pt modelId="{2A1B00D6-2288-4FCA-9E40-8912139FA061}" type="sibTrans" cxnId="{0F868C72-72D8-49D6-ADF3-F48239D8F0AF}">
      <dgm:prSet/>
      <dgm:spPr/>
      <dgm:t>
        <a:bodyPr/>
        <a:lstStyle/>
        <a:p>
          <a:endParaRPr lang="en-US"/>
        </a:p>
      </dgm:t>
    </dgm:pt>
    <dgm:pt modelId="{DB6A4D7D-1C33-4C95-949D-BDBCD6FA65F3}">
      <dgm:prSet phldrT="[Text]"/>
      <dgm:spPr/>
      <dgm:t>
        <a:bodyPr/>
        <a:lstStyle/>
        <a:p>
          <a:endParaRPr lang="en-US" dirty="0"/>
        </a:p>
      </dgm:t>
    </dgm:pt>
    <dgm:pt modelId="{74D7BC5D-570E-476B-836C-DB003EDFD9D6}" type="parTrans" cxnId="{73EB62F4-B927-4A9C-BA2A-F36BFDDCEC4B}">
      <dgm:prSet/>
      <dgm:spPr/>
      <dgm:t>
        <a:bodyPr/>
        <a:lstStyle/>
        <a:p>
          <a:endParaRPr lang="en-US"/>
        </a:p>
      </dgm:t>
    </dgm:pt>
    <dgm:pt modelId="{5A3FE107-7F0E-4AEA-BE44-BFB2D99FBED8}" type="sibTrans" cxnId="{73EB62F4-B927-4A9C-BA2A-F36BFDDCEC4B}">
      <dgm:prSet/>
      <dgm:spPr/>
      <dgm:t>
        <a:bodyPr/>
        <a:lstStyle/>
        <a:p>
          <a:endParaRPr lang="en-US"/>
        </a:p>
      </dgm:t>
    </dgm:pt>
    <dgm:pt modelId="{4B165AC4-EAF7-43B8-B5A7-6B7A9985EB7B}" type="pres">
      <dgm:prSet presAssocID="{91E7453E-0AB6-4324-B29C-A290FB3F7946}" presName="Name0" presStyleCnt="0">
        <dgm:presLayoutVars>
          <dgm:dir/>
          <dgm:animLvl val="lvl"/>
          <dgm:resizeHandles val="exact"/>
        </dgm:presLayoutVars>
      </dgm:prSet>
      <dgm:spPr/>
    </dgm:pt>
    <dgm:pt modelId="{15D3189D-2B06-47FB-93B4-2FBD9337F38D}" type="pres">
      <dgm:prSet presAssocID="{2FD93241-7705-4421-9792-8805BE40D2C8}" presName="Name8" presStyleCnt="0"/>
      <dgm:spPr/>
    </dgm:pt>
    <dgm:pt modelId="{134E4FF2-18B1-4D05-A488-351022A8BD54}" type="pres">
      <dgm:prSet presAssocID="{2FD93241-7705-4421-9792-8805BE40D2C8}" presName="level" presStyleLbl="node1" presStyleIdx="0" presStyleCnt="3">
        <dgm:presLayoutVars>
          <dgm:chMax val="1"/>
          <dgm:bulletEnabled val="1"/>
        </dgm:presLayoutVars>
      </dgm:prSet>
      <dgm:spPr/>
    </dgm:pt>
    <dgm:pt modelId="{F7358B77-835B-4DFA-AB0F-3F86B7E81595}" type="pres">
      <dgm:prSet presAssocID="{2FD93241-7705-4421-9792-8805BE40D2C8}" presName="levelTx" presStyleLbl="revTx" presStyleIdx="0" presStyleCnt="0">
        <dgm:presLayoutVars>
          <dgm:chMax val="1"/>
          <dgm:bulletEnabled val="1"/>
        </dgm:presLayoutVars>
      </dgm:prSet>
      <dgm:spPr/>
    </dgm:pt>
    <dgm:pt modelId="{2DDBB3E0-66C9-4899-88F1-7C768FD60A4A}" type="pres">
      <dgm:prSet presAssocID="{824D5E8F-4850-4873-B249-CCB4525F3C0E}" presName="Name8" presStyleCnt="0"/>
      <dgm:spPr/>
    </dgm:pt>
    <dgm:pt modelId="{57F83E08-DC58-40EA-A5A9-E46C671B702C}" type="pres">
      <dgm:prSet presAssocID="{824D5E8F-4850-4873-B249-CCB4525F3C0E}" presName="level" presStyleLbl="node1" presStyleIdx="1" presStyleCnt="3">
        <dgm:presLayoutVars>
          <dgm:chMax val="1"/>
          <dgm:bulletEnabled val="1"/>
        </dgm:presLayoutVars>
      </dgm:prSet>
      <dgm:spPr/>
    </dgm:pt>
    <dgm:pt modelId="{06BE4424-B5A5-42E2-991B-7D5F526776C4}" type="pres">
      <dgm:prSet presAssocID="{824D5E8F-4850-4873-B249-CCB4525F3C0E}" presName="levelTx" presStyleLbl="revTx" presStyleIdx="0" presStyleCnt="0">
        <dgm:presLayoutVars>
          <dgm:chMax val="1"/>
          <dgm:bulletEnabled val="1"/>
        </dgm:presLayoutVars>
      </dgm:prSet>
      <dgm:spPr/>
    </dgm:pt>
    <dgm:pt modelId="{E4892C8B-3C02-4C91-BAF8-E9CFB535D50C}" type="pres">
      <dgm:prSet presAssocID="{DB6A4D7D-1C33-4C95-949D-BDBCD6FA65F3}" presName="Name8" presStyleCnt="0"/>
      <dgm:spPr/>
    </dgm:pt>
    <dgm:pt modelId="{C754BF5A-D52C-4CD6-8F07-1B650A954111}" type="pres">
      <dgm:prSet presAssocID="{DB6A4D7D-1C33-4C95-949D-BDBCD6FA65F3}" presName="level" presStyleLbl="node1" presStyleIdx="2" presStyleCnt="3">
        <dgm:presLayoutVars>
          <dgm:chMax val="1"/>
          <dgm:bulletEnabled val="1"/>
        </dgm:presLayoutVars>
      </dgm:prSet>
      <dgm:spPr/>
    </dgm:pt>
    <dgm:pt modelId="{3F32A2D5-2A07-48F6-8006-520B2C42A0AD}" type="pres">
      <dgm:prSet presAssocID="{DB6A4D7D-1C33-4C95-949D-BDBCD6FA65F3}" presName="levelTx" presStyleLbl="revTx" presStyleIdx="0" presStyleCnt="0">
        <dgm:presLayoutVars>
          <dgm:chMax val="1"/>
          <dgm:bulletEnabled val="1"/>
        </dgm:presLayoutVars>
      </dgm:prSet>
      <dgm:spPr/>
    </dgm:pt>
  </dgm:ptLst>
  <dgm:cxnLst>
    <dgm:cxn modelId="{3CFD374E-7EFF-4649-8A8C-14EF8DA69C7E}" srcId="{91E7453E-0AB6-4324-B29C-A290FB3F7946}" destId="{2FD93241-7705-4421-9792-8805BE40D2C8}" srcOrd="0" destOrd="0" parTransId="{3A60AE57-5EDF-4F60-A062-FD621A2722D2}" sibTransId="{B0A7F152-A4DC-437E-BD17-B2AB3C20B7FD}"/>
    <dgm:cxn modelId="{0F868C72-72D8-49D6-ADF3-F48239D8F0AF}" srcId="{91E7453E-0AB6-4324-B29C-A290FB3F7946}" destId="{824D5E8F-4850-4873-B249-CCB4525F3C0E}" srcOrd="1" destOrd="0" parTransId="{E064D77B-7E8B-43CD-88AE-835E49B8F169}" sibTransId="{2A1B00D6-2288-4FCA-9E40-8912139FA061}"/>
    <dgm:cxn modelId="{6A63F072-7F15-420B-A686-DB61FC043AC5}" type="presOf" srcId="{DB6A4D7D-1C33-4C95-949D-BDBCD6FA65F3}" destId="{3F32A2D5-2A07-48F6-8006-520B2C42A0AD}" srcOrd="1" destOrd="0" presId="urn:microsoft.com/office/officeart/2005/8/layout/pyramid1"/>
    <dgm:cxn modelId="{41A49676-F291-4680-8B96-2FEB08A8177C}" type="presOf" srcId="{91E7453E-0AB6-4324-B29C-A290FB3F7946}" destId="{4B165AC4-EAF7-43B8-B5A7-6B7A9985EB7B}" srcOrd="0" destOrd="0" presId="urn:microsoft.com/office/officeart/2005/8/layout/pyramid1"/>
    <dgm:cxn modelId="{38122B58-33CE-4D93-A58C-336D3FF76812}" type="presOf" srcId="{2FD93241-7705-4421-9792-8805BE40D2C8}" destId="{F7358B77-835B-4DFA-AB0F-3F86B7E81595}" srcOrd="1" destOrd="0" presId="urn:microsoft.com/office/officeart/2005/8/layout/pyramid1"/>
    <dgm:cxn modelId="{2F9699B9-BB11-43EF-B5F4-1EAA4B2A6345}" type="presOf" srcId="{824D5E8F-4850-4873-B249-CCB4525F3C0E}" destId="{06BE4424-B5A5-42E2-991B-7D5F526776C4}" srcOrd="1" destOrd="0" presId="urn:microsoft.com/office/officeart/2005/8/layout/pyramid1"/>
    <dgm:cxn modelId="{E3A5F8BC-12F5-4E81-A102-CF8C7C295C25}" type="presOf" srcId="{2FD93241-7705-4421-9792-8805BE40D2C8}" destId="{134E4FF2-18B1-4D05-A488-351022A8BD54}" srcOrd="0" destOrd="0" presId="urn:microsoft.com/office/officeart/2005/8/layout/pyramid1"/>
    <dgm:cxn modelId="{8757DBD6-46E1-409D-9740-F6C3B01F98DF}" type="presOf" srcId="{824D5E8F-4850-4873-B249-CCB4525F3C0E}" destId="{57F83E08-DC58-40EA-A5A9-E46C671B702C}" srcOrd="0" destOrd="0" presId="urn:microsoft.com/office/officeart/2005/8/layout/pyramid1"/>
    <dgm:cxn modelId="{6A99ADE4-08E1-4401-B264-569BBF996DAC}" type="presOf" srcId="{DB6A4D7D-1C33-4C95-949D-BDBCD6FA65F3}" destId="{C754BF5A-D52C-4CD6-8F07-1B650A954111}" srcOrd="0" destOrd="0" presId="urn:microsoft.com/office/officeart/2005/8/layout/pyramid1"/>
    <dgm:cxn modelId="{73EB62F4-B927-4A9C-BA2A-F36BFDDCEC4B}" srcId="{91E7453E-0AB6-4324-B29C-A290FB3F7946}" destId="{DB6A4D7D-1C33-4C95-949D-BDBCD6FA65F3}" srcOrd="2" destOrd="0" parTransId="{74D7BC5D-570E-476B-836C-DB003EDFD9D6}" sibTransId="{5A3FE107-7F0E-4AEA-BE44-BFB2D99FBED8}"/>
    <dgm:cxn modelId="{F5837ED7-B191-4FDE-B70A-B71253FF54ED}" type="presParOf" srcId="{4B165AC4-EAF7-43B8-B5A7-6B7A9985EB7B}" destId="{15D3189D-2B06-47FB-93B4-2FBD9337F38D}" srcOrd="0" destOrd="0" presId="urn:microsoft.com/office/officeart/2005/8/layout/pyramid1"/>
    <dgm:cxn modelId="{EE55481A-24CE-414B-B8DB-CA868F030417}" type="presParOf" srcId="{15D3189D-2B06-47FB-93B4-2FBD9337F38D}" destId="{134E4FF2-18B1-4D05-A488-351022A8BD54}" srcOrd="0" destOrd="0" presId="urn:microsoft.com/office/officeart/2005/8/layout/pyramid1"/>
    <dgm:cxn modelId="{CCF2E239-4094-4679-8419-A6DD6707946D}" type="presParOf" srcId="{15D3189D-2B06-47FB-93B4-2FBD9337F38D}" destId="{F7358B77-835B-4DFA-AB0F-3F86B7E81595}" srcOrd="1" destOrd="0" presId="urn:microsoft.com/office/officeart/2005/8/layout/pyramid1"/>
    <dgm:cxn modelId="{D20A01B8-4682-449B-B955-A4B05D856099}" type="presParOf" srcId="{4B165AC4-EAF7-43B8-B5A7-6B7A9985EB7B}" destId="{2DDBB3E0-66C9-4899-88F1-7C768FD60A4A}" srcOrd="1" destOrd="0" presId="urn:microsoft.com/office/officeart/2005/8/layout/pyramid1"/>
    <dgm:cxn modelId="{BA6C6424-E1D7-4CF3-91C7-B55FCB7E95DC}" type="presParOf" srcId="{2DDBB3E0-66C9-4899-88F1-7C768FD60A4A}" destId="{57F83E08-DC58-40EA-A5A9-E46C671B702C}" srcOrd="0" destOrd="0" presId="urn:microsoft.com/office/officeart/2005/8/layout/pyramid1"/>
    <dgm:cxn modelId="{88DA59B4-69A9-4881-9A70-2BF0D8DD1232}" type="presParOf" srcId="{2DDBB3E0-66C9-4899-88F1-7C768FD60A4A}" destId="{06BE4424-B5A5-42E2-991B-7D5F526776C4}" srcOrd="1" destOrd="0" presId="urn:microsoft.com/office/officeart/2005/8/layout/pyramid1"/>
    <dgm:cxn modelId="{CFCF01F0-B16D-4AA4-BA28-3A93732CABF8}" type="presParOf" srcId="{4B165AC4-EAF7-43B8-B5A7-6B7A9985EB7B}" destId="{E4892C8B-3C02-4C91-BAF8-E9CFB535D50C}" srcOrd="2" destOrd="0" presId="urn:microsoft.com/office/officeart/2005/8/layout/pyramid1"/>
    <dgm:cxn modelId="{A29D1ED3-6E14-40AC-8DCB-35E4B711069E}" type="presParOf" srcId="{E4892C8B-3C02-4C91-BAF8-E9CFB535D50C}" destId="{C754BF5A-D52C-4CD6-8F07-1B650A954111}" srcOrd="0" destOrd="0" presId="urn:microsoft.com/office/officeart/2005/8/layout/pyramid1"/>
    <dgm:cxn modelId="{73BED159-1BAD-4B69-AE0D-7C3F339DF35F}" type="presParOf" srcId="{E4892C8B-3C02-4C91-BAF8-E9CFB535D50C}" destId="{3F32A2D5-2A07-48F6-8006-520B2C42A0AD}"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D92983-43E6-406D-AD91-E6568E6A0CE5}" type="doc">
      <dgm:prSet loTypeId="urn:microsoft.com/office/officeart/2005/8/layout/chevron1" loCatId="process" qsTypeId="urn:microsoft.com/office/officeart/2005/8/quickstyle/simple1" qsCatId="simple" csTypeId="urn:microsoft.com/office/officeart/2005/8/colors/colorful5" csCatId="colorful" phldr="1"/>
      <dgm:spPr/>
    </dgm:pt>
    <dgm:pt modelId="{834FA576-9C76-4FFB-8E0D-5177DB8CF492}">
      <dgm:prSet phldrT="[Text]" custT="1"/>
      <dgm:spPr/>
      <dgm:t>
        <a:bodyPr/>
        <a:lstStyle/>
        <a:p>
          <a:r>
            <a:rPr lang="en-US" sz="1400" b="1">
              <a:latin typeface="Calibri" pitchFamily="34" charset="0"/>
            </a:rPr>
            <a:t>Device &amp; OS</a:t>
          </a:r>
          <a:endParaRPr lang="en-US" sz="1400" b="1" dirty="0">
            <a:latin typeface="Calibri" pitchFamily="34" charset="0"/>
          </a:endParaRPr>
        </a:p>
      </dgm:t>
    </dgm:pt>
    <dgm:pt modelId="{ACEDBCA4-85C4-48D7-BEAC-705C891FC915}" type="parTrans" cxnId="{1E4C3F86-F0C4-46B5-B9C1-DD3740885357}">
      <dgm:prSet/>
      <dgm:spPr/>
      <dgm:t>
        <a:bodyPr/>
        <a:lstStyle/>
        <a:p>
          <a:endParaRPr lang="en-US" sz="1200">
            <a:solidFill>
              <a:schemeClr val="tx1"/>
            </a:solidFill>
          </a:endParaRPr>
        </a:p>
      </dgm:t>
    </dgm:pt>
    <dgm:pt modelId="{9E7B2439-C81A-41E5-97C4-47DB8909EBC6}" type="sibTrans" cxnId="{1E4C3F86-F0C4-46B5-B9C1-DD3740885357}">
      <dgm:prSet/>
      <dgm:spPr/>
      <dgm:t>
        <a:bodyPr/>
        <a:lstStyle/>
        <a:p>
          <a:endParaRPr lang="en-US" sz="1200">
            <a:solidFill>
              <a:schemeClr val="tx1"/>
            </a:solidFill>
          </a:endParaRPr>
        </a:p>
      </dgm:t>
    </dgm:pt>
    <dgm:pt modelId="{12C26E13-9022-4AF2-9304-88B988281293}">
      <dgm:prSet phldrT="[Text]" custT="1"/>
      <dgm:spPr/>
      <dgm:t>
        <a:bodyPr/>
        <a:lstStyle/>
        <a:p>
          <a:r>
            <a:rPr lang="en-US" sz="1400" b="1" dirty="0">
              <a:latin typeface="Calibri" pitchFamily="34" charset="0"/>
            </a:rPr>
            <a:t>Browser</a:t>
          </a:r>
        </a:p>
      </dgm:t>
    </dgm:pt>
    <dgm:pt modelId="{A5B18529-9754-4EEE-8B09-F51A0430E4D9}" type="parTrans" cxnId="{5FE3A9F8-92F8-45E2-9355-31F7920D4448}">
      <dgm:prSet/>
      <dgm:spPr/>
      <dgm:t>
        <a:bodyPr/>
        <a:lstStyle/>
        <a:p>
          <a:endParaRPr lang="en-US" sz="1200">
            <a:solidFill>
              <a:schemeClr val="tx1"/>
            </a:solidFill>
          </a:endParaRPr>
        </a:p>
      </dgm:t>
    </dgm:pt>
    <dgm:pt modelId="{EE2AAA74-393D-40AA-923A-8B74290C9090}" type="sibTrans" cxnId="{5FE3A9F8-92F8-45E2-9355-31F7920D4448}">
      <dgm:prSet/>
      <dgm:spPr/>
      <dgm:t>
        <a:bodyPr/>
        <a:lstStyle/>
        <a:p>
          <a:endParaRPr lang="en-US" sz="1200">
            <a:solidFill>
              <a:schemeClr val="tx1"/>
            </a:solidFill>
          </a:endParaRPr>
        </a:p>
      </dgm:t>
    </dgm:pt>
    <dgm:pt modelId="{3A2447C7-8E03-437D-9FB2-7B65D31F5075}">
      <dgm:prSet phldrT="[Text]" custT="1"/>
      <dgm:spPr/>
      <dgm:t>
        <a:bodyPr/>
        <a:lstStyle/>
        <a:p>
          <a:r>
            <a:rPr lang="en-US" sz="1400" b="1">
              <a:latin typeface="Calibri" pitchFamily="34" charset="0"/>
            </a:rPr>
            <a:t>Data</a:t>
          </a:r>
          <a:endParaRPr lang="en-US" sz="1400" b="1" dirty="0">
            <a:latin typeface="Calibri" pitchFamily="34" charset="0"/>
          </a:endParaRPr>
        </a:p>
      </dgm:t>
    </dgm:pt>
    <dgm:pt modelId="{80FF755B-2994-45A5-8578-EB14A719351B}" type="parTrans" cxnId="{4E98B3DD-85D7-4955-8816-AD1F62D80053}">
      <dgm:prSet/>
      <dgm:spPr/>
      <dgm:t>
        <a:bodyPr/>
        <a:lstStyle/>
        <a:p>
          <a:endParaRPr lang="en-US" sz="1200">
            <a:solidFill>
              <a:schemeClr val="tx1"/>
            </a:solidFill>
          </a:endParaRPr>
        </a:p>
      </dgm:t>
    </dgm:pt>
    <dgm:pt modelId="{1A1752C9-AB8A-4995-B0C2-DDFD3598CAE6}" type="sibTrans" cxnId="{4E98B3DD-85D7-4955-8816-AD1F62D80053}">
      <dgm:prSet/>
      <dgm:spPr/>
      <dgm:t>
        <a:bodyPr/>
        <a:lstStyle/>
        <a:p>
          <a:endParaRPr lang="en-US" sz="1200">
            <a:solidFill>
              <a:schemeClr val="tx1"/>
            </a:solidFill>
          </a:endParaRPr>
        </a:p>
      </dgm:t>
    </dgm:pt>
    <dgm:pt modelId="{F3C2A481-FED4-4C92-BC1B-4650A470459B}">
      <dgm:prSet phldrT="[Text]" custT="1">
        <dgm:style>
          <a:lnRef idx="1">
            <a:schemeClr val="accent1"/>
          </a:lnRef>
          <a:fillRef idx="3">
            <a:schemeClr val="accent1"/>
          </a:fillRef>
          <a:effectRef idx="2">
            <a:schemeClr val="accent1"/>
          </a:effectRef>
          <a:fontRef idx="minor">
            <a:schemeClr val="lt1"/>
          </a:fontRef>
        </dgm:style>
      </dgm:prSet>
      <dgm:spPr>
        <a:solidFill>
          <a:schemeClr val="accent6">
            <a:lumMod val="75000"/>
          </a:schemeClr>
        </a:solidFill>
      </dgm:spPr>
      <dgm:t>
        <a:bodyPr/>
        <a:lstStyle/>
        <a:p>
          <a:r>
            <a:rPr lang="en-US" sz="1400" b="1">
              <a:latin typeface="Calibri" pitchFamily="34" charset="0"/>
            </a:rPr>
            <a:t>Carrier</a:t>
          </a:r>
          <a:endParaRPr lang="en-US" sz="1400" b="1" dirty="0">
            <a:latin typeface="Calibri" pitchFamily="34" charset="0"/>
          </a:endParaRPr>
        </a:p>
      </dgm:t>
    </dgm:pt>
    <dgm:pt modelId="{99D4D5D8-3069-457B-B215-A9F048439722}" type="parTrans" cxnId="{6621D6A8-26D0-4E63-A41C-21E8BA12998D}">
      <dgm:prSet/>
      <dgm:spPr/>
      <dgm:t>
        <a:bodyPr/>
        <a:lstStyle/>
        <a:p>
          <a:endParaRPr lang="en-US" sz="1200">
            <a:solidFill>
              <a:schemeClr val="tx1"/>
            </a:solidFill>
          </a:endParaRPr>
        </a:p>
      </dgm:t>
    </dgm:pt>
    <dgm:pt modelId="{189639E0-BC2C-46B2-839B-8DE7E2BDE596}" type="sibTrans" cxnId="{6621D6A8-26D0-4E63-A41C-21E8BA12998D}">
      <dgm:prSet/>
      <dgm:spPr/>
      <dgm:t>
        <a:bodyPr/>
        <a:lstStyle/>
        <a:p>
          <a:endParaRPr lang="en-US" sz="1200">
            <a:solidFill>
              <a:schemeClr val="tx1"/>
            </a:solidFill>
          </a:endParaRPr>
        </a:p>
      </dgm:t>
    </dgm:pt>
    <dgm:pt modelId="{A0968A44-5BB5-4E0E-8F48-8E3445209B02}">
      <dgm:prSet phldrT="[Text]" custT="1"/>
      <dgm:spPr/>
      <dgm:t>
        <a:bodyPr/>
        <a:lstStyle/>
        <a:p>
          <a:r>
            <a:rPr lang="en-US" sz="1400" b="1">
              <a:latin typeface="Calibri" pitchFamily="34" charset="0"/>
            </a:rPr>
            <a:t>Network</a:t>
          </a:r>
          <a:endParaRPr lang="en-US" sz="1400" b="1" dirty="0">
            <a:latin typeface="Calibri" pitchFamily="34" charset="0"/>
          </a:endParaRPr>
        </a:p>
      </dgm:t>
    </dgm:pt>
    <dgm:pt modelId="{26AF9296-53BA-4954-811F-D3C47C945105}" type="parTrans" cxnId="{C32386C7-7CEC-4A41-92A0-417194D2AC73}">
      <dgm:prSet/>
      <dgm:spPr/>
      <dgm:t>
        <a:bodyPr/>
        <a:lstStyle/>
        <a:p>
          <a:endParaRPr lang="en-US" sz="1200">
            <a:solidFill>
              <a:schemeClr val="tx1"/>
            </a:solidFill>
          </a:endParaRPr>
        </a:p>
      </dgm:t>
    </dgm:pt>
    <dgm:pt modelId="{0F1140A9-DF9C-4DD2-AEC0-6FC59A10444E}" type="sibTrans" cxnId="{C32386C7-7CEC-4A41-92A0-417194D2AC73}">
      <dgm:prSet/>
      <dgm:spPr/>
      <dgm:t>
        <a:bodyPr/>
        <a:lstStyle/>
        <a:p>
          <a:endParaRPr lang="en-US" sz="1200">
            <a:solidFill>
              <a:schemeClr val="tx1"/>
            </a:solidFill>
          </a:endParaRPr>
        </a:p>
      </dgm:t>
    </dgm:pt>
    <dgm:pt modelId="{F1546C5B-4AF3-4DC4-BFCB-F7E06837D0E6}" type="pres">
      <dgm:prSet presAssocID="{EDD92983-43E6-406D-AD91-E6568E6A0CE5}" presName="Name0" presStyleCnt="0">
        <dgm:presLayoutVars>
          <dgm:dir/>
          <dgm:animLvl val="lvl"/>
          <dgm:resizeHandles val="exact"/>
        </dgm:presLayoutVars>
      </dgm:prSet>
      <dgm:spPr/>
    </dgm:pt>
    <dgm:pt modelId="{1AC205B2-49AA-4B39-A2CB-EF7D8FE36800}" type="pres">
      <dgm:prSet presAssocID="{834FA576-9C76-4FFB-8E0D-5177DB8CF492}" presName="parTxOnly" presStyleLbl="node1" presStyleIdx="0" presStyleCnt="5" custLinFactNeighborX="21599" custLinFactNeighborY="-309">
        <dgm:presLayoutVars>
          <dgm:chMax val="0"/>
          <dgm:chPref val="0"/>
          <dgm:bulletEnabled val="1"/>
        </dgm:presLayoutVars>
      </dgm:prSet>
      <dgm:spPr/>
    </dgm:pt>
    <dgm:pt modelId="{EDDBA37A-E6CE-4950-916F-43C368BB4C6D}" type="pres">
      <dgm:prSet presAssocID="{9E7B2439-C81A-41E5-97C4-47DB8909EBC6}" presName="parTxOnlySpace" presStyleCnt="0"/>
      <dgm:spPr/>
    </dgm:pt>
    <dgm:pt modelId="{10E2091F-9BF0-4F4E-B020-D09074A69426}" type="pres">
      <dgm:prSet presAssocID="{12C26E13-9022-4AF2-9304-88B988281293}" presName="parTxOnly" presStyleLbl="node1" presStyleIdx="1" presStyleCnt="5">
        <dgm:presLayoutVars>
          <dgm:chMax val="0"/>
          <dgm:chPref val="0"/>
          <dgm:bulletEnabled val="1"/>
        </dgm:presLayoutVars>
      </dgm:prSet>
      <dgm:spPr/>
    </dgm:pt>
    <dgm:pt modelId="{7ABACEE4-DD0B-419B-9368-7586352FF760}" type="pres">
      <dgm:prSet presAssocID="{EE2AAA74-393D-40AA-923A-8B74290C9090}" presName="parTxOnlySpace" presStyleCnt="0"/>
      <dgm:spPr/>
    </dgm:pt>
    <dgm:pt modelId="{7702E98F-0C41-41D5-B9B5-023924F514F7}" type="pres">
      <dgm:prSet presAssocID="{3A2447C7-8E03-437D-9FB2-7B65D31F5075}" presName="parTxOnly" presStyleLbl="node1" presStyleIdx="2" presStyleCnt="5">
        <dgm:presLayoutVars>
          <dgm:chMax val="0"/>
          <dgm:chPref val="0"/>
          <dgm:bulletEnabled val="1"/>
        </dgm:presLayoutVars>
      </dgm:prSet>
      <dgm:spPr/>
    </dgm:pt>
    <dgm:pt modelId="{1833382C-4B77-475E-A0FD-14F0B24C8E2C}" type="pres">
      <dgm:prSet presAssocID="{1A1752C9-AB8A-4995-B0C2-DDFD3598CAE6}" presName="parTxOnlySpace" presStyleCnt="0"/>
      <dgm:spPr/>
    </dgm:pt>
    <dgm:pt modelId="{B1A90742-12C3-4585-B2E4-449D9445E3F6}" type="pres">
      <dgm:prSet presAssocID="{A0968A44-5BB5-4E0E-8F48-8E3445209B02}" presName="parTxOnly" presStyleLbl="node1" presStyleIdx="3" presStyleCnt="5" custLinFactNeighborX="-13982">
        <dgm:presLayoutVars>
          <dgm:chMax val="0"/>
          <dgm:chPref val="0"/>
          <dgm:bulletEnabled val="1"/>
        </dgm:presLayoutVars>
      </dgm:prSet>
      <dgm:spPr/>
    </dgm:pt>
    <dgm:pt modelId="{24400996-4936-46A7-8635-CE0D6CB7B94E}" type="pres">
      <dgm:prSet presAssocID="{0F1140A9-DF9C-4DD2-AEC0-6FC59A10444E}" presName="parTxOnlySpace" presStyleCnt="0"/>
      <dgm:spPr/>
    </dgm:pt>
    <dgm:pt modelId="{807F14CF-B9EA-4B67-BB62-7900745B8CD9}" type="pres">
      <dgm:prSet presAssocID="{F3C2A481-FED4-4C92-BC1B-4650A470459B}" presName="parTxOnly" presStyleLbl="node1" presStyleIdx="4" presStyleCnt="5" custLinFactNeighborX="1124" custLinFactNeighborY="-20000">
        <dgm:presLayoutVars>
          <dgm:chMax val="0"/>
          <dgm:chPref val="0"/>
          <dgm:bulletEnabled val="1"/>
        </dgm:presLayoutVars>
      </dgm:prSet>
      <dgm:spPr/>
    </dgm:pt>
  </dgm:ptLst>
  <dgm:cxnLst>
    <dgm:cxn modelId="{53452406-7B6F-4B14-91D7-A9070362C137}" type="presOf" srcId="{F3C2A481-FED4-4C92-BC1B-4650A470459B}" destId="{807F14CF-B9EA-4B67-BB62-7900745B8CD9}" srcOrd="0" destOrd="0" presId="urn:microsoft.com/office/officeart/2005/8/layout/chevron1"/>
    <dgm:cxn modelId="{77744B21-8B8C-4221-8D72-65AC798447B2}" type="presOf" srcId="{EDD92983-43E6-406D-AD91-E6568E6A0CE5}" destId="{F1546C5B-4AF3-4DC4-BFCB-F7E06837D0E6}" srcOrd="0" destOrd="0" presId="urn:microsoft.com/office/officeart/2005/8/layout/chevron1"/>
    <dgm:cxn modelId="{D002883F-A568-4E94-BC70-B3ED68D704FD}" type="presOf" srcId="{12C26E13-9022-4AF2-9304-88B988281293}" destId="{10E2091F-9BF0-4F4E-B020-D09074A69426}" srcOrd="0" destOrd="0" presId="urn:microsoft.com/office/officeart/2005/8/layout/chevron1"/>
    <dgm:cxn modelId="{1E4C3F86-F0C4-46B5-B9C1-DD3740885357}" srcId="{EDD92983-43E6-406D-AD91-E6568E6A0CE5}" destId="{834FA576-9C76-4FFB-8E0D-5177DB8CF492}" srcOrd="0" destOrd="0" parTransId="{ACEDBCA4-85C4-48D7-BEAC-705C891FC915}" sibTransId="{9E7B2439-C81A-41E5-97C4-47DB8909EBC6}"/>
    <dgm:cxn modelId="{A709A887-B98F-4CFA-875D-1FBB8D4F600D}" type="presOf" srcId="{3A2447C7-8E03-437D-9FB2-7B65D31F5075}" destId="{7702E98F-0C41-41D5-B9B5-023924F514F7}" srcOrd="0" destOrd="0" presId="urn:microsoft.com/office/officeart/2005/8/layout/chevron1"/>
    <dgm:cxn modelId="{3F3E6D88-8499-4A42-8214-2096E7DD04BC}" type="presOf" srcId="{A0968A44-5BB5-4E0E-8F48-8E3445209B02}" destId="{B1A90742-12C3-4585-B2E4-449D9445E3F6}" srcOrd="0" destOrd="0" presId="urn:microsoft.com/office/officeart/2005/8/layout/chevron1"/>
    <dgm:cxn modelId="{5A2D208E-B2EC-46A4-A7D2-E6FC4601409E}" type="presOf" srcId="{834FA576-9C76-4FFB-8E0D-5177DB8CF492}" destId="{1AC205B2-49AA-4B39-A2CB-EF7D8FE36800}" srcOrd="0" destOrd="0" presId="urn:microsoft.com/office/officeart/2005/8/layout/chevron1"/>
    <dgm:cxn modelId="{6621D6A8-26D0-4E63-A41C-21E8BA12998D}" srcId="{EDD92983-43E6-406D-AD91-E6568E6A0CE5}" destId="{F3C2A481-FED4-4C92-BC1B-4650A470459B}" srcOrd="4" destOrd="0" parTransId="{99D4D5D8-3069-457B-B215-A9F048439722}" sibTransId="{189639E0-BC2C-46B2-839B-8DE7E2BDE596}"/>
    <dgm:cxn modelId="{C32386C7-7CEC-4A41-92A0-417194D2AC73}" srcId="{EDD92983-43E6-406D-AD91-E6568E6A0CE5}" destId="{A0968A44-5BB5-4E0E-8F48-8E3445209B02}" srcOrd="3" destOrd="0" parTransId="{26AF9296-53BA-4954-811F-D3C47C945105}" sibTransId="{0F1140A9-DF9C-4DD2-AEC0-6FC59A10444E}"/>
    <dgm:cxn modelId="{4E98B3DD-85D7-4955-8816-AD1F62D80053}" srcId="{EDD92983-43E6-406D-AD91-E6568E6A0CE5}" destId="{3A2447C7-8E03-437D-9FB2-7B65D31F5075}" srcOrd="2" destOrd="0" parTransId="{80FF755B-2994-45A5-8578-EB14A719351B}" sibTransId="{1A1752C9-AB8A-4995-B0C2-DDFD3598CAE6}"/>
    <dgm:cxn modelId="{5FE3A9F8-92F8-45E2-9355-31F7920D4448}" srcId="{EDD92983-43E6-406D-AD91-E6568E6A0CE5}" destId="{12C26E13-9022-4AF2-9304-88B988281293}" srcOrd="1" destOrd="0" parTransId="{A5B18529-9754-4EEE-8B09-F51A0430E4D9}" sibTransId="{EE2AAA74-393D-40AA-923A-8B74290C9090}"/>
    <dgm:cxn modelId="{C4BAF1B1-7AFB-49E2-9CEE-5047DB733905}" type="presParOf" srcId="{F1546C5B-4AF3-4DC4-BFCB-F7E06837D0E6}" destId="{1AC205B2-49AA-4B39-A2CB-EF7D8FE36800}" srcOrd="0" destOrd="0" presId="urn:microsoft.com/office/officeart/2005/8/layout/chevron1"/>
    <dgm:cxn modelId="{33E11CA4-EF6D-4FC5-A23A-690B7B7BC0EC}" type="presParOf" srcId="{F1546C5B-4AF3-4DC4-BFCB-F7E06837D0E6}" destId="{EDDBA37A-E6CE-4950-916F-43C368BB4C6D}" srcOrd="1" destOrd="0" presId="urn:microsoft.com/office/officeart/2005/8/layout/chevron1"/>
    <dgm:cxn modelId="{C7332815-8644-408F-A70C-8218A9356C3E}" type="presParOf" srcId="{F1546C5B-4AF3-4DC4-BFCB-F7E06837D0E6}" destId="{10E2091F-9BF0-4F4E-B020-D09074A69426}" srcOrd="2" destOrd="0" presId="urn:microsoft.com/office/officeart/2005/8/layout/chevron1"/>
    <dgm:cxn modelId="{F23D6B9B-E703-4D75-9143-04858EA72E0C}" type="presParOf" srcId="{F1546C5B-4AF3-4DC4-BFCB-F7E06837D0E6}" destId="{7ABACEE4-DD0B-419B-9368-7586352FF760}" srcOrd="3" destOrd="0" presId="urn:microsoft.com/office/officeart/2005/8/layout/chevron1"/>
    <dgm:cxn modelId="{F7F04489-BE78-492D-9228-D6392518BB6B}" type="presParOf" srcId="{F1546C5B-4AF3-4DC4-BFCB-F7E06837D0E6}" destId="{7702E98F-0C41-41D5-B9B5-023924F514F7}" srcOrd="4" destOrd="0" presId="urn:microsoft.com/office/officeart/2005/8/layout/chevron1"/>
    <dgm:cxn modelId="{9B8E5252-D8D6-46FF-8F05-6B5DC874975E}" type="presParOf" srcId="{F1546C5B-4AF3-4DC4-BFCB-F7E06837D0E6}" destId="{1833382C-4B77-475E-A0FD-14F0B24C8E2C}" srcOrd="5" destOrd="0" presId="urn:microsoft.com/office/officeart/2005/8/layout/chevron1"/>
    <dgm:cxn modelId="{FB25E0E3-820F-40AC-8C1B-D5F0402CC575}" type="presParOf" srcId="{F1546C5B-4AF3-4DC4-BFCB-F7E06837D0E6}" destId="{B1A90742-12C3-4585-B2E4-449D9445E3F6}" srcOrd="6" destOrd="0" presId="urn:microsoft.com/office/officeart/2005/8/layout/chevron1"/>
    <dgm:cxn modelId="{C0723E3F-C1E6-4FF4-ACDF-23DA6F9A87EE}" type="presParOf" srcId="{F1546C5B-4AF3-4DC4-BFCB-F7E06837D0E6}" destId="{24400996-4936-46A7-8635-CE0D6CB7B94E}" srcOrd="7" destOrd="0" presId="urn:microsoft.com/office/officeart/2005/8/layout/chevron1"/>
    <dgm:cxn modelId="{E7C19B57-55C4-4F3A-BB2F-E11825E2EDC3}" type="presParOf" srcId="{F1546C5B-4AF3-4DC4-BFCB-F7E06837D0E6}" destId="{807F14CF-B9EA-4B67-BB62-7900745B8CD9}"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4E4FF2-18B1-4D05-A488-351022A8BD54}">
      <dsp:nvSpPr>
        <dsp:cNvPr id="0" name=""/>
        <dsp:cNvSpPr/>
      </dsp:nvSpPr>
      <dsp:spPr>
        <a:xfrm>
          <a:off x="1824202" y="0"/>
          <a:ext cx="1824202" cy="1351161"/>
        </a:xfrm>
        <a:prstGeom prst="trapezoid">
          <a:avLst>
            <a:gd name="adj" fmla="val 67505"/>
          </a:avLst>
        </a:prstGeom>
        <a:solidFill>
          <a:schemeClr val="accent5">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1824202" y="0"/>
        <a:ext cx="1824202" cy="1351161"/>
      </dsp:txXfrm>
    </dsp:sp>
    <dsp:sp modelId="{57F83E08-DC58-40EA-A5A9-E46C671B702C}">
      <dsp:nvSpPr>
        <dsp:cNvPr id="0" name=""/>
        <dsp:cNvSpPr/>
      </dsp:nvSpPr>
      <dsp:spPr>
        <a:xfrm>
          <a:off x="912101" y="1351161"/>
          <a:ext cx="3648405" cy="1351161"/>
        </a:xfrm>
        <a:prstGeom prst="trapezoid">
          <a:avLst>
            <a:gd name="adj" fmla="val 67505"/>
          </a:avLst>
        </a:prstGeom>
        <a:solidFill>
          <a:schemeClr val="accent5">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550572" y="1351161"/>
        <a:ext cx="2371463" cy="1351161"/>
      </dsp:txXfrm>
    </dsp:sp>
    <dsp:sp modelId="{C754BF5A-D52C-4CD6-8F07-1B650A954111}">
      <dsp:nvSpPr>
        <dsp:cNvPr id="0" name=""/>
        <dsp:cNvSpPr/>
      </dsp:nvSpPr>
      <dsp:spPr>
        <a:xfrm>
          <a:off x="0" y="2702322"/>
          <a:ext cx="5472608" cy="1351161"/>
        </a:xfrm>
        <a:prstGeom prst="trapezoid">
          <a:avLst>
            <a:gd name="adj" fmla="val 67505"/>
          </a:avLst>
        </a:prstGeom>
        <a:solidFill>
          <a:schemeClr val="accent5">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957706" y="2702322"/>
        <a:ext cx="3557195" cy="13511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205B2-49AA-4B39-A2CB-EF7D8FE36800}">
      <dsp:nvSpPr>
        <dsp:cNvPr id="0" name=""/>
        <dsp:cNvSpPr/>
      </dsp:nvSpPr>
      <dsp:spPr>
        <a:xfrm>
          <a:off x="57125" y="0"/>
          <a:ext cx="2514034" cy="681624"/>
        </a:xfrm>
        <a:prstGeom prst="chevr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a:latin typeface="Calibri" pitchFamily="34" charset="0"/>
            </a:rPr>
            <a:t>Device &amp; OS</a:t>
          </a:r>
          <a:endParaRPr lang="en-US" sz="1400" b="1" kern="1200" dirty="0">
            <a:latin typeface="Calibri" pitchFamily="34" charset="0"/>
          </a:endParaRPr>
        </a:p>
      </dsp:txBody>
      <dsp:txXfrm>
        <a:off x="397937" y="0"/>
        <a:ext cx="1832410" cy="681624"/>
      </dsp:txXfrm>
    </dsp:sp>
    <dsp:sp modelId="{10E2091F-9BF0-4F4E-B020-D09074A69426}">
      <dsp:nvSpPr>
        <dsp:cNvPr id="0" name=""/>
        <dsp:cNvSpPr/>
      </dsp:nvSpPr>
      <dsp:spPr>
        <a:xfrm>
          <a:off x="2265455" y="0"/>
          <a:ext cx="2514034" cy="681624"/>
        </a:xfrm>
        <a:prstGeom prst="chevron">
          <a:avLst/>
        </a:prstGeom>
        <a:solidFill>
          <a:schemeClr val="accent5">
            <a:hueOff val="63873"/>
            <a:satOff val="-4338"/>
            <a:lumOff val="-42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Calibri" pitchFamily="34" charset="0"/>
            </a:rPr>
            <a:t>Browser</a:t>
          </a:r>
        </a:p>
      </dsp:txBody>
      <dsp:txXfrm>
        <a:off x="2606267" y="0"/>
        <a:ext cx="1832410" cy="681624"/>
      </dsp:txXfrm>
    </dsp:sp>
    <dsp:sp modelId="{7702E98F-0C41-41D5-B9B5-023924F514F7}">
      <dsp:nvSpPr>
        <dsp:cNvPr id="0" name=""/>
        <dsp:cNvSpPr/>
      </dsp:nvSpPr>
      <dsp:spPr>
        <a:xfrm>
          <a:off x="4528086" y="0"/>
          <a:ext cx="2514034" cy="681624"/>
        </a:xfrm>
        <a:prstGeom prst="chevron">
          <a:avLst/>
        </a:prstGeom>
        <a:solidFill>
          <a:schemeClr val="accent5">
            <a:hueOff val="127747"/>
            <a:satOff val="-8677"/>
            <a:lumOff val="-843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a:latin typeface="Calibri" pitchFamily="34" charset="0"/>
            </a:rPr>
            <a:t>Data</a:t>
          </a:r>
          <a:endParaRPr lang="en-US" sz="1400" b="1" kern="1200" dirty="0">
            <a:latin typeface="Calibri" pitchFamily="34" charset="0"/>
          </a:endParaRPr>
        </a:p>
      </dsp:txBody>
      <dsp:txXfrm>
        <a:off x="4868898" y="0"/>
        <a:ext cx="1832410" cy="681624"/>
      </dsp:txXfrm>
    </dsp:sp>
    <dsp:sp modelId="{B1A90742-12C3-4585-B2E4-449D9445E3F6}">
      <dsp:nvSpPr>
        <dsp:cNvPr id="0" name=""/>
        <dsp:cNvSpPr/>
      </dsp:nvSpPr>
      <dsp:spPr>
        <a:xfrm>
          <a:off x="6755566" y="0"/>
          <a:ext cx="2514034" cy="681624"/>
        </a:xfrm>
        <a:prstGeom prst="chevron">
          <a:avLst/>
        </a:prstGeom>
        <a:solidFill>
          <a:schemeClr val="accent5">
            <a:hueOff val="191620"/>
            <a:satOff val="-13015"/>
            <a:lumOff val="-1264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a:latin typeface="Calibri" pitchFamily="34" charset="0"/>
            </a:rPr>
            <a:t>Network</a:t>
          </a:r>
          <a:endParaRPr lang="en-US" sz="1400" b="1" kern="1200" dirty="0">
            <a:latin typeface="Calibri" pitchFamily="34" charset="0"/>
          </a:endParaRPr>
        </a:p>
      </dsp:txBody>
      <dsp:txXfrm>
        <a:off x="7096378" y="0"/>
        <a:ext cx="1832410" cy="681624"/>
      </dsp:txXfrm>
    </dsp:sp>
    <dsp:sp modelId="{807F14CF-B9EA-4B67-BB62-7900745B8CD9}">
      <dsp:nvSpPr>
        <dsp:cNvPr id="0" name=""/>
        <dsp:cNvSpPr/>
      </dsp:nvSpPr>
      <dsp:spPr>
        <a:xfrm>
          <a:off x="9056173" y="0"/>
          <a:ext cx="2514034" cy="681624"/>
        </a:xfrm>
        <a:prstGeom prst="chevron">
          <a:avLst/>
        </a:prstGeom>
        <a:solidFill>
          <a:schemeClr val="accent6">
            <a:lumMod val="75000"/>
          </a:schemeClr>
        </a:soli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a:latin typeface="Calibri" pitchFamily="34" charset="0"/>
            </a:rPr>
            <a:t>Carrier</a:t>
          </a:r>
          <a:endParaRPr lang="en-US" sz="1400" b="1" kern="1200" dirty="0">
            <a:latin typeface="Calibri" pitchFamily="34" charset="0"/>
          </a:endParaRPr>
        </a:p>
      </dsp:txBody>
      <dsp:txXfrm>
        <a:off x="9396985" y="0"/>
        <a:ext cx="1832410" cy="681624"/>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0A5179-C0CA-4C55-9A92-71B16ADBC7DD}" type="datetimeFigureOut">
              <a:rPr lang="en-US" smtClean="0"/>
              <a:t>12/20/2022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BB79D3-2DF5-4426-A9E6-A5CDAEF6404A}" type="slidenum">
              <a:rPr lang="en-US" smtClean="0"/>
              <a:t>‹#›</a:t>
            </a:fld>
            <a:endParaRPr lang="en-US"/>
          </a:p>
        </p:txBody>
      </p:sp>
    </p:spTree>
    <p:extLst>
      <p:ext uri="{BB962C8B-B14F-4D97-AF65-F5344CB8AC3E}">
        <p14:creationId xmlns:p14="http://schemas.microsoft.com/office/powerpoint/2010/main" val="1515650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1</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4BBAAE-1246-49D2-BA24-16771C7F40E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50199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1</a:t>
            </a:r>
          </a:p>
        </p:txBody>
      </p:sp>
      <p:sp>
        <p:nvSpPr>
          <p:cNvPr id="4" name="Slide Number Placeholder 3"/>
          <p:cNvSpPr>
            <a:spLocks noGrp="1"/>
          </p:cNvSpPr>
          <p:nvPr>
            <p:ph type="sldNum" sz="quarter" idx="10"/>
          </p:nvPr>
        </p:nvSpPr>
        <p:spPr/>
        <p:txBody>
          <a:bodyPr/>
          <a:lstStyle/>
          <a:p>
            <a:fld id="{864BBAAE-1246-49D2-BA24-16771C7F40EF}" type="slidenum">
              <a:rPr lang="en-US" smtClean="0"/>
              <a:t>3</a:t>
            </a:fld>
            <a:endParaRPr lang="en-US" dirty="0"/>
          </a:p>
        </p:txBody>
      </p:sp>
    </p:spTree>
    <p:extLst>
      <p:ext uri="{BB962C8B-B14F-4D97-AF65-F5344CB8AC3E}">
        <p14:creationId xmlns:p14="http://schemas.microsoft.com/office/powerpoint/2010/main" val="3368464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2959B6B1-7D5E-4F6B-BFFF-D23DEC654FB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a:extLst>
              <a:ext uri="{FF2B5EF4-FFF2-40B4-BE49-F238E27FC236}">
                <a16:creationId xmlns:a16="http://schemas.microsoft.com/office/drawing/2014/main" id="{6DE30A78-A514-42A8-A802-905BF6202FF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Footer Placeholder 3">
            <a:extLst>
              <a:ext uri="{FF2B5EF4-FFF2-40B4-BE49-F238E27FC236}">
                <a16:creationId xmlns:a16="http://schemas.microsoft.com/office/drawing/2014/main" id="{572CF63A-A759-42C0-AC31-B2665286CC53}"/>
              </a:ext>
            </a:extLst>
          </p:cNvPr>
          <p:cNvSpPr>
            <a:spLocks noGrp="1"/>
          </p:cNvSpPr>
          <p:nvPr>
            <p:ph type="ftr" sz="quarter" idx="4"/>
          </p:nvPr>
        </p:nvSpPr>
        <p:spPr/>
        <p:txBody>
          <a:bodyPr/>
          <a:lstStyle/>
          <a:p>
            <a:pPr>
              <a:defRPr/>
            </a:pPr>
            <a:endParaRPr lang="en-US"/>
          </a:p>
        </p:txBody>
      </p:sp>
      <p:sp>
        <p:nvSpPr>
          <p:cNvPr id="79877" name="Slide Number Placeholder 4">
            <a:extLst>
              <a:ext uri="{FF2B5EF4-FFF2-40B4-BE49-F238E27FC236}">
                <a16:creationId xmlns:a16="http://schemas.microsoft.com/office/drawing/2014/main" id="{D12531F7-A137-495A-8742-1D8456AEF63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31F059E-6E75-41FF-A421-1C783423B71D}" type="slidenum">
              <a:rPr lang="en-US" altLang="en-US" smtClean="0"/>
              <a:pPr/>
              <a:t>12</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032592F8-7F05-465E-9C1D-1154D911D731}" type="slidenum">
              <a:rPr lang="id-ID" smtClean="0"/>
              <a:pPr/>
              <a:t>16</a:t>
            </a:fld>
            <a:endParaRPr lang="id-ID"/>
          </a:p>
        </p:txBody>
      </p:sp>
    </p:spTree>
    <p:extLst>
      <p:ext uri="{BB962C8B-B14F-4D97-AF65-F5344CB8AC3E}">
        <p14:creationId xmlns:p14="http://schemas.microsoft.com/office/powerpoint/2010/main" val="1995429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64BBAAE-1246-49D2-BA24-16771C7F40EF}" type="slidenum">
              <a:rPr lang="en-US" smtClean="0"/>
              <a:t>22</a:t>
            </a:fld>
            <a:endParaRPr lang="en-US" dirty="0"/>
          </a:p>
        </p:txBody>
      </p:sp>
    </p:spTree>
    <p:extLst>
      <p:ext uri="{BB962C8B-B14F-4D97-AF65-F5344CB8AC3E}">
        <p14:creationId xmlns:p14="http://schemas.microsoft.com/office/powerpoint/2010/main" val="2784548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DFFF1AE3-5924-432C-9513-334DF244B31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a:extLst>
              <a:ext uri="{FF2B5EF4-FFF2-40B4-BE49-F238E27FC236}">
                <a16:creationId xmlns:a16="http://schemas.microsoft.com/office/drawing/2014/main" id="{61F1B01E-101B-40AF-9121-57B987FB5A4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1140" name="Slide Number Placeholder 3">
            <a:extLst>
              <a:ext uri="{FF2B5EF4-FFF2-40B4-BE49-F238E27FC236}">
                <a16:creationId xmlns:a16="http://schemas.microsoft.com/office/drawing/2014/main" id="{5428DE52-C151-4131-A55E-C9071325142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8492EB9-E4AA-433E-9E50-2BFEAA179C56}" type="slidenum">
              <a:rPr lang="en-US" altLang="en-US" smtClean="0">
                <a:solidFill>
                  <a:srgbClr val="000000"/>
                </a:solidFill>
              </a:rPr>
              <a:pPr/>
              <a:t>23</a:t>
            </a:fld>
            <a:endParaRPr lang="en-US" altLang="en-US">
              <a:solidFill>
                <a:srgbClr val="000000"/>
              </a:solidFill>
            </a:endParaRPr>
          </a:p>
        </p:txBody>
      </p:sp>
    </p:spTree>
    <p:extLst>
      <p:ext uri="{BB962C8B-B14F-4D97-AF65-F5344CB8AC3E}">
        <p14:creationId xmlns:p14="http://schemas.microsoft.com/office/powerpoint/2010/main" val="2614034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1794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www.ideyalabs.com/"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ideyalabs.com/"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www.xoriant.com/" TargetMode="Externa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www.xoriant.com/" TargetMode="Externa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rot="19547933">
            <a:off x="9109551" y="4838516"/>
            <a:ext cx="131917" cy="3811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 name="Title 1"/>
          <p:cNvSpPr>
            <a:spLocks noGrp="1"/>
          </p:cNvSpPr>
          <p:nvPr>
            <p:ph type="ctrTitle" hasCustomPrompt="1"/>
          </p:nvPr>
        </p:nvSpPr>
        <p:spPr>
          <a:xfrm>
            <a:off x="559379" y="2336452"/>
            <a:ext cx="8991021" cy="1695451"/>
          </a:xfrm>
        </p:spPr>
        <p:txBody>
          <a:bodyPr anchor="b">
            <a:noAutofit/>
          </a:bodyPr>
          <a:lstStyle>
            <a:lvl1pPr algn="l">
              <a:lnSpc>
                <a:spcPts val="5600"/>
              </a:lnSpc>
              <a:defRPr sz="5333" b="1">
                <a:solidFill>
                  <a:schemeClr val="tx1"/>
                </a:solidFill>
              </a:defRPr>
            </a:lvl1pPr>
          </a:lstStyle>
          <a:p>
            <a:r>
              <a:rPr lang="en-US" dirty="0"/>
              <a:t>MASTER TITLE STYLE</a:t>
            </a:r>
          </a:p>
        </p:txBody>
      </p:sp>
      <p:sp>
        <p:nvSpPr>
          <p:cNvPr id="3" name="Subtitle 2"/>
          <p:cNvSpPr>
            <a:spLocks noGrp="1"/>
          </p:cNvSpPr>
          <p:nvPr>
            <p:ph type="subTitle" idx="1"/>
          </p:nvPr>
        </p:nvSpPr>
        <p:spPr>
          <a:xfrm>
            <a:off x="565729" y="4000496"/>
            <a:ext cx="8730671" cy="711200"/>
          </a:xfrm>
        </p:spPr>
        <p:txBody>
          <a:bodyPr>
            <a:normAutofit/>
          </a:bodyPr>
          <a:lstStyle>
            <a:lvl1pPr marL="0" indent="0" algn="l">
              <a:lnSpc>
                <a:spcPts val="2667"/>
              </a:lnSpc>
              <a:buNone/>
              <a:defRPr sz="2400">
                <a:solidFill>
                  <a:schemeClr val="tx2"/>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pic>
        <p:nvPicPr>
          <p:cNvPr id="14" name="Picture 13" descr="A picture containing drawing&#10;&#10;Description automatically generated">
            <a:extLst>
              <a:ext uri="{FF2B5EF4-FFF2-40B4-BE49-F238E27FC236}">
                <a16:creationId xmlns:a16="http://schemas.microsoft.com/office/drawing/2014/main" id="{8B39F932-C2E6-F044-ADAD-76D2B473AD3A}"/>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50400" y="152400"/>
            <a:ext cx="2370387" cy="563880"/>
          </a:xfrm>
          <a:prstGeom prst="rect">
            <a:avLst/>
          </a:prstGeom>
          <a:noFill/>
        </p:spPr>
      </p:pic>
      <p:sp>
        <p:nvSpPr>
          <p:cNvPr id="6" name="Slide Number Placeholder 5">
            <a:extLst>
              <a:ext uri="{FF2B5EF4-FFF2-40B4-BE49-F238E27FC236}">
                <a16:creationId xmlns:a16="http://schemas.microsoft.com/office/drawing/2014/main" id="{2284FFB7-1943-674E-BD61-9C4BEDED52D9}"/>
              </a:ext>
            </a:extLst>
          </p:cNvPr>
          <p:cNvSpPr>
            <a:spLocks noGrp="1"/>
          </p:cNvSpPr>
          <p:nvPr>
            <p:ph type="sldNum" sz="quarter" idx="4"/>
          </p:nvPr>
        </p:nvSpPr>
        <p:spPr>
          <a:xfrm>
            <a:off x="8363284" y="6500735"/>
            <a:ext cx="3219116"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C67049A2-617D-4058-AAA4-E2BC351D607C}" type="slidenum">
              <a:rPr lang="en-US" smtClean="0"/>
              <a:t>‹#›</a:t>
            </a:fld>
            <a:endParaRPr lang="en-US" dirty="0"/>
          </a:p>
        </p:txBody>
      </p:sp>
    </p:spTree>
    <p:extLst>
      <p:ext uri="{BB962C8B-B14F-4D97-AF65-F5344CB8AC3E}">
        <p14:creationId xmlns:p14="http://schemas.microsoft.com/office/powerpoint/2010/main" val="3721645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Half Image &amp; Titl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a:xfrm>
            <a:off x="530225" y="530226"/>
            <a:ext cx="5128895" cy="5794375"/>
          </a:xfrm>
          <a:solidFill>
            <a:schemeClr val="bg1">
              <a:lumMod val="95000"/>
            </a:schemeClr>
          </a:solidFill>
        </p:spPr>
        <p:txBody>
          <a:bodyPr vert="horz" lIns="91440" tIns="45720" rIns="91440" bIns="45720" rtlCol="0" anchor="ctr">
            <a:normAutofit/>
          </a:bodyPr>
          <a:lstStyle>
            <a:lvl1pPr marL="380990" indent="-380990" algn="ctr">
              <a:buFont typeface="Arial" panose="020B0604020202020204" pitchFamily="34" charset="0"/>
              <a:buNone/>
              <a:defRPr lang="en-US" sz="2400" b="0" dirty="0">
                <a:solidFill>
                  <a:schemeClr val="tx2"/>
                </a:solidFill>
                <a:latin typeface="+mj-lt"/>
              </a:defRPr>
            </a:lvl1pPr>
          </a:lstStyle>
          <a:p>
            <a:pPr marL="0" lvl="0" indent="0" algn="ctr">
              <a:lnSpc>
                <a:spcPct val="200000"/>
              </a:lnSpc>
              <a:spcBef>
                <a:spcPts val="0"/>
              </a:spcBef>
            </a:pPr>
            <a:r>
              <a:rPr lang="en-US" dirty="0"/>
              <a:t>Click icon to add picture</a:t>
            </a:r>
          </a:p>
        </p:txBody>
      </p:sp>
      <p:sp>
        <p:nvSpPr>
          <p:cNvPr id="2" name="Title 1"/>
          <p:cNvSpPr>
            <a:spLocks noGrp="1"/>
          </p:cNvSpPr>
          <p:nvPr>
            <p:ph type="title" hasCustomPrompt="1"/>
          </p:nvPr>
        </p:nvSpPr>
        <p:spPr>
          <a:xfrm>
            <a:off x="5892800" y="351367"/>
            <a:ext cx="5486400" cy="812800"/>
          </a:xfrm>
        </p:spPr>
        <p:txBody>
          <a:bodyPr anchor="t">
            <a:normAutofit/>
          </a:bodyPr>
          <a:lstStyle>
            <a:lvl1pPr algn="l">
              <a:defRPr sz="3733" b="1"/>
            </a:lvl1pPr>
          </a:lstStyle>
          <a:p>
            <a:r>
              <a:rPr lang="en-US" dirty="0"/>
              <a:t>Click to Edit Master Title </a:t>
            </a:r>
          </a:p>
        </p:txBody>
      </p:sp>
      <p:sp>
        <p:nvSpPr>
          <p:cNvPr id="11" name="Text Placeholder 10"/>
          <p:cNvSpPr>
            <a:spLocks noGrp="1"/>
          </p:cNvSpPr>
          <p:nvPr>
            <p:ph type="body" sz="quarter" idx="16"/>
          </p:nvPr>
        </p:nvSpPr>
        <p:spPr>
          <a:xfrm>
            <a:off x="5892801" y="1168749"/>
            <a:ext cx="5486399" cy="617255"/>
          </a:xfrm>
        </p:spPr>
        <p:txBody>
          <a:bodyPr>
            <a:normAutofit/>
          </a:bodyPr>
          <a:lstStyle>
            <a:lvl1pPr marL="0" indent="0">
              <a:lnSpc>
                <a:spcPts val="3333"/>
              </a:lnSpc>
              <a:buNone/>
              <a:defRPr sz="2933">
                <a:solidFill>
                  <a:schemeClr val="accent4"/>
                </a:solidFill>
              </a:defRPr>
            </a:lvl1pPr>
          </a:lstStyle>
          <a:p>
            <a:pPr lvl="0"/>
            <a:r>
              <a:rPr lang="en-US"/>
              <a:t>Click to edit Master text styles</a:t>
            </a:r>
          </a:p>
        </p:txBody>
      </p:sp>
      <p:sp>
        <p:nvSpPr>
          <p:cNvPr id="30" name="Content Placeholder 2"/>
          <p:cNvSpPr>
            <a:spLocks noGrp="1"/>
          </p:cNvSpPr>
          <p:nvPr>
            <p:ph idx="17"/>
          </p:nvPr>
        </p:nvSpPr>
        <p:spPr>
          <a:xfrm>
            <a:off x="5892800" y="1838961"/>
            <a:ext cx="5486401" cy="4491991"/>
          </a:xfrm>
        </p:spPr>
        <p:txBody>
          <a:bodyPr lIns="91440">
            <a:normAutofit/>
          </a:bodyPr>
          <a:lstStyle>
            <a:lvl1pPr marL="311143" indent="-311143">
              <a:spcBef>
                <a:spcPts val="0"/>
              </a:spcBef>
              <a:spcAft>
                <a:spcPts val="400"/>
              </a:spcAft>
              <a:buClr>
                <a:schemeClr val="accent2"/>
              </a:buClr>
              <a:buSzPct val="80000"/>
              <a:buFont typeface="Wingdings 3" panose="05040102010807070707" pitchFamily="18" charset="2"/>
              <a:buChar char=""/>
              <a:defRPr sz="2667">
                <a:solidFill>
                  <a:schemeClr val="bg2"/>
                </a:solidFill>
              </a:defRPr>
            </a:lvl1pPr>
            <a:lvl2pPr marL="584185" indent="-253994">
              <a:spcBef>
                <a:spcPts val="0"/>
              </a:spcBef>
              <a:spcAft>
                <a:spcPts val="133"/>
              </a:spcAft>
              <a:buClr>
                <a:schemeClr val="accent2"/>
              </a:buClr>
              <a:buSzPct val="100000"/>
              <a:buFont typeface="Calibri" panose="020F0502020204030204" pitchFamily="34" charset="0"/>
              <a:buChar char="─"/>
              <a:defRPr sz="2400">
                <a:solidFill>
                  <a:schemeClr val="bg2"/>
                </a:solidFill>
              </a:defRPr>
            </a:lvl2pPr>
            <a:lvl3pPr marL="793731" indent="-203195">
              <a:spcBef>
                <a:spcPts val="0"/>
              </a:spcBef>
              <a:spcAft>
                <a:spcPts val="133"/>
              </a:spcAft>
              <a:buClr>
                <a:schemeClr val="accent2"/>
              </a:buClr>
              <a:buSzPct val="70000"/>
              <a:buFont typeface="Wingdings 3" panose="05040102010807070707" pitchFamily="18" charset="2"/>
              <a:buChar char=""/>
              <a:defRPr sz="2133">
                <a:solidFill>
                  <a:schemeClr val="bg2"/>
                </a:solidFill>
              </a:defRPr>
            </a:lvl3pPr>
            <a:lvl4pPr marL="990575" indent="-190495">
              <a:spcBef>
                <a:spcPts val="0"/>
              </a:spcBef>
              <a:spcAft>
                <a:spcPts val="133"/>
              </a:spcAft>
              <a:buClr>
                <a:schemeClr val="accent2"/>
              </a:buClr>
              <a:buFont typeface="Calibri" panose="020F0502020204030204" pitchFamily="34" charset="0"/>
              <a:buChar char="−"/>
              <a:defRPr sz="1867">
                <a:solidFill>
                  <a:schemeClr val="bg2"/>
                </a:solidFill>
              </a:defRPr>
            </a:lvl4pPr>
            <a:lvl5pPr marL="1162022" indent="-158747">
              <a:spcBef>
                <a:spcPts val="0"/>
              </a:spcBef>
              <a:spcAft>
                <a:spcPts val="133"/>
              </a:spcAft>
              <a:buClr>
                <a:schemeClr val="accent2"/>
              </a:buClr>
              <a:buFont typeface="Calibri" panose="020F0502020204030204" pitchFamily="34" charset="0"/>
              <a:buChar cha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5">
            <a:extLst>
              <a:ext uri="{FF2B5EF4-FFF2-40B4-BE49-F238E27FC236}">
                <a16:creationId xmlns:a16="http://schemas.microsoft.com/office/drawing/2014/main" id="{489A8C7C-9055-0B46-AE48-A86D6DD5DA55}"/>
              </a:ext>
            </a:extLst>
          </p:cNvPr>
          <p:cNvSpPr>
            <a:spLocks noGrp="1"/>
          </p:cNvSpPr>
          <p:nvPr>
            <p:ph type="sldNum" sz="quarter" idx="4"/>
          </p:nvPr>
        </p:nvSpPr>
        <p:spPr>
          <a:xfrm>
            <a:off x="8363284" y="6500735"/>
            <a:ext cx="3219116"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C67049A2-617D-4058-AAA4-E2BC351D607C}" type="slidenum">
              <a:rPr lang="en-US" smtClean="0"/>
              <a:t>‹#›</a:t>
            </a:fld>
            <a:endParaRPr lang="en-US" dirty="0"/>
          </a:p>
        </p:txBody>
      </p:sp>
    </p:spTree>
    <p:extLst>
      <p:ext uri="{BB962C8B-B14F-4D97-AF65-F5344CB8AC3E}">
        <p14:creationId xmlns:p14="http://schemas.microsoft.com/office/powerpoint/2010/main" val="2185068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Half Image &amp; Titl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a:xfrm>
            <a:off x="1" y="1"/>
            <a:ext cx="5659119" cy="6858000"/>
          </a:xfrm>
          <a:solidFill>
            <a:schemeClr val="bg1">
              <a:lumMod val="95000"/>
            </a:schemeClr>
          </a:solidFill>
        </p:spPr>
        <p:txBody>
          <a:bodyPr anchor="ctr">
            <a:normAutofit/>
          </a:bodyPr>
          <a:lstStyle>
            <a:lvl1pPr marL="0" indent="0" algn="ctr">
              <a:lnSpc>
                <a:spcPct val="200000"/>
              </a:lnSpc>
              <a:spcBef>
                <a:spcPts val="0"/>
              </a:spcBef>
              <a:buNone/>
              <a:defRPr sz="2400" b="0">
                <a:solidFill>
                  <a:schemeClr val="tx2"/>
                </a:solidFill>
                <a:latin typeface="+mj-lt"/>
              </a:defRPr>
            </a:lvl1pPr>
          </a:lstStyle>
          <a:p>
            <a:r>
              <a:rPr lang="en-US" dirty="0"/>
              <a:t>Click icon to add picture</a:t>
            </a:r>
          </a:p>
        </p:txBody>
      </p:sp>
      <p:sp>
        <p:nvSpPr>
          <p:cNvPr id="28" name="Content Placeholder 2"/>
          <p:cNvSpPr>
            <a:spLocks noGrp="1"/>
          </p:cNvSpPr>
          <p:nvPr>
            <p:ph idx="17"/>
          </p:nvPr>
        </p:nvSpPr>
        <p:spPr>
          <a:xfrm>
            <a:off x="5892800" y="1838960"/>
            <a:ext cx="5486401" cy="4692504"/>
          </a:xfrm>
        </p:spPr>
        <p:txBody>
          <a:bodyPr lIns="91440">
            <a:normAutofit/>
          </a:bodyPr>
          <a:lstStyle>
            <a:lvl1pPr marL="311143" indent="-311143">
              <a:spcBef>
                <a:spcPts val="0"/>
              </a:spcBef>
              <a:spcAft>
                <a:spcPts val="400"/>
              </a:spcAft>
              <a:buClr>
                <a:schemeClr val="accent2"/>
              </a:buClr>
              <a:buSzPct val="80000"/>
              <a:buFont typeface="Wingdings 3" panose="05040102010807070707" pitchFamily="18" charset="2"/>
              <a:buChar char=""/>
              <a:defRPr sz="2667">
                <a:solidFill>
                  <a:schemeClr val="bg2"/>
                </a:solidFill>
              </a:defRPr>
            </a:lvl1pPr>
            <a:lvl2pPr marL="584185" indent="-253994">
              <a:spcBef>
                <a:spcPts val="0"/>
              </a:spcBef>
              <a:spcAft>
                <a:spcPts val="133"/>
              </a:spcAft>
              <a:buClr>
                <a:schemeClr val="accent2"/>
              </a:buClr>
              <a:buSzPct val="100000"/>
              <a:buFont typeface="Calibri" panose="020F0502020204030204" pitchFamily="34" charset="0"/>
              <a:buChar char="─"/>
              <a:defRPr sz="2400">
                <a:solidFill>
                  <a:schemeClr val="bg2"/>
                </a:solidFill>
              </a:defRPr>
            </a:lvl2pPr>
            <a:lvl3pPr marL="793731" indent="-203195">
              <a:spcBef>
                <a:spcPts val="0"/>
              </a:spcBef>
              <a:spcAft>
                <a:spcPts val="133"/>
              </a:spcAft>
              <a:buClr>
                <a:schemeClr val="accent2"/>
              </a:buClr>
              <a:buSzPct val="70000"/>
              <a:buFont typeface="Wingdings 3" panose="05040102010807070707" pitchFamily="18" charset="2"/>
              <a:buChar char=""/>
              <a:defRPr sz="2133">
                <a:solidFill>
                  <a:schemeClr val="bg2"/>
                </a:solidFill>
              </a:defRPr>
            </a:lvl3pPr>
            <a:lvl4pPr marL="990575" indent="-190495">
              <a:spcBef>
                <a:spcPts val="0"/>
              </a:spcBef>
              <a:spcAft>
                <a:spcPts val="133"/>
              </a:spcAft>
              <a:buClr>
                <a:schemeClr val="accent2"/>
              </a:buClr>
              <a:buFont typeface="Calibri" panose="020F0502020204030204" pitchFamily="34" charset="0"/>
              <a:buChar char="−"/>
              <a:defRPr sz="1867">
                <a:solidFill>
                  <a:schemeClr val="bg2"/>
                </a:solidFill>
              </a:defRPr>
            </a:lvl4pPr>
            <a:lvl5pPr marL="1162022" indent="-158747">
              <a:spcBef>
                <a:spcPts val="0"/>
              </a:spcBef>
              <a:spcAft>
                <a:spcPts val="133"/>
              </a:spcAft>
              <a:buClr>
                <a:schemeClr val="accent2"/>
              </a:buClr>
              <a:buFont typeface="Calibri" panose="020F0502020204030204" pitchFamily="34" charset="0"/>
              <a:buChar cha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5892800" y="351367"/>
            <a:ext cx="5486400" cy="812800"/>
          </a:xfrm>
        </p:spPr>
        <p:txBody>
          <a:bodyPr anchor="t">
            <a:normAutofit/>
          </a:bodyPr>
          <a:lstStyle>
            <a:lvl1pPr algn="l">
              <a:defRPr sz="3733" b="1"/>
            </a:lvl1pPr>
          </a:lstStyle>
          <a:p>
            <a:r>
              <a:rPr lang="en-US" dirty="0"/>
              <a:t>Click to Edit Master Title </a:t>
            </a:r>
          </a:p>
        </p:txBody>
      </p:sp>
      <p:sp>
        <p:nvSpPr>
          <p:cNvPr id="11" name="Text Placeholder 10"/>
          <p:cNvSpPr>
            <a:spLocks noGrp="1"/>
          </p:cNvSpPr>
          <p:nvPr>
            <p:ph type="body" sz="quarter" idx="16"/>
          </p:nvPr>
        </p:nvSpPr>
        <p:spPr>
          <a:xfrm>
            <a:off x="5892801" y="1168749"/>
            <a:ext cx="5486399" cy="617255"/>
          </a:xfrm>
        </p:spPr>
        <p:txBody>
          <a:bodyPr>
            <a:normAutofit/>
          </a:bodyPr>
          <a:lstStyle>
            <a:lvl1pPr marL="0" indent="0">
              <a:lnSpc>
                <a:spcPts val="3333"/>
              </a:lnSpc>
              <a:buNone/>
              <a:defRPr sz="2933">
                <a:solidFill>
                  <a:schemeClr val="accent4"/>
                </a:solidFill>
              </a:defRPr>
            </a:lvl1pPr>
          </a:lstStyle>
          <a:p>
            <a:pPr lvl="0"/>
            <a:r>
              <a:rPr lang="en-US"/>
              <a:t>Click to edit Master text styles</a:t>
            </a:r>
          </a:p>
        </p:txBody>
      </p:sp>
      <p:sp>
        <p:nvSpPr>
          <p:cNvPr id="26" name="TextBox 25"/>
          <p:cNvSpPr txBox="1"/>
          <p:nvPr userDrawn="1"/>
        </p:nvSpPr>
        <p:spPr>
          <a:xfrm>
            <a:off x="-1" y="6534786"/>
            <a:ext cx="441327" cy="297454"/>
          </a:xfrm>
          <a:prstGeom prst="rect">
            <a:avLst/>
          </a:prstGeom>
          <a:noFill/>
        </p:spPr>
        <p:txBody>
          <a:bodyPr wrap="square" lIns="0" rIns="0" rtlCol="0">
            <a:spAutoFit/>
          </a:bodyPr>
          <a:lstStyle/>
          <a:p>
            <a:pPr algn="ctr"/>
            <a:fld id="{C212118D-E768-4C60-A5D2-EB296F8888BD}" type="slidenum">
              <a:rPr lang="en-US" sz="1333" kern="1200" smtClean="0">
                <a:solidFill>
                  <a:schemeClr val="bg1"/>
                </a:solidFill>
                <a:latin typeface="+mn-lt"/>
                <a:ea typeface="+mn-ea"/>
                <a:cs typeface="+mn-cs"/>
              </a:rPr>
              <a:pPr algn="ctr"/>
              <a:t>‹#›</a:t>
            </a:fld>
            <a:endParaRPr lang="en-US" sz="1333" kern="1200" dirty="0">
              <a:solidFill>
                <a:schemeClr val="bg1"/>
              </a:solidFill>
              <a:latin typeface="+mn-lt"/>
              <a:ea typeface="+mn-ea"/>
              <a:cs typeface="+mn-cs"/>
            </a:endParaRPr>
          </a:p>
        </p:txBody>
      </p:sp>
      <p:sp>
        <p:nvSpPr>
          <p:cNvPr id="8" name="Footer Placeholder 4">
            <a:extLst>
              <a:ext uri="{FF2B5EF4-FFF2-40B4-BE49-F238E27FC236}">
                <a16:creationId xmlns:a16="http://schemas.microsoft.com/office/drawing/2014/main" id="{037BECF4-7840-E747-8718-42E7A24F84F8}"/>
              </a:ext>
            </a:extLst>
          </p:cNvPr>
          <p:cNvSpPr txBox="1">
            <a:spLocks/>
          </p:cNvSpPr>
          <p:nvPr userDrawn="1"/>
        </p:nvSpPr>
        <p:spPr>
          <a:xfrm>
            <a:off x="-1" y="6531464"/>
            <a:ext cx="4368800" cy="365125"/>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2"/>
                </a:solidFill>
              </a:rPr>
              <a:t>© ideyaLabs | </a:t>
            </a:r>
            <a:r>
              <a:rPr lang="en-US" dirty="0">
                <a:solidFill>
                  <a:schemeClr val="tx2"/>
                </a:solidFill>
                <a:hlinkClick r:id="rId2"/>
              </a:rPr>
              <a:t>www.ideyaLabs.com</a:t>
            </a:r>
            <a:r>
              <a:rPr lang="en-US" dirty="0">
                <a:solidFill>
                  <a:schemeClr val="tx2"/>
                </a:solidFill>
              </a:rPr>
              <a:t>  | Confidential</a:t>
            </a:r>
            <a:endParaRPr lang="en-US" dirty="0"/>
          </a:p>
        </p:txBody>
      </p:sp>
      <p:sp>
        <p:nvSpPr>
          <p:cNvPr id="9" name="Slide Number Placeholder 5">
            <a:extLst>
              <a:ext uri="{FF2B5EF4-FFF2-40B4-BE49-F238E27FC236}">
                <a16:creationId xmlns:a16="http://schemas.microsoft.com/office/drawing/2014/main" id="{4DD26DAE-8064-0747-AB4E-8D2824DDA340}"/>
              </a:ext>
            </a:extLst>
          </p:cNvPr>
          <p:cNvSpPr>
            <a:spLocks noGrp="1"/>
          </p:cNvSpPr>
          <p:nvPr>
            <p:ph type="sldNum" sz="quarter" idx="4"/>
          </p:nvPr>
        </p:nvSpPr>
        <p:spPr>
          <a:xfrm>
            <a:off x="8363284" y="6500735"/>
            <a:ext cx="3219116"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C67049A2-617D-4058-AAA4-E2BC351D607C}" type="slidenum">
              <a:rPr lang="en-US" smtClean="0"/>
              <a:t>‹#›</a:t>
            </a:fld>
            <a:endParaRPr lang="en-US" dirty="0"/>
          </a:p>
        </p:txBody>
      </p:sp>
    </p:spTree>
    <p:extLst>
      <p:ext uri="{BB962C8B-B14F-4D97-AF65-F5344CB8AC3E}">
        <p14:creationId xmlns:p14="http://schemas.microsoft.com/office/powerpoint/2010/main" val="2562181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5CC47E4F-3076-2742-9C39-64C673F9EAB5}"/>
              </a:ext>
            </a:extLst>
          </p:cNvPr>
          <p:cNvSpPr>
            <a:spLocks noGrp="1"/>
          </p:cNvSpPr>
          <p:nvPr>
            <p:ph type="sldNum" sz="quarter" idx="4"/>
          </p:nvPr>
        </p:nvSpPr>
        <p:spPr>
          <a:xfrm>
            <a:off x="8363284" y="6500735"/>
            <a:ext cx="3219116"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C67049A2-617D-4058-AAA4-E2BC351D607C}" type="slidenum">
              <a:rPr lang="en-US" smtClean="0"/>
              <a:t>‹#›</a:t>
            </a:fld>
            <a:endParaRPr lang="en-US" dirty="0"/>
          </a:p>
        </p:txBody>
      </p:sp>
    </p:spTree>
    <p:extLst>
      <p:ext uri="{BB962C8B-B14F-4D97-AF65-F5344CB8AC3E}">
        <p14:creationId xmlns:p14="http://schemas.microsoft.com/office/powerpoint/2010/main" val="96587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387352" y="76199"/>
            <a:ext cx="10972800" cy="881383"/>
          </a:xfrm>
        </p:spPr>
        <p:txBody>
          <a:bodyPr anchor="b">
            <a:normAutofit/>
          </a:bodyPr>
          <a:lstStyle>
            <a:lvl1pPr algn="l">
              <a:defRPr lang="en-US" sz="3733" b="1" kern="1200" dirty="0">
                <a:solidFill>
                  <a:schemeClr val="tx1"/>
                </a:solidFill>
                <a:latin typeface="+mj-lt"/>
                <a:ea typeface="+mj-ea"/>
                <a:cs typeface="+mj-cs"/>
              </a:defRPr>
            </a:lvl1pPr>
          </a:lstStyle>
          <a:p>
            <a:r>
              <a:rPr lang="en-US" dirty="0"/>
              <a:t>Click to Edit Master Title</a:t>
            </a:r>
          </a:p>
        </p:txBody>
      </p:sp>
      <p:cxnSp>
        <p:nvCxnSpPr>
          <p:cNvPr id="13" name="Straight Connector 12"/>
          <p:cNvCxnSpPr/>
          <p:nvPr userDrawn="1"/>
        </p:nvCxnSpPr>
        <p:spPr>
          <a:xfrm>
            <a:off x="1" y="1085851"/>
            <a:ext cx="1140142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Slide Number Placeholder 5">
            <a:extLst>
              <a:ext uri="{FF2B5EF4-FFF2-40B4-BE49-F238E27FC236}">
                <a16:creationId xmlns:a16="http://schemas.microsoft.com/office/drawing/2014/main" id="{1976EA59-AF71-AE44-A4D3-655E67C62091}"/>
              </a:ext>
            </a:extLst>
          </p:cNvPr>
          <p:cNvSpPr>
            <a:spLocks noGrp="1"/>
          </p:cNvSpPr>
          <p:nvPr>
            <p:ph type="sldNum" sz="quarter" idx="4"/>
          </p:nvPr>
        </p:nvSpPr>
        <p:spPr>
          <a:xfrm>
            <a:off x="8363284" y="6500735"/>
            <a:ext cx="3219116"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C67049A2-617D-4058-AAA4-E2BC351D607C}" type="slidenum">
              <a:rPr lang="en-US" smtClean="0"/>
              <a:t>‹#›</a:t>
            </a:fld>
            <a:endParaRPr lang="en-US" dirty="0"/>
          </a:p>
        </p:txBody>
      </p:sp>
    </p:spTree>
    <p:extLst>
      <p:ext uri="{BB962C8B-B14F-4D97-AF65-F5344CB8AC3E}">
        <p14:creationId xmlns:p14="http://schemas.microsoft.com/office/powerpoint/2010/main" val="4131847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2">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10" name="Slide Number Placeholder 5">
            <a:extLst>
              <a:ext uri="{FF2B5EF4-FFF2-40B4-BE49-F238E27FC236}">
                <a16:creationId xmlns:a16="http://schemas.microsoft.com/office/drawing/2014/main" id="{6DEA0D20-6F3E-2543-A934-2D7495283A51}"/>
              </a:ext>
            </a:extLst>
          </p:cNvPr>
          <p:cNvSpPr txBox="1">
            <a:spLocks/>
          </p:cNvSpPr>
          <p:nvPr userDrawn="1"/>
        </p:nvSpPr>
        <p:spPr>
          <a:xfrm>
            <a:off x="8363284" y="6500735"/>
            <a:ext cx="3219116"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67049A2-617D-4058-AAA4-E2BC351D607C}" type="slidenum">
              <a:rPr lang="en-US" smtClean="0"/>
              <a:pPr/>
              <a:t>‹#›</a:t>
            </a:fld>
            <a:endParaRPr lang="en-US" dirty="0"/>
          </a:p>
        </p:txBody>
      </p:sp>
    </p:spTree>
    <p:extLst>
      <p:ext uri="{BB962C8B-B14F-4D97-AF65-F5344CB8AC3E}">
        <p14:creationId xmlns:p14="http://schemas.microsoft.com/office/powerpoint/2010/main" val="2455447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dirty="0"/>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10" name="Slide Number Placeholder 5">
            <a:extLst>
              <a:ext uri="{FF2B5EF4-FFF2-40B4-BE49-F238E27FC236}">
                <a16:creationId xmlns:a16="http://schemas.microsoft.com/office/drawing/2014/main" id="{CF202501-B548-1142-A9EB-A00D2005E960}"/>
              </a:ext>
            </a:extLst>
          </p:cNvPr>
          <p:cNvSpPr>
            <a:spLocks noGrp="1"/>
          </p:cNvSpPr>
          <p:nvPr>
            <p:ph type="sldNum" sz="quarter" idx="4"/>
          </p:nvPr>
        </p:nvSpPr>
        <p:spPr>
          <a:xfrm>
            <a:off x="8363284" y="6500735"/>
            <a:ext cx="3219116"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C67049A2-617D-4058-AAA4-E2BC351D607C}" type="slidenum">
              <a:rPr lang="en-US" smtClean="0"/>
              <a:t>‹#›</a:t>
            </a:fld>
            <a:endParaRPr lang="en-US" dirty="0"/>
          </a:p>
        </p:txBody>
      </p:sp>
    </p:spTree>
    <p:extLst>
      <p:ext uri="{BB962C8B-B14F-4D97-AF65-F5344CB8AC3E}">
        <p14:creationId xmlns:p14="http://schemas.microsoft.com/office/powerpoint/2010/main" val="2989671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76E2974E-2FCB-A141-8E80-A7E461B2588B}"/>
              </a:ext>
            </a:extLst>
          </p:cNvPr>
          <p:cNvSpPr>
            <a:spLocks noGrp="1"/>
          </p:cNvSpPr>
          <p:nvPr>
            <p:ph type="sldNum" sz="quarter" idx="4"/>
          </p:nvPr>
        </p:nvSpPr>
        <p:spPr>
          <a:xfrm>
            <a:off x="8363284" y="6500735"/>
            <a:ext cx="3219116"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C67049A2-617D-4058-AAA4-E2BC351D607C}" type="slidenum">
              <a:rPr lang="en-US" smtClean="0"/>
              <a:t>‹#›</a:t>
            </a:fld>
            <a:endParaRPr lang="en-US" dirty="0"/>
          </a:p>
        </p:txBody>
      </p:sp>
    </p:spTree>
    <p:extLst>
      <p:ext uri="{BB962C8B-B14F-4D97-AF65-F5344CB8AC3E}">
        <p14:creationId xmlns:p14="http://schemas.microsoft.com/office/powerpoint/2010/main" val="219269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5"/>
            <a:ext cx="27432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06375"/>
            <a:ext cx="802640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92C7DDC-2040-8B48-9F32-586D06228307}"/>
              </a:ext>
            </a:extLst>
          </p:cNvPr>
          <p:cNvSpPr>
            <a:spLocks noGrp="1"/>
          </p:cNvSpPr>
          <p:nvPr>
            <p:ph type="sldNum" sz="quarter" idx="4"/>
          </p:nvPr>
        </p:nvSpPr>
        <p:spPr>
          <a:xfrm>
            <a:off x="8363284" y="6500735"/>
            <a:ext cx="3219116"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C67049A2-617D-4058-AAA4-E2BC351D607C}" type="slidenum">
              <a:rPr lang="en-US" smtClean="0"/>
              <a:t>‹#›</a:t>
            </a:fld>
            <a:endParaRPr lang="en-US" dirty="0"/>
          </a:p>
        </p:txBody>
      </p:sp>
    </p:spTree>
    <p:extLst>
      <p:ext uri="{BB962C8B-B14F-4D97-AF65-F5344CB8AC3E}">
        <p14:creationId xmlns:p14="http://schemas.microsoft.com/office/powerpoint/2010/main" val="20349146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0" y="0"/>
            <a:ext cx="10317315" cy="101844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7" name="Slide Number Placeholder 5">
            <a:extLst>
              <a:ext uri="{FF2B5EF4-FFF2-40B4-BE49-F238E27FC236}">
                <a16:creationId xmlns:a16="http://schemas.microsoft.com/office/drawing/2014/main" id="{3029720F-02C8-BE41-B787-A8910429C60B}"/>
              </a:ext>
            </a:extLst>
          </p:cNvPr>
          <p:cNvSpPr txBox="1">
            <a:spLocks/>
          </p:cNvSpPr>
          <p:nvPr userDrawn="1"/>
        </p:nvSpPr>
        <p:spPr>
          <a:xfrm>
            <a:off x="8363284" y="6500735"/>
            <a:ext cx="3219116"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67049A2-617D-4058-AAA4-E2BC351D607C}" type="slidenum">
              <a:rPr lang="en-US" smtClean="0"/>
              <a:pPr/>
              <a:t>‹#›</a:t>
            </a:fld>
            <a:endParaRPr lang="en-US" dirty="0"/>
          </a:p>
        </p:txBody>
      </p:sp>
    </p:spTree>
    <p:extLst>
      <p:ext uri="{BB962C8B-B14F-4D97-AF65-F5344CB8AC3E}">
        <p14:creationId xmlns:p14="http://schemas.microsoft.com/office/powerpoint/2010/main" val="6432664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0" name="Slide Number Placeholder 5"/>
          <p:cNvSpPr>
            <a:spLocks noGrp="1"/>
          </p:cNvSpPr>
          <p:nvPr>
            <p:ph type="sldNum" sz="quarter" idx="12"/>
          </p:nvPr>
        </p:nvSpPr>
        <p:spPr>
          <a:xfrm>
            <a:off x="9088940" y="6356348"/>
            <a:ext cx="2743200" cy="365125"/>
          </a:xfrm>
        </p:spPr>
        <p:txBody>
          <a:bodyPr/>
          <a:lstStyle>
            <a:lvl1pPr>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fld id="{1735E4AB-211F-41E8-A415-07D29671BAE8}" type="slidenum">
              <a:rPr lang="id-ID" smtClean="0"/>
              <a:t>‹#›</a:t>
            </a:fld>
            <a:endParaRPr lang="id-ID"/>
          </a:p>
        </p:txBody>
      </p:sp>
      <p:cxnSp>
        <p:nvCxnSpPr>
          <p:cNvPr id="7" name="Straight Connector 6"/>
          <p:cNvCxnSpPr/>
          <p:nvPr userDrawn="1"/>
        </p:nvCxnSpPr>
        <p:spPr>
          <a:xfrm>
            <a:off x="838200" y="6490542"/>
            <a:ext cx="1052512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Footer Placeholder 4"/>
          <p:cNvSpPr>
            <a:spLocks noGrp="1"/>
          </p:cNvSpPr>
          <p:nvPr>
            <p:ph type="ftr" sz="quarter" idx="4294967295"/>
          </p:nvPr>
        </p:nvSpPr>
        <p:spPr>
          <a:xfrm>
            <a:off x="864705" y="6533847"/>
            <a:ext cx="5557676" cy="501651"/>
          </a:xfrm>
          <a:prstGeom prst="rect">
            <a:avLst/>
          </a:prstGeom>
        </p:spPr>
        <p:txBody>
          <a:bodyPr/>
          <a:lstStyle>
            <a:lvl1pPr>
              <a:defRPr sz="1200">
                <a:solidFill>
                  <a:srgbClr val="7A7474"/>
                </a:solidFill>
              </a:defRPr>
            </a:lvl1pPr>
          </a:lstStyle>
          <a:p>
            <a:r>
              <a:rPr lang="en-IN" dirty="0"/>
              <a:t>Copyright © 2020. ideyaLabs. All Rights Reserved.</a:t>
            </a:r>
          </a:p>
        </p:txBody>
      </p:sp>
    </p:spTree>
    <p:extLst>
      <p:ext uri="{BB962C8B-B14F-4D97-AF65-F5344CB8AC3E}">
        <p14:creationId xmlns:p14="http://schemas.microsoft.com/office/powerpoint/2010/main" val="966612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5351" y="76200"/>
            <a:ext cx="10972800" cy="879952"/>
          </a:xfrm>
        </p:spPr>
        <p:txBody>
          <a:bodyPr anchor="b">
            <a:normAutofit/>
          </a:bodyPr>
          <a:lstStyle>
            <a:lvl1pPr algn="l">
              <a:defRPr sz="3733" b="1"/>
            </a:lvl1pPr>
          </a:lstStyle>
          <a:p>
            <a:r>
              <a:rPr lang="en-US" dirty="0"/>
              <a:t>Click to Edit Master Title </a:t>
            </a:r>
          </a:p>
        </p:txBody>
      </p:sp>
      <p:cxnSp>
        <p:nvCxnSpPr>
          <p:cNvPr id="22" name="Straight Connector 21"/>
          <p:cNvCxnSpPr/>
          <p:nvPr userDrawn="1"/>
        </p:nvCxnSpPr>
        <p:spPr>
          <a:xfrm>
            <a:off x="1" y="1085851"/>
            <a:ext cx="1140142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7" name="Content Placeholder 2"/>
          <p:cNvSpPr>
            <a:spLocks noGrp="1"/>
          </p:cNvSpPr>
          <p:nvPr>
            <p:ph idx="13"/>
          </p:nvPr>
        </p:nvSpPr>
        <p:spPr>
          <a:xfrm>
            <a:off x="385350" y="1306096"/>
            <a:ext cx="11180116" cy="5207000"/>
          </a:xfrm>
        </p:spPr>
        <p:txBody>
          <a:bodyPr lIns="91440">
            <a:normAutofit/>
          </a:bodyPr>
          <a:lstStyle>
            <a:lvl1pPr marL="311143" indent="-311143">
              <a:spcBef>
                <a:spcPts val="0"/>
              </a:spcBef>
              <a:spcAft>
                <a:spcPts val="400"/>
              </a:spcAft>
              <a:buClr>
                <a:schemeClr val="accent2"/>
              </a:buClr>
              <a:buSzPct val="80000"/>
              <a:buFont typeface="Wingdings 3" panose="05040102010807070707" pitchFamily="18" charset="2"/>
              <a:buChar char=""/>
              <a:defRPr sz="2667">
                <a:solidFill>
                  <a:schemeClr val="bg2"/>
                </a:solidFill>
              </a:defRPr>
            </a:lvl1pPr>
            <a:lvl2pPr marL="584185" indent="-253994">
              <a:spcBef>
                <a:spcPts val="0"/>
              </a:spcBef>
              <a:spcAft>
                <a:spcPts val="133"/>
              </a:spcAft>
              <a:buClr>
                <a:schemeClr val="accent2"/>
              </a:buClr>
              <a:buSzPct val="100000"/>
              <a:buFont typeface="Calibri" panose="020F0502020204030204" pitchFamily="34" charset="0"/>
              <a:buChar char="─"/>
              <a:defRPr sz="2400">
                <a:solidFill>
                  <a:schemeClr val="bg2"/>
                </a:solidFill>
              </a:defRPr>
            </a:lvl2pPr>
            <a:lvl3pPr marL="793731" indent="-203195">
              <a:spcBef>
                <a:spcPts val="0"/>
              </a:spcBef>
              <a:spcAft>
                <a:spcPts val="133"/>
              </a:spcAft>
              <a:buClr>
                <a:schemeClr val="accent2"/>
              </a:buClr>
              <a:buSzPct val="70000"/>
              <a:buFont typeface="Wingdings 3" panose="05040102010807070707" pitchFamily="18" charset="2"/>
              <a:buChar char=""/>
              <a:defRPr sz="2133">
                <a:solidFill>
                  <a:schemeClr val="bg2"/>
                </a:solidFill>
              </a:defRPr>
            </a:lvl3pPr>
            <a:lvl4pPr marL="990575" indent="-190495">
              <a:spcBef>
                <a:spcPts val="0"/>
              </a:spcBef>
              <a:spcAft>
                <a:spcPts val="133"/>
              </a:spcAft>
              <a:buClr>
                <a:schemeClr val="accent2"/>
              </a:buClr>
              <a:buFont typeface="Calibri" panose="020F0502020204030204" pitchFamily="34" charset="0"/>
              <a:buChar char="−"/>
              <a:defRPr sz="1867">
                <a:solidFill>
                  <a:schemeClr val="bg2"/>
                </a:solidFill>
              </a:defRPr>
            </a:lvl4pPr>
            <a:lvl5pPr marL="1162022" indent="-158747">
              <a:spcBef>
                <a:spcPts val="0"/>
              </a:spcBef>
              <a:spcAft>
                <a:spcPts val="133"/>
              </a:spcAft>
              <a:buClr>
                <a:schemeClr val="accent2"/>
              </a:buClr>
              <a:buFont typeface="Calibri" panose="020F0502020204030204" pitchFamily="34" charset="0"/>
              <a:buChar cha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CD386BD-34B7-B047-A989-C4362D51F1B3}"/>
              </a:ext>
            </a:extLst>
          </p:cNvPr>
          <p:cNvSpPr txBox="1">
            <a:spLocks/>
          </p:cNvSpPr>
          <p:nvPr userDrawn="1"/>
        </p:nvSpPr>
        <p:spPr>
          <a:xfrm>
            <a:off x="-95002" y="6550777"/>
            <a:ext cx="4368800" cy="365125"/>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2"/>
                </a:solidFill>
              </a:rPr>
              <a:t>© ideyaLabs | </a:t>
            </a:r>
            <a:r>
              <a:rPr lang="en-US" dirty="0">
                <a:solidFill>
                  <a:schemeClr val="tx2"/>
                </a:solidFill>
                <a:hlinkClick r:id="rId2"/>
              </a:rPr>
              <a:t>www.ideyaLabs.com</a:t>
            </a:r>
            <a:r>
              <a:rPr lang="en-US" dirty="0">
                <a:solidFill>
                  <a:schemeClr val="tx2"/>
                </a:solidFill>
              </a:rPr>
              <a:t>  | Confidential</a:t>
            </a:r>
            <a:endParaRPr lang="en-US" dirty="0"/>
          </a:p>
        </p:txBody>
      </p:sp>
      <p:sp>
        <p:nvSpPr>
          <p:cNvPr id="8" name="Slide Number Placeholder 5">
            <a:extLst>
              <a:ext uri="{FF2B5EF4-FFF2-40B4-BE49-F238E27FC236}">
                <a16:creationId xmlns:a16="http://schemas.microsoft.com/office/drawing/2014/main" id="{AB685498-F3E2-D040-87CA-39D54A397E6E}"/>
              </a:ext>
            </a:extLst>
          </p:cNvPr>
          <p:cNvSpPr>
            <a:spLocks noGrp="1"/>
          </p:cNvSpPr>
          <p:nvPr>
            <p:ph type="sldNum" sz="quarter" idx="4"/>
          </p:nvPr>
        </p:nvSpPr>
        <p:spPr>
          <a:xfrm>
            <a:off x="8363284" y="6500735"/>
            <a:ext cx="3219116"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C67049A2-617D-4058-AAA4-E2BC351D607C}" type="slidenum">
              <a:rPr lang="en-US" smtClean="0"/>
              <a:t>‹#›</a:t>
            </a:fld>
            <a:endParaRPr lang="en-US" dirty="0"/>
          </a:p>
        </p:txBody>
      </p:sp>
    </p:spTree>
    <p:extLst>
      <p:ext uri="{BB962C8B-B14F-4D97-AF65-F5344CB8AC3E}">
        <p14:creationId xmlns:p14="http://schemas.microsoft.com/office/powerpoint/2010/main" val="13401569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rot="19547933">
            <a:off x="9109551" y="4838516"/>
            <a:ext cx="131917" cy="3811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 name="Title 1"/>
          <p:cNvSpPr>
            <a:spLocks noGrp="1"/>
          </p:cNvSpPr>
          <p:nvPr>
            <p:ph type="ctrTitle" hasCustomPrompt="1"/>
          </p:nvPr>
        </p:nvSpPr>
        <p:spPr>
          <a:xfrm>
            <a:off x="559379" y="2336452"/>
            <a:ext cx="8991021" cy="1695451"/>
          </a:xfrm>
        </p:spPr>
        <p:txBody>
          <a:bodyPr anchor="b">
            <a:noAutofit/>
          </a:bodyPr>
          <a:lstStyle>
            <a:lvl1pPr algn="l">
              <a:lnSpc>
                <a:spcPts val="5600"/>
              </a:lnSpc>
              <a:defRPr sz="5333" b="1">
                <a:solidFill>
                  <a:schemeClr val="tx1"/>
                </a:solidFill>
              </a:defRPr>
            </a:lvl1pPr>
          </a:lstStyle>
          <a:p>
            <a:r>
              <a:rPr lang="en-US" dirty="0"/>
              <a:t>MASTER TITLE STYLE</a:t>
            </a:r>
          </a:p>
        </p:txBody>
      </p:sp>
      <p:sp>
        <p:nvSpPr>
          <p:cNvPr id="3" name="Subtitle 2"/>
          <p:cNvSpPr>
            <a:spLocks noGrp="1"/>
          </p:cNvSpPr>
          <p:nvPr>
            <p:ph type="subTitle" idx="1"/>
          </p:nvPr>
        </p:nvSpPr>
        <p:spPr>
          <a:xfrm>
            <a:off x="565729" y="4000496"/>
            <a:ext cx="8730671" cy="711200"/>
          </a:xfrm>
        </p:spPr>
        <p:txBody>
          <a:bodyPr>
            <a:normAutofit/>
          </a:bodyPr>
          <a:lstStyle>
            <a:lvl1pPr marL="0" indent="0" algn="l">
              <a:lnSpc>
                <a:spcPts val="2667"/>
              </a:lnSpc>
              <a:buNone/>
              <a:defRPr sz="2400">
                <a:solidFill>
                  <a:schemeClr val="tx2"/>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6536139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5351" y="76200"/>
            <a:ext cx="10972800" cy="879952"/>
          </a:xfrm>
        </p:spPr>
        <p:txBody>
          <a:bodyPr anchor="b">
            <a:normAutofit/>
          </a:bodyPr>
          <a:lstStyle>
            <a:lvl1pPr algn="l">
              <a:defRPr sz="3733" b="1"/>
            </a:lvl1pPr>
          </a:lstStyle>
          <a:p>
            <a:r>
              <a:rPr lang="en-US" dirty="0"/>
              <a:t>Click to Edit Master Title </a:t>
            </a:r>
          </a:p>
        </p:txBody>
      </p:sp>
      <p:cxnSp>
        <p:nvCxnSpPr>
          <p:cNvPr id="22" name="Straight Connector 21"/>
          <p:cNvCxnSpPr/>
          <p:nvPr userDrawn="1"/>
        </p:nvCxnSpPr>
        <p:spPr>
          <a:xfrm>
            <a:off x="1" y="1085851"/>
            <a:ext cx="1140142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7" name="Content Placeholder 2"/>
          <p:cNvSpPr>
            <a:spLocks noGrp="1"/>
          </p:cNvSpPr>
          <p:nvPr>
            <p:ph idx="13"/>
          </p:nvPr>
        </p:nvSpPr>
        <p:spPr>
          <a:xfrm>
            <a:off x="385350" y="1270000"/>
            <a:ext cx="11180116" cy="5207000"/>
          </a:xfrm>
        </p:spPr>
        <p:txBody>
          <a:bodyPr lIns="91440">
            <a:normAutofit/>
          </a:bodyPr>
          <a:lstStyle>
            <a:lvl1pPr marL="311143" indent="-311143">
              <a:spcBef>
                <a:spcPts val="0"/>
              </a:spcBef>
              <a:spcAft>
                <a:spcPts val="400"/>
              </a:spcAft>
              <a:buClr>
                <a:schemeClr val="accent2"/>
              </a:buClr>
              <a:buSzPct val="80000"/>
              <a:buFont typeface="Wingdings 3" panose="05040102010807070707" pitchFamily="18" charset="2"/>
              <a:buChar char=""/>
              <a:defRPr sz="2667">
                <a:solidFill>
                  <a:schemeClr val="bg2"/>
                </a:solidFill>
              </a:defRPr>
            </a:lvl1pPr>
            <a:lvl2pPr marL="584185" indent="-253994">
              <a:spcBef>
                <a:spcPts val="0"/>
              </a:spcBef>
              <a:spcAft>
                <a:spcPts val="133"/>
              </a:spcAft>
              <a:buClr>
                <a:schemeClr val="accent2"/>
              </a:buClr>
              <a:buSzPct val="100000"/>
              <a:buFont typeface="Calibri" panose="020F0502020204030204" pitchFamily="34" charset="0"/>
              <a:buChar char="─"/>
              <a:defRPr sz="2400">
                <a:solidFill>
                  <a:schemeClr val="bg2"/>
                </a:solidFill>
              </a:defRPr>
            </a:lvl2pPr>
            <a:lvl3pPr marL="793731" indent="-203195">
              <a:spcBef>
                <a:spcPts val="0"/>
              </a:spcBef>
              <a:spcAft>
                <a:spcPts val="133"/>
              </a:spcAft>
              <a:buClr>
                <a:schemeClr val="accent2"/>
              </a:buClr>
              <a:buSzPct val="70000"/>
              <a:buFont typeface="Wingdings 3" panose="05040102010807070707" pitchFamily="18" charset="2"/>
              <a:buChar char=""/>
              <a:defRPr sz="2133">
                <a:solidFill>
                  <a:schemeClr val="bg2"/>
                </a:solidFill>
              </a:defRPr>
            </a:lvl3pPr>
            <a:lvl4pPr marL="990575" indent="-190495">
              <a:spcBef>
                <a:spcPts val="0"/>
              </a:spcBef>
              <a:spcAft>
                <a:spcPts val="133"/>
              </a:spcAft>
              <a:buClr>
                <a:schemeClr val="accent2"/>
              </a:buClr>
              <a:buFont typeface="Calibri" panose="020F0502020204030204" pitchFamily="34" charset="0"/>
              <a:buChar char="−"/>
              <a:defRPr sz="1867">
                <a:solidFill>
                  <a:schemeClr val="bg2"/>
                </a:solidFill>
              </a:defRPr>
            </a:lvl4pPr>
            <a:lvl5pPr marL="1162022" indent="-158747">
              <a:spcBef>
                <a:spcPts val="0"/>
              </a:spcBef>
              <a:spcAft>
                <a:spcPts val="133"/>
              </a:spcAft>
              <a:buClr>
                <a:schemeClr val="accent2"/>
              </a:buClr>
              <a:buFont typeface="Calibri" panose="020F0502020204030204" pitchFamily="34" charset="0"/>
              <a:buChar cha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Box 15"/>
          <p:cNvSpPr txBox="1"/>
          <p:nvPr userDrawn="1"/>
        </p:nvSpPr>
        <p:spPr>
          <a:xfrm>
            <a:off x="-1" y="6534786"/>
            <a:ext cx="441327" cy="297454"/>
          </a:xfrm>
          <a:prstGeom prst="rect">
            <a:avLst/>
          </a:prstGeom>
          <a:noFill/>
        </p:spPr>
        <p:txBody>
          <a:bodyPr wrap="square" lIns="0" rIns="0" rtlCol="0">
            <a:spAutoFit/>
          </a:bodyPr>
          <a:lstStyle/>
          <a:p>
            <a:pPr algn="ctr"/>
            <a:fld id="{C212118D-E768-4C60-A5D2-EB296F8888BD}" type="slidenum">
              <a:rPr lang="en-US" sz="1333" kern="1200" smtClean="0">
                <a:solidFill>
                  <a:schemeClr val="bg1"/>
                </a:solidFill>
                <a:latin typeface="+mn-lt"/>
                <a:ea typeface="+mn-ea"/>
                <a:cs typeface="+mn-cs"/>
              </a:rPr>
              <a:pPr algn="ctr"/>
              <a:t>‹#›</a:t>
            </a:fld>
            <a:endParaRPr lang="en-US" sz="1333" kern="1200" dirty="0">
              <a:solidFill>
                <a:schemeClr val="bg1"/>
              </a:solidFill>
              <a:latin typeface="+mn-lt"/>
              <a:ea typeface="+mn-ea"/>
              <a:cs typeface="+mn-cs"/>
            </a:endParaRPr>
          </a:p>
        </p:txBody>
      </p:sp>
    </p:spTree>
    <p:extLst>
      <p:ext uri="{BB962C8B-B14F-4D97-AF65-F5344CB8AC3E}">
        <p14:creationId xmlns:p14="http://schemas.microsoft.com/office/powerpoint/2010/main" val="1673140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5351" y="76200"/>
            <a:ext cx="10972800" cy="879952"/>
          </a:xfrm>
        </p:spPr>
        <p:txBody>
          <a:bodyPr anchor="b">
            <a:normAutofit/>
          </a:bodyPr>
          <a:lstStyle>
            <a:lvl1pPr algn="l">
              <a:defRPr sz="3733" b="1"/>
            </a:lvl1pPr>
          </a:lstStyle>
          <a:p>
            <a:r>
              <a:rPr lang="en-US" dirty="0"/>
              <a:t>Click to Edit Master Title </a:t>
            </a:r>
          </a:p>
        </p:txBody>
      </p:sp>
      <p:cxnSp>
        <p:nvCxnSpPr>
          <p:cNvPr id="22" name="Straight Connector 21"/>
          <p:cNvCxnSpPr/>
          <p:nvPr userDrawn="1"/>
        </p:nvCxnSpPr>
        <p:spPr>
          <a:xfrm>
            <a:off x="1" y="1085851"/>
            <a:ext cx="1140142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7" name="Content Placeholder 2"/>
          <p:cNvSpPr>
            <a:spLocks noGrp="1"/>
          </p:cNvSpPr>
          <p:nvPr>
            <p:ph idx="13"/>
          </p:nvPr>
        </p:nvSpPr>
        <p:spPr>
          <a:xfrm>
            <a:off x="385350" y="1270000"/>
            <a:ext cx="11180116" cy="5207000"/>
          </a:xfrm>
        </p:spPr>
        <p:txBody>
          <a:bodyPr lIns="91440">
            <a:normAutofit/>
          </a:bodyPr>
          <a:lstStyle>
            <a:lvl1pPr marL="311143" indent="-311143">
              <a:spcBef>
                <a:spcPts val="0"/>
              </a:spcBef>
              <a:spcAft>
                <a:spcPts val="400"/>
              </a:spcAft>
              <a:buClr>
                <a:schemeClr val="accent2"/>
              </a:buClr>
              <a:buSzPct val="80000"/>
              <a:buFont typeface="Wingdings 3" panose="05040102010807070707" pitchFamily="18" charset="2"/>
              <a:buChar char=""/>
              <a:defRPr sz="2667">
                <a:solidFill>
                  <a:schemeClr val="bg2"/>
                </a:solidFill>
              </a:defRPr>
            </a:lvl1pPr>
            <a:lvl2pPr marL="584185" indent="-253994">
              <a:spcBef>
                <a:spcPts val="0"/>
              </a:spcBef>
              <a:spcAft>
                <a:spcPts val="133"/>
              </a:spcAft>
              <a:buClr>
                <a:schemeClr val="accent2"/>
              </a:buClr>
              <a:buSzPct val="100000"/>
              <a:buFont typeface="Calibri" panose="020F0502020204030204" pitchFamily="34" charset="0"/>
              <a:buChar char="─"/>
              <a:defRPr sz="2400">
                <a:solidFill>
                  <a:schemeClr val="bg2"/>
                </a:solidFill>
              </a:defRPr>
            </a:lvl2pPr>
            <a:lvl3pPr marL="793731" indent="-203195">
              <a:spcBef>
                <a:spcPts val="0"/>
              </a:spcBef>
              <a:spcAft>
                <a:spcPts val="133"/>
              </a:spcAft>
              <a:buClr>
                <a:schemeClr val="accent2"/>
              </a:buClr>
              <a:buSzPct val="70000"/>
              <a:buFont typeface="Wingdings 3" panose="05040102010807070707" pitchFamily="18" charset="2"/>
              <a:buChar char=""/>
              <a:defRPr sz="2133">
                <a:solidFill>
                  <a:schemeClr val="bg2"/>
                </a:solidFill>
              </a:defRPr>
            </a:lvl3pPr>
            <a:lvl4pPr marL="990575" indent="-190495">
              <a:spcBef>
                <a:spcPts val="0"/>
              </a:spcBef>
              <a:spcAft>
                <a:spcPts val="133"/>
              </a:spcAft>
              <a:buClr>
                <a:schemeClr val="accent2"/>
              </a:buClr>
              <a:buFont typeface="Calibri" panose="020F0502020204030204" pitchFamily="34" charset="0"/>
              <a:buChar char="−"/>
              <a:defRPr sz="1867">
                <a:solidFill>
                  <a:schemeClr val="bg2"/>
                </a:solidFill>
              </a:defRPr>
            </a:lvl4pPr>
            <a:lvl5pPr marL="1162022" indent="-158747">
              <a:spcBef>
                <a:spcPts val="0"/>
              </a:spcBef>
              <a:spcAft>
                <a:spcPts val="133"/>
              </a:spcAft>
              <a:buClr>
                <a:schemeClr val="accent2"/>
              </a:buClr>
              <a:buFont typeface="Calibri" panose="020F0502020204030204" pitchFamily="34" charset="0"/>
              <a:buChar cha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Box 15"/>
          <p:cNvSpPr txBox="1"/>
          <p:nvPr userDrawn="1"/>
        </p:nvSpPr>
        <p:spPr>
          <a:xfrm>
            <a:off x="-1" y="6534786"/>
            <a:ext cx="441327" cy="297454"/>
          </a:xfrm>
          <a:prstGeom prst="rect">
            <a:avLst/>
          </a:prstGeom>
          <a:noFill/>
        </p:spPr>
        <p:txBody>
          <a:bodyPr wrap="square" lIns="0" rIns="0" rtlCol="0">
            <a:spAutoFit/>
          </a:bodyPr>
          <a:lstStyle/>
          <a:p>
            <a:pPr algn="ctr"/>
            <a:fld id="{C212118D-E768-4C60-A5D2-EB296F8888BD}" type="slidenum">
              <a:rPr lang="en-US" sz="1333" kern="1200" smtClean="0">
                <a:solidFill>
                  <a:schemeClr val="bg1"/>
                </a:solidFill>
                <a:latin typeface="+mn-lt"/>
                <a:ea typeface="+mn-ea"/>
                <a:cs typeface="+mn-cs"/>
              </a:rPr>
              <a:pPr algn="ctr"/>
              <a:t>‹#›</a:t>
            </a:fld>
            <a:endParaRPr lang="en-US" sz="1333" kern="1200" dirty="0">
              <a:solidFill>
                <a:schemeClr val="bg1"/>
              </a:solidFill>
              <a:latin typeface="+mn-lt"/>
              <a:ea typeface="+mn-ea"/>
              <a:cs typeface="+mn-cs"/>
            </a:endParaRPr>
          </a:p>
        </p:txBody>
      </p:sp>
    </p:spTree>
    <p:extLst>
      <p:ext uri="{BB962C8B-B14F-4D97-AF65-F5344CB8AC3E}">
        <p14:creationId xmlns:p14="http://schemas.microsoft.com/office/powerpoint/2010/main" val="31077693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5351" y="76200"/>
            <a:ext cx="10972800" cy="879952"/>
          </a:xfrm>
        </p:spPr>
        <p:txBody>
          <a:bodyPr anchor="b">
            <a:normAutofit/>
          </a:bodyPr>
          <a:lstStyle>
            <a:lvl1pPr algn="l">
              <a:defRPr sz="3733" b="1"/>
            </a:lvl1pPr>
          </a:lstStyle>
          <a:p>
            <a:r>
              <a:rPr lang="en-US" dirty="0"/>
              <a:t>Click to Edit Master Title </a:t>
            </a:r>
          </a:p>
        </p:txBody>
      </p:sp>
      <p:cxnSp>
        <p:nvCxnSpPr>
          <p:cNvPr id="22" name="Straight Connector 21"/>
          <p:cNvCxnSpPr/>
          <p:nvPr userDrawn="1"/>
        </p:nvCxnSpPr>
        <p:spPr>
          <a:xfrm>
            <a:off x="1" y="1085851"/>
            <a:ext cx="1140142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4"/>
          </p:nvPr>
        </p:nvSpPr>
        <p:spPr>
          <a:xfrm>
            <a:off x="385350" y="1270001"/>
            <a:ext cx="11180116" cy="617255"/>
          </a:xfrm>
        </p:spPr>
        <p:txBody>
          <a:bodyPr>
            <a:noAutofit/>
          </a:bodyPr>
          <a:lstStyle>
            <a:lvl1pPr marL="0" indent="0">
              <a:lnSpc>
                <a:spcPts val="3333"/>
              </a:lnSpc>
              <a:buNone/>
              <a:defRPr sz="2933">
                <a:solidFill>
                  <a:schemeClr val="accent4"/>
                </a:solidFill>
              </a:defRPr>
            </a:lvl1pPr>
          </a:lstStyle>
          <a:p>
            <a:pPr lvl="0"/>
            <a:r>
              <a:rPr lang="en-US"/>
              <a:t>Click to edit Master text styles</a:t>
            </a:r>
          </a:p>
        </p:txBody>
      </p:sp>
      <p:sp>
        <p:nvSpPr>
          <p:cNvPr id="30" name="TextBox 29"/>
          <p:cNvSpPr txBox="1"/>
          <p:nvPr userDrawn="1"/>
        </p:nvSpPr>
        <p:spPr>
          <a:xfrm>
            <a:off x="-1" y="6534786"/>
            <a:ext cx="441327" cy="297454"/>
          </a:xfrm>
          <a:prstGeom prst="rect">
            <a:avLst/>
          </a:prstGeom>
          <a:noFill/>
        </p:spPr>
        <p:txBody>
          <a:bodyPr wrap="square" lIns="0" rIns="0" rtlCol="0">
            <a:spAutoFit/>
          </a:bodyPr>
          <a:lstStyle/>
          <a:p>
            <a:pPr algn="ctr"/>
            <a:fld id="{C212118D-E768-4C60-A5D2-EB296F8888BD}" type="slidenum">
              <a:rPr lang="en-US" sz="1333" kern="1200" smtClean="0">
                <a:solidFill>
                  <a:schemeClr val="bg1"/>
                </a:solidFill>
                <a:latin typeface="+mn-lt"/>
                <a:ea typeface="+mn-ea"/>
                <a:cs typeface="+mn-cs"/>
              </a:rPr>
              <a:pPr algn="ctr"/>
              <a:t>‹#›</a:t>
            </a:fld>
            <a:endParaRPr lang="en-US" sz="1333" kern="1200" dirty="0">
              <a:solidFill>
                <a:schemeClr val="bg1"/>
              </a:solidFill>
              <a:latin typeface="+mn-lt"/>
              <a:ea typeface="+mn-ea"/>
              <a:cs typeface="+mn-cs"/>
            </a:endParaRPr>
          </a:p>
        </p:txBody>
      </p:sp>
      <p:sp>
        <p:nvSpPr>
          <p:cNvPr id="31" name="Content Placeholder 2"/>
          <p:cNvSpPr>
            <a:spLocks noGrp="1"/>
          </p:cNvSpPr>
          <p:nvPr>
            <p:ph idx="15"/>
          </p:nvPr>
        </p:nvSpPr>
        <p:spPr>
          <a:xfrm>
            <a:off x="385350" y="1862667"/>
            <a:ext cx="11180116" cy="4631267"/>
          </a:xfrm>
        </p:spPr>
        <p:txBody>
          <a:bodyPr lIns="91440">
            <a:normAutofit/>
          </a:bodyPr>
          <a:lstStyle>
            <a:lvl1pPr marL="311143" indent="-311143">
              <a:spcBef>
                <a:spcPts val="0"/>
              </a:spcBef>
              <a:spcAft>
                <a:spcPts val="400"/>
              </a:spcAft>
              <a:buClr>
                <a:schemeClr val="accent2"/>
              </a:buClr>
              <a:buSzPct val="80000"/>
              <a:buFont typeface="Wingdings 3" panose="05040102010807070707" pitchFamily="18" charset="2"/>
              <a:buChar char=""/>
              <a:defRPr sz="2667">
                <a:solidFill>
                  <a:schemeClr val="bg2"/>
                </a:solidFill>
              </a:defRPr>
            </a:lvl1pPr>
            <a:lvl2pPr marL="584185" indent="-253994">
              <a:spcBef>
                <a:spcPts val="0"/>
              </a:spcBef>
              <a:spcAft>
                <a:spcPts val="133"/>
              </a:spcAft>
              <a:buClr>
                <a:schemeClr val="accent2"/>
              </a:buClr>
              <a:buSzPct val="100000"/>
              <a:buFont typeface="Calibri" panose="020F0502020204030204" pitchFamily="34" charset="0"/>
              <a:buChar char="─"/>
              <a:defRPr sz="2400">
                <a:solidFill>
                  <a:schemeClr val="bg2"/>
                </a:solidFill>
              </a:defRPr>
            </a:lvl2pPr>
            <a:lvl3pPr marL="793731" indent="-203195">
              <a:spcBef>
                <a:spcPts val="0"/>
              </a:spcBef>
              <a:spcAft>
                <a:spcPts val="133"/>
              </a:spcAft>
              <a:buClr>
                <a:schemeClr val="accent2"/>
              </a:buClr>
              <a:buSzPct val="70000"/>
              <a:buFont typeface="Wingdings 3" panose="05040102010807070707" pitchFamily="18" charset="2"/>
              <a:buChar char=""/>
              <a:defRPr sz="2133">
                <a:solidFill>
                  <a:schemeClr val="bg2"/>
                </a:solidFill>
              </a:defRPr>
            </a:lvl3pPr>
            <a:lvl4pPr marL="990575" indent="-190495">
              <a:spcBef>
                <a:spcPts val="0"/>
              </a:spcBef>
              <a:spcAft>
                <a:spcPts val="133"/>
              </a:spcAft>
              <a:buClr>
                <a:schemeClr val="accent2"/>
              </a:buClr>
              <a:buFont typeface="Calibri" panose="020F0502020204030204" pitchFamily="34" charset="0"/>
              <a:buChar char="−"/>
              <a:defRPr sz="1867">
                <a:solidFill>
                  <a:schemeClr val="bg2"/>
                </a:solidFill>
              </a:defRPr>
            </a:lvl4pPr>
            <a:lvl5pPr marL="1162022" indent="-158747">
              <a:spcBef>
                <a:spcPts val="0"/>
              </a:spcBef>
              <a:spcAft>
                <a:spcPts val="133"/>
              </a:spcAft>
              <a:buClr>
                <a:schemeClr val="accent2"/>
              </a:buClr>
              <a:buFont typeface="Calibri" panose="020F0502020204030204" pitchFamily="34" charset="0"/>
              <a:buChar cha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785302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9803" y="1986921"/>
            <a:ext cx="8996947" cy="1616625"/>
          </a:xfrm>
        </p:spPr>
        <p:txBody>
          <a:bodyPr anchor="b">
            <a:noAutofit/>
          </a:bodyPr>
          <a:lstStyle>
            <a:lvl1pPr algn="l">
              <a:lnSpc>
                <a:spcPts val="5600"/>
              </a:lnSpc>
              <a:defRPr sz="5333" b="1" cap="all">
                <a:solidFill>
                  <a:schemeClr val="bg1"/>
                </a:solidFill>
              </a:defRPr>
            </a:lvl1pPr>
          </a:lstStyle>
          <a:p>
            <a:r>
              <a:rPr lang="en-US" dirty="0"/>
              <a:t>Section Header title style</a:t>
            </a:r>
          </a:p>
        </p:txBody>
      </p:sp>
      <p:sp>
        <p:nvSpPr>
          <p:cNvPr id="10" name="TextBox 9">
            <a:hlinkClick r:id="rId2"/>
          </p:cNvPr>
          <p:cNvSpPr txBox="1"/>
          <p:nvPr userDrawn="1"/>
        </p:nvSpPr>
        <p:spPr>
          <a:xfrm>
            <a:off x="559803" y="6229230"/>
            <a:ext cx="1422400" cy="482312"/>
          </a:xfrm>
          <a:prstGeom prst="rect">
            <a:avLst/>
          </a:prstGeom>
          <a:noFill/>
        </p:spPr>
        <p:txBody>
          <a:bodyPr wrap="square" rtlCol="0" anchor="ctr">
            <a:spAutoFit/>
          </a:bodyPr>
          <a:lstStyle/>
          <a:p>
            <a:r>
              <a:rPr lang="en-US" sz="1267" dirty="0">
                <a:solidFill>
                  <a:schemeClr val="bg1"/>
                </a:solidFill>
              </a:rPr>
              <a:t>www.ideyaLabs.com</a:t>
            </a:r>
          </a:p>
        </p:txBody>
      </p:sp>
      <p:sp>
        <p:nvSpPr>
          <p:cNvPr id="12" name="Subtitle 2"/>
          <p:cNvSpPr>
            <a:spLocks noGrp="1"/>
          </p:cNvSpPr>
          <p:nvPr>
            <p:ph type="subTitle" idx="10" hasCustomPrompt="1"/>
          </p:nvPr>
        </p:nvSpPr>
        <p:spPr>
          <a:xfrm>
            <a:off x="565729" y="3575473"/>
            <a:ext cx="8730671" cy="711200"/>
          </a:xfrm>
        </p:spPr>
        <p:txBody>
          <a:bodyPr>
            <a:normAutofit/>
          </a:bodyPr>
          <a:lstStyle>
            <a:lvl1pPr marL="0" indent="0" algn="l">
              <a:lnSpc>
                <a:spcPts val="2667"/>
              </a:lnSpc>
              <a:buNone/>
              <a:defRPr sz="2400">
                <a:solidFill>
                  <a:schemeClr val="accent5">
                    <a:lumMod val="40000"/>
                    <a:lumOff val="60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Section subtitle style</a:t>
            </a:r>
          </a:p>
        </p:txBody>
      </p:sp>
      <p:sp>
        <p:nvSpPr>
          <p:cNvPr id="19" name="Rectangle 2"/>
          <p:cNvSpPr/>
          <p:nvPr userDrawn="1"/>
        </p:nvSpPr>
        <p:spPr>
          <a:xfrm>
            <a:off x="10965393" y="1828801"/>
            <a:ext cx="1226609" cy="2209801"/>
          </a:xfrm>
          <a:custGeom>
            <a:avLst/>
            <a:gdLst>
              <a:gd name="connsiteX0" fmla="*/ 0 w 2553821"/>
              <a:gd name="connsiteY0" fmla="*/ 0 h 2553821"/>
              <a:gd name="connsiteX1" fmla="*/ 2553821 w 2553821"/>
              <a:gd name="connsiteY1" fmla="*/ 0 h 2553821"/>
              <a:gd name="connsiteX2" fmla="*/ 2553821 w 2553821"/>
              <a:gd name="connsiteY2" fmla="*/ 2553821 h 2553821"/>
              <a:gd name="connsiteX3" fmla="*/ 0 w 2553821"/>
              <a:gd name="connsiteY3" fmla="*/ 2553821 h 2553821"/>
              <a:gd name="connsiteX4" fmla="*/ 0 w 2553821"/>
              <a:gd name="connsiteY4" fmla="*/ 0 h 2553821"/>
              <a:gd name="connsiteX0" fmla="*/ 0 w 2553821"/>
              <a:gd name="connsiteY0" fmla="*/ 0 h 2553821"/>
              <a:gd name="connsiteX1" fmla="*/ 2553821 w 2553821"/>
              <a:gd name="connsiteY1" fmla="*/ 0 h 2553821"/>
              <a:gd name="connsiteX2" fmla="*/ 2553821 w 2553821"/>
              <a:gd name="connsiteY2" fmla="*/ 2553821 h 2553821"/>
              <a:gd name="connsiteX3" fmla="*/ 0 w 2553821"/>
              <a:gd name="connsiteY3" fmla="*/ 0 h 2553821"/>
              <a:gd name="connsiteX0" fmla="*/ 0 w 855530"/>
              <a:gd name="connsiteY0" fmla="*/ 862750 h 2553821"/>
              <a:gd name="connsiteX1" fmla="*/ 855530 w 855530"/>
              <a:gd name="connsiteY1" fmla="*/ 0 h 2553821"/>
              <a:gd name="connsiteX2" fmla="*/ 855530 w 855530"/>
              <a:gd name="connsiteY2" fmla="*/ 2553821 h 2553821"/>
              <a:gd name="connsiteX3" fmla="*/ 0 w 855530"/>
              <a:gd name="connsiteY3" fmla="*/ 862750 h 2553821"/>
              <a:gd name="connsiteX0" fmla="*/ 0 w 746993"/>
              <a:gd name="connsiteY0" fmla="*/ 1287686 h 2553821"/>
              <a:gd name="connsiteX1" fmla="*/ 746993 w 746993"/>
              <a:gd name="connsiteY1" fmla="*/ 0 h 2553821"/>
              <a:gd name="connsiteX2" fmla="*/ 746993 w 746993"/>
              <a:gd name="connsiteY2" fmla="*/ 2553821 h 2553821"/>
              <a:gd name="connsiteX3" fmla="*/ 0 w 746993"/>
              <a:gd name="connsiteY3" fmla="*/ 1287686 h 2553821"/>
              <a:gd name="connsiteX0" fmla="*/ 0 w 659205"/>
              <a:gd name="connsiteY0" fmla="*/ 1472169 h 2553821"/>
              <a:gd name="connsiteX1" fmla="*/ 659205 w 659205"/>
              <a:gd name="connsiteY1" fmla="*/ 0 h 2553821"/>
              <a:gd name="connsiteX2" fmla="*/ 659205 w 659205"/>
              <a:gd name="connsiteY2" fmla="*/ 2553821 h 2553821"/>
              <a:gd name="connsiteX3" fmla="*/ 0 w 659205"/>
              <a:gd name="connsiteY3" fmla="*/ 1472169 h 2553821"/>
              <a:gd name="connsiteX0" fmla="*/ 0 w 673171"/>
              <a:gd name="connsiteY0" fmla="*/ 1464482 h 2553821"/>
              <a:gd name="connsiteX1" fmla="*/ 673171 w 673171"/>
              <a:gd name="connsiteY1" fmla="*/ 0 h 2553821"/>
              <a:gd name="connsiteX2" fmla="*/ 673171 w 673171"/>
              <a:gd name="connsiteY2" fmla="*/ 2553821 h 2553821"/>
              <a:gd name="connsiteX3" fmla="*/ 0 w 673171"/>
              <a:gd name="connsiteY3" fmla="*/ 1464482 h 2553821"/>
              <a:gd name="connsiteX0" fmla="*/ 0 w 595497"/>
              <a:gd name="connsiteY0" fmla="*/ 1179305 h 2553821"/>
              <a:gd name="connsiteX1" fmla="*/ 595497 w 595497"/>
              <a:gd name="connsiteY1" fmla="*/ 0 h 2553821"/>
              <a:gd name="connsiteX2" fmla="*/ 595497 w 595497"/>
              <a:gd name="connsiteY2" fmla="*/ 2553821 h 2553821"/>
              <a:gd name="connsiteX3" fmla="*/ 0 w 595497"/>
              <a:gd name="connsiteY3" fmla="*/ 1179305 h 2553821"/>
              <a:gd name="connsiteX0" fmla="*/ 0 w 601097"/>
              <a:gd name="connsiteY0" fmla="*/ 1165695 h 2553821"/>
              <a:gd name="connsiteX1" fmla="*/ 601097 w 601097"/>
              <a:gd name="connsiteY1" fmla="*/ 0 h 2553821"/>
              <a:gd name="connsiteX2" fmla="*/ 601097 w 601097"/>
              <a:gd name="connsiteY2" fmla="*/ 2553821 h 2553821"/>
              <a:gd name="connsiteX3" fmla="*/ 0 w 601097"/>
              <a:gd name="connsiteY3" fmla="*/ 1165695 h 2553821"/>
              <a:gd name="connsiteX0" fmla="*/ 0 w 578696"/>
              <a:gd name="connsiteY0" fmla="*/ 1062781 h 2553821"/>
              <a:gd name="connsiteX1" fmla="*/ 578696 w 578696"/>
              <a:gd name="connsiteY1" fmla="*/ 0 h 2553821"/>
              <a:gd name="connsiteX2" fmla="*/ 578696 w 578696"/>
              <a:gd name="connsiteY2" fmla="*/ 2553821 h 2553821"/>
              <a:gd name="connsiteX3" fmla="*/ 0 w 578696"/>
              <a:gd name="connsiteY3" fmla="*/ 1062781 h 2553821"/>
              <a:gd name="connsiteX0" fmla="*/ 0 w 554895"/>
              <a:gd name="connsiteY0" fmla="*/ 1241062 h 2553821"/>
              <a:gd name="connsiteX1" fmla="*/ 554895 w 554895"/>
              <a:gd name="connsiteY1" fmla="*/ 0 h 2553821"/>
              <a:gd name="connsiteX2" fmla="*/ 554895 w 554895"/>
              <a:gd name="connsiteY2" fmla="*/ 2553821 h 2553821"/>
              <a:gd name="connsiteX3" fmla="*/ 0 w 554895"/>
              <a:gd name="connsiteY3" fmla="*/ 1241062 h 2553821"/>
              <a:gd name="connsiteX0" fmla="*/ 0 w 554895"/>
              <a:gd name="connsiteY0" fmla="*/ 1241062 h 2553821"/>
              <a:gd name="connsiteX1" fmla="*/ 554895 w 554895"/>
              <a:gd name="connsiteY1" fmla="*/ 0 h 2553821"/>
              <a:gd name="connsiteX2" fmla="*/ 554895 w 554895"/>
              <a:gd name="connsiteY2" fmla="*/ 2553821 h 2553821"/>
              <a:gd name="connsiteX3" fmla="*/ 0 w 554895"/>
              <a:gd name="connsiteY3" fmla="*/ 1241062 h 2553821"/>
              <a:gd name="connsiteX0" fmla="*/ 0 w 535294"/>
              <a:gd name="connsiteY0" fmla="*/ 1200700 h 2553821"/>
              <a:gd name="connsiteX1" fmla="*/ 535294 w 535294"/>
              <a:gd name="connsiteY1" fmla="*/ 0 h 2553821"/>
              <a:gd name="connsiteX2" fmla="*/ 535294 w 535294"/>
              <a:gd name="connsiteY2" fmla="*/ 2553821 h 2553821"/>
              <a:gd name="connsiteX3" fmla="*/ 0 w 535294"/>
              <a:gd name="connsiteY3" fmla="*/ 1200700 h 2553821"/>
              <a:gd name="connsiteX0" fmla="*/ 0 w 540894"/>
              <a:gd name="connsiteY0" fmla="*/ 1211706 h 2553821"/>
              <a:gd name="connsiteX1" fmla="*/ 540894 w 540894"/>
              <a:gd name="connsiteY1" fmla="*/ 0 h 2553821"/>
              <a:gd name="connsiteX2" fmla="*/ 540894 w 540894"/>
              <a:gd name="connsiteY2" fmla="*/ 2553821 h 2553821"/>
              <a:gd name="connsiteX3" fmla="*/ 0 w 540894"/>
              <a:gd name="connsiteY3" fmla="*/ 1211706 h 2553821"/>
            </a:gdLst>
            <a:ahLst/>
            <a:cxnLst>
              <a:cxn ang="0">
                <a:pos x="connsiteX0" y="connsiteY0"/>
              </a:cxn>
              <a:cxn ang="0">
                <a:pos x="connsiteX1" y="connsiteY1"/>
              </a:cxn>
              <a:cxn ang="0">
                <a:pos x="connsiteX2" y="connsiteY2"/>
              </a:cxn>
              <a:cxn ang="0">
                <a:pos x="connsiteX3" y="connsiteY3"/>
              </a:cxn>
            </a:cxnLst>
            <a:rect l="l" t="t" r="r" b="b"/>
            <a:pathLst>
              <a:path w="540894" h="2553821">
                <a:moveTo>
                  <a:pt x="0" y="1211706"/>
                </a:moveTo>
                <a:lnTo>
                  <a:pt x="540894" y="0"/>
                </a:lnTo>
                <a:lnTo>
                  <a:pt x="540894" y="2553821"/>
                </a:lnTo>
                <a:lnTo>
                  <a:pt x="0" y="121170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22270632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5351" y="787400"/>
            <a:ext cx="10972800" cy="879952"/>
          </a:xfrm>
        </p:spPr>
        <p:txBody>
          <a:bodyPr anchor="b">
            <a:normAutofit/>
          </a:bodyPr>
          <a:lstStyle>
            <a:lvl1pPr algn="l">
              <a:defRPr sz="3733" b="1"/>
            </a:lvl1pPr>
          </a:lstStyle>
          <a:p>
            <a:r>
              <a:rPr lang="en-US" dirty="0"/>
              <a:t>Click to Edit Master Title </a:t>
            </a:r>
          </a:p>
        </p:txBody>
      </p:sp>
      <p:cxnSp>
        <p:nvCxnSpPr>
          <p:cNvPr id="22" name="Straight Connector 21"/>
          <p:cNvCxnSpPr/>
          <p:nvPr userDrawn="1"/>
        </p:nvCxnSpPr>
        <p:spPr>
          <a:xfrm>
            <a:off x="1" y="1797051"/>
            <a:ext cx="111061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userDrawn="1"/>
        </p:nvSpPr>
        <p:spPr>
          <a:xfrm>
            <a:off x="-1" y="6534786"/>
            <a:ext cx="441327" cy="297454"/>
          </a:xfrm>
          <a:prstGeom prst="rect">
            <a:avLst/>
          </a:prstGeom>
          <a:noFill/>
        </p:spPr>
        <p:txBody>
          <a:bodyPr wrap="square" lIns="0" rIns="0" rtlCol="0">
            <a:spAutoFit/>
          </a:bodyPr>
          <a:lstStyle/>
          <a:p>
            <a:pPr algn="ctr"/>
            <a:fld id="{C212118D-E768-4C60-A5D2-EB296F8888BD}" type="slidenum">
              <a:rPr lang="en-US" sz="1333" kern="1200" smtClean="0">
                <a:solidFill>
                  <a:schemeClr val="bg1"/>
                </a:solidFill>
                <a:latin typeface="+mn-lt"/>
                <a:ea typeface="+mn-ea"/>
                <a:cs typeface="+mn-cs"/>
              </a:rPr>
              <a:pPr algn="ctr"/>
              <a:t>‹#›</a:t>
            </a:fld>
            <a:endParaRPr lang="en-US" sz="1333" kern="1200" dirty="0">
              <a:solidFill>
                <a:schemeClr val="bg1"/>
              </a:solidFill>
              <a:latin typeface="+mn-lt"/>
              <a:ea typeface="+mn-ea"/>
              <a:cs typeface="+mn-cs"/>
            </a:endParaRPr>
          </a:p>
        </p:txBody>
      </p:sp>
      <p:sp>
        <p:nvSpPr>
          <p:cNvPr id="28" name="Content Placeholder 2"/>
          <p:cNvSpPr>
            <a:spLocks noGrp="1"/>
          </p:cNvSpPr>
          <p:nvPr>
            <p:ph idx="14"/>
          </p:nvPr>
        </p:nvSpPr>
        <p:spPr>
          <a:xfrm>
            <a:off x="385351" y="1981200"/>
            <a:ext cx="10993851" cy="4521200"/>
          </a:xfrm>
        </p:spPr>
        <p:txBody>
          <a:bodyPr lIns="91440">
            <a:normAutofit/>
          </a:bodyPr>
          <a:lstStyle>
            <a:lvl1pPr marL="311143" indent="-311143">
              <a:spcBef>
                <a:spcPts val="0"/>
              </a:spcBef>
              <a:spcAft>
                <a:spcPts val="400"/>
              </a:spcAft>
              <a:buClr>
                <a:schemeClr val="accent2"/>
              </a:buClr>
              <a:buSzPct val="80000"/>
              <a:buFont typeface="Wingdings 3" panose="05040102010807070707" pitchFamily="18" charset="2"/>
              <a:buChar char=""/>
              <a:defRPr sz="2667">
                <a:solidFill>
                  <a:schemeClr val="bg2"/>
                </a:solidFill>
              </a:defRPr>
            </a:lvl1pPr>
            <a:lvl2pPr marL="584185" indent="-253994">
              <a:spcBef>
                <a:spcPts val="0"/>
              </a:spcBef>
              <a:spcAft>
                <a:spcPts val="133"/>
              </a:spcAft>
              <a:buClr>
                <a:schemeClr val="accent2"/>
              </a:buClr>
              <a:buSzPct val="100000"/>
              <a:buFont typeface="Calibri" panose="020F0502020204030204" pitchFamily="34" charset="0"/>
              <a:buChar char="─"/>
              <a:defRPr sz="2400">
                <a:solidFill>
                  <a:schemeClr val="bg2"/>
                </a:solidFill>
              </a:defRPr>
            </a:lvl2pPr>
            <a:lvl3pPr marL="793731" indent="-203195">
              <a:spcBef>
                <a:spcPts val="0"/>
              </a:spcBef>
              <a:spcAft>
                <a:spcPts val="133"/>
              </a:spcAft>
              <a:buClr>
                <a:schemeClr val="accent2"/>
              </a:buClr>
              <a:buSzPct val="70000"/>
              <a:buFont typeface="Wingdings 3" panose="05040102010807070707" pitchFamily="18" charset="2"/>
              <a:buChar char=""/>
              <a:defRPr sz="2133">
                <a:solidFill>
                  <a:schemeClr val="bg2"/>
                </a:solidFill>
              </a:defRPr>
            </a:lvl3pPr>
            <a:lvl4pPr marL="990575" indent="-190495">
              <a:spcBef>
                <a:spcPts val="0"/>
              </a:spcBef>
              <a:spcAft>
                <a:spcPts val="133"/>
              </a:spcAft>
              <a:buClr>
                <a:schemeClr val="accent2"/>
              </a:buClr>
              <a:buFont typeface="Calibri" panose="020F0502020204030204" pitchFamily="34" charset="0"/>
              <a:buChar char="−"/>
              <a:defRPr sz="1867">
                <a:solidFill>
                  <a:schemeClr val="bg2"/>
                </a:solidFill>
              </a:defRPr>
            </a:lvl4pPr>
            <a:lvl5pPr marL="1162022" indent="-158747">
              <a:spcBef>
                <a:spcPts val="0"/>
              </a:spcBef>
              <a:spcAft>
                <a:spcPts val="133"/>
              </a:spcAft>
              <a:buClr>
                <a:schemeClr val="accent2"/>
              </a:buClr>
              <a:buFont typeface="Calibri" panose="020F0502020204030204" pitchFamily="34" charset="0"/>
              <a:buChar cha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83490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9" name="Content Placeholder 2"/>
          <p:cNvSpPr>
            <a:spLocks noGrp="1"/>
          </p:cNvSpPr>
          <p:nvPr>
            <p:ph idx="14"/>
          </p:nvPr>
        </p:nvSpPr>
        <p:spPr>
          <a:xfrm>
            <a:off x="385352" y="1981200"/>
            <a:ext cx="9139649" cy="4521200"/>
          </a:xfrm>
        </p:spPr>
        <p:txBody>
          <a:bodyPr lIns="91440">
            <a:normAutofit/>
          </a:bodyPr>
          <a:lstStyle>
            <a:lvl1pPr marL="311143" indent="-311143">
              <a:spcBef>
                <a:spcPts val="0"/>
              </a:spcBef>
              <a:spcAft>
                <a:spcPts val="400"/>
              </a:spcAft>
              <a:buClr>
                <a:schemeClr val="accent2"/>
              </a:buClr>
              <a:buSzPct val="80000"/>
              <a:buFont typeface="Wingdings 3" panose="05040102010807070707" pitchFamily="18" charset="2"/>
              <a:buChar char=""/>
              <a:defRPr sz="2667">
                <a:solidFill>
                  <a:schemeClr val="bg2"/>
                </a:solidFill>
              </a:defRPr>
            </a:lvl1pPr>
            <a:lvl2pPr marL="584185" indent="-253994">
              <a:spcBef>
                <a:spcPts val="0"/>
              </a:spcBef>
              <a:spcAft>
                <a:spcPts val="133"/>
              </a:spcAft>
              <a:buClr>
                <a:schemeClr val="accent2"/>
              </a:buClr>
              <a:buSzPct val="100000"/>
              <a:buFont typeface="Calibri" panose="020F0502020204030204" pitchFamily="34" charset="0"/>
              <a:buChar char="─"/>
              <a:defRPr sz="2400">
                <a:solidFill>
                  <a:schemeClr val="bg2"/>
                </a:solidFill>
              </a:defRPr>
            </a:lvl2pPr>
            <a:lvl3pPr marL="793731" indent="-203195">
              <a:spcBef>
                <a:spcPts val="0"/>
              </a:spcBef>
              <a:spcAft>
                <a:spcPts val="133"/>
              </a:spcAft>
              <a:buClr>
                <a:schemeClr val="accent2"/>
              </a:buClr>
              <a:buSzPct val="70000"/>
              <a:buFont typeface="Wingdings 3" panose="05040102010807070707" pitchFamily="18" charset="2"/>
              <a:buChar char=""/>
              <a:defRPr sz="2133">
                <a:solidFill>
                  <a:schemeClr val="bg2"/>
                </a:solidFill>
              </a:defRPr>
            </a:lvl3pPr>
            <a:lvl4pPr marL="990575" indent="-190495">
              <a:spcBef>
                <a:spcPts val="0"/>
              </a:spcBef>
              <a:spcAft>
                <a:spcPts val="133"/>
              </a:spcAft>
              <a:buClr>
                <a:schemeClr val="accent2"/>
              </a:buClr>
              <a:buFont typeface="Calibri" panose="020F0502020204030204" pitchFamily="34" charset="0"/>
              <a:buChar char="−"/>
              <a:defRPr sz="1867">
                <a:solidFill>
                  <a:schemeClr val="bg2"/>
                </a:solidFill>
              </a:defRPr>
            </a:lvl4pPr>
            <a:lvl5pPr marL="1162022" indent="-158747">
              <a:spcBef>
                <a:spcPts val="0"/>
              </a:spcBef>
              <a:spcAft>
                <a:spcPts val="133"/>
              </a:spcAft>
              <a:buClr>
                <a:schemeClr val="accent2"/>
              </a:buClr>
              <a:buFont typeface="Calibri" panose="020F0502020204030204" pitchFamily="34" charset="0"/>
              <a:buChar cha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385351" y="787400"/>
            <a:ext cx="10972800" cy="879952"/>
          </a:xfrm>
        </p:spPr>
        <p:txBody>
          <a:bodyPr anchor="b">
            <a:normAutofit/>
          </a:bodyPr>
          <a:lstStyle>
            <a:lvl1pPr algn="l">
              <a:defRPr sz="3733" b="1"/>
            </a:lvl1pPr>
          </a:lstStyle>
          <a:p>
            <a:r>
              <a:rPr lang="en-US" dirty="0"/>
              <a:t>Click to Edit Master Title </a:t>
            </a:r>
          </a:p>
        </p:txBody>
      </p:sp>
      <p:cxnSp>
        <p:nvCxnSpPr>
          <p:cNvPr id="22" name="Straight Connector 21"/>
          <p:cNvCxnSpPr/>
          <p:nvPr userDrawn="1"/>
        </p:nvCxnSpPr>
        <p:spPr>
          <a:xfrm>
            <a:off x="0" y="1797051"/>
            <a:ext cx="92456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userDrawn="1"/>
        </p:nvSpPr>
        <p:spPr>
          <a:xfrm>
            <a:off x="-1" y="6534786"/>
            <a:ext cx="441327" cy="297454"/>
          </a:xfrm>
          <a:prstGeom prst="rect">
            <a:avLst/>
          </a:prstGeom>
          <a:noFill/>
        </p:spPr>
        <p:txBody>
          <a:bodyPr wrap="square" lIns="0" rIns="0" rtlCol="0">
            <a:spAutoFit/>
          </a:bodyPr>
          <a:lstStyle/>
          <a:p>
            <a:pPr algn="ctr"/>
            <a:fld id="{C212118D-E768-4C60-A5D2-EB296F8888BD}" type="slidenum">
              <a:rPr lang="en-US" sz="1333" kern="1200" smtClean="0">
                <a:solidFill>
                  <a:schemeClr val="bg1"/>
                </a:solidFill>
                <a:latin typeface="+mn-lt"/>
                <a:ea typeface="+mn-ea"/>
                <a:cs typeface="+mn-cs"/>
              </a:rPr>
              <a:pPr algn="ctr"/>
              <a:t>‹#›</a:t>
            </a:fld>
            <a:endParaRPr lang="en-US" sz="1333" kern="1200" dirty="0">
              <a:solidFill>
                <a:schemeClr val="bg1"/>
              </a:solidFill>
              <a:latin typeface="+mn-lt"/>
              <a:ea typeface="+mn-ea"/>
              <a:cs typeface="+mn-cs"/>
            </a:endParaRPr>
          </a:p>
        </p:txBody>
      </p:sp>
    </p:spTree>
    <p:extLst>
      <p:ext uri="{BB962C8B-B14F-4D97-AF65-F5344CB8AC3E}">
        <p14:creationId xmlns:p14="http://schemas.microsoft.com/office/powerpoint/2010/main" val="6789853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3" name="Content Placeholder 2"/>
          <p:cNvSpPr>
            <a:spLocks noGrp="1"/>
          </p:cNvSpPr>
          <p:nvPr>
            <p:ph idx="17"/>
          </p:nvPr>
        </p:nvSpPr>
        <p:spPr>
          <a:xfrm>
            <a:off x="6197600" y="1270000"/>
            <a:ext cx="5609051" cy="5207000"/>
          </a:xfrm>
        </p:spPr>
        <p:txBody>
          <a:bodyPr lIns="91440">
            <a:normAutofit/>
          </a:bodyPr>
          <a:lstStyle>
            <a:lvl1pPr marL="311143" indent="-311143">
              <a:spcBef>
                <a:spcPts val="0"/>
              </a:spcBef>
              <a:spcAft>
                <a:spcPts val="400"/>
              </a:spcAft>
              <a:buClr>
                <a:schemeClr val="accent2"/>
              </a:buClr>
              <a:buSzPct val="80000"/>
              <a:buFont typeface="Wingdings 3" panose="05040102010807070707" pitchFamily="18" charset="2"/>
              <a:buChar char=""/>
              <a:defRPr sz="2667">
                <a:solidFill>
                  <a:schemeClr val="bg2"/>
                </a:solidFill>
              </a:defRPr>
            </a:lvl1pPr>
            <a:lvl2pPr marL="584185" indent="-253994">
              <a:spcBef>
                <a:spcPts val="0"/>
              </a:spcBef>
              <a:spcAft>
                <a:spcPts val="133"/>
              </a:spcAft>
              <a:buClr>
                <a:schemeClr val="accent2"/>
              </a:buClr>
              <a:buSzPct val="100000"/>
              <a:buFont typeface="Calibri" panose="020F0502020204030204" pitchFamily="34" charset="0"/>
              <a:buChar char="─"/>
              <a:defRPr sz="2400">
                <a:solidFill>
                  <a:schemeClr val="bg2"/>
                </a:solidFill>
              </a:defRPr>
            </a:lvl2pPr>
            <a:lvl3pPr marL="793731" indent="-203195">
              <a:spcBef>
                <a:spcPts val="0"/>
              </a:spcBef>
              <a:spcAft>
                <a:spcPts val="133"/>
              </a:spcAft>
              <a:buClr>
                <a:schemeClr val="accent2"/>
              </a:buClr>
              <a:buSzPct val="70000"/>
              <a:buFont typeface="Wingdings 3" panose="05040102010807070707" pitchFamily="18" charset="2"/>
              <a:buChar char=""/>
              <a:defRPr sz="2133">
                <a:solidFill>
                  <a:schemeClr val="bg2"/>
                </a:solidFill>
              </a:defRPr>
            </a:lvl3pPr>
            <a:lvl4pPr marL="990575" indent="-190495">
              <a:spcBef>
                <a:spcPts val="0"/>
              </a:spcBef>
              <a:spcAft>
                <a:spcPts val="133"/>
              </a:spcAft>
              <a:buClr>
                <a:schemeClr val="accent2"/>
              </a:buClr>
              <a:buFont typeface="Calibri" panose="020F0502020204030204" pitchFamily="34" charset="0"/>
              <a:buChar char="−"/>
              <a:defRPr sz="1867">
                <a:solidFill>
                  <a:schemeClr val="bg2"/>
                </a:solidFill>
              </a:defRPr>
            </a:lvl4pPr>
            <a:lvl5pPr marL="1162022" indent="-158747">
              <a:spcBef>
                <a:spcPts val="0"/>
              </a:spcBef>
              <a:spcAft>
                <a:spcPts val="133"/>
              </a:spcAft>
              <a:buClr>
                <a:schemeClr val="accent2"/>
              </a:buClr>
              <a:buFont typeface="Calibri" panose="020F0502020204030204" pitchFamily="34" charset="0"/>
              <a:buChar cha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Content Placeholder 2"/>
          <p:cNvSpPr>
            <a:spLocks noGrp="1"/>
          </p:cNvSpPr>
          <p:nvPr>
            <p:ph idx="13"/>
          </p:nvPr>
        </p:nvSpPr>
        <p:spPr>
          <a:xfrm>
            <a:off x="385351" y="1270000"/>
            <a:ext cx="5609051" cy="5207000"/>
          </a:xfrm>
        </p:spPr>
        <p:txBody>
          <a:bodyPr lIns="91440">
            <a:normAutofit/>
          </a:bodyPr>
          <a:lstStyle>
            <a:lvl1pPr marL="311143" indent="-311143">
              <a:spcBef>
                <a:spcPts val="0"/>
              </a:spcBef>
              <a:spcAft>
                <a:spcPts val="400"/>
              </a:spcAft>
              <a:buClr>
                <a:schemeClr val="accent2"/>
              </a:buClr>
              <a:buSzPct val="80000"/>
              <a:buFont typeface="Wingdings 3" panose="05040102010807070707" pitchFamily="18" charset="2"/>
              <a:buChar char=""/>
              <a:defRPr sz="2667">
                <a:solidFill>
                  <a:schemeClr val="bg2"/>
                </a:solidFill>
              </a:defRPr>
            </a:lvl1pPr>
            <a:lvl2pPr marL="584185" indent="-253994">
              <a:spcBef>
                <a:spcPts val="0"/>
              </a:spcBef>
              <a:spcAft>
                <a:spcPts val="133"/>
              </a:spcAft>
              <a:buClr>
                <a:schemeClr val="accent2"/>
              </a:buClr>
              <a:buSzPct val="100000"/>
              <a:buFont typeface="Calibri" panose="020F0502020204030204" pitchFamily="34" charset="0"/>
              <a:buChar char="─"/>
              <a:defRPr sz="2400">
                <a:solidFill>
                  <a:schemeClr val="bg2"/>
                </a:solidFill>
              </a:defRPr>
            </a:lvl2pPr>
            <a:lvl3pPr marL="793731" indent="-203195">
              <a:spcBef>
                <a:spcPts val="0"/>
              </a:spcBef>
              <a:spcAft>
                <a:spcPts val="133"/>
              </a:spcAft>
              <a:buClr>
                <a:schemeClr val="accent2"/>
              </a:buClr>
              <a:buSzPct val="70000"/>
              <a:buFont typeface="Wingdings 3" panose="05040102010807070707" pitchFamily="18" charset="2"/>
              <a:buChar char=""/>
              <a:defRPr sz="2133">
                <a:solidFill>
                  <a:schemeClr val="bg2"/>
                </a:solidFill>
              </a:defRPr>
            </a:lvl3pPr>
            <a:lvl4pPr marL="990575" indent="-190495">
              <a:spcBef>
                <a:spcPts val="0"/>
              </a:spcBef>
              <a:spcAft>
                <a:spcPts val="133"/>
              </a:spcAft>
              <a:buClr>
                <a:schemeClr val="accent2"/>
              </a:buClr>
              <a:buFont typeface="Calibri" panose="020F0502020204030204" pitchFamily="34" charset="0"/>
              <a:buChar char="−"/>
              <a:defRPr sz="1867">
                <a:solidFill>
                  <a:schemeClr val="bg2"/>
                </a:solidFill>
              </a:defRPr>
            </a:lvl4pPr>
            <a:lvl5pPr marL="1162022" indent="-158747">
              <a:spcBef>
                <a:spcPts val="0"/>
              </a:spcBef>
              <a:spcAft>
                <a:spcPts val="133"/>
              </a:spcAft>
              <a:buClr>
                <a:schemeClr val="accent2"/>
              </a:buClr>
              <a:buFont typeface="Calibri" panose="020F0502020204030204" pitchFamily="34" charset="0"/>
              <a:buChar cha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387352" y="76199"/>
            <a:ext cx="10972800" cy="879479"/>
          </a:xfrm>
        </p:spPr>
        <p:txBody>
          <a:bodyPr anchor="b">
            <a:normAutofit/>
          </a:bodyPr>
          <a:lstStyle>
            <a:lvl1pPr algn="l">
              <a:defRPr sz="3733" b="1">
                <a:solidFill>
                  <a:schemeClr val="tx1"/>
                </a:solidFill>
              </a:defRPr>
            </a:lvl1pPr>
          </a:lstStyle>
          <a:p>
            <a:r>
              <a:rPr lang="en-US" dirty="0"/>
              <a:t>Click to Edit Master Title</a:t>
            </a:r>
          </a:p>
        </p:txBody>
      </p:sp>
      <p:cxnSp>
        <p:nvCxnSpPr>
          <p:cNvPr id="17" name="Straight Connector 16"/>
          <p:cNvCxnSpPr/>
          <p:nvPr userDrawn="1"/>
        </p:nvCxnSpPr>
        <p:spPr>
          <a:xfrm>
            <a:off x="1" y="1085851"/>
            <a:ext cx="1140142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userDrawn="1"/>
        </p:nvSpPr>
        <p:spPr>
          <a:xfrm>
            <a:off x="-1" y="6534786"/>
            <a:ext cx="441327" cy="297454"/>
          </a:xfrm>
          <a:prstGeom prst="rect">
            <a:avLst/>
          </a:prstGeom>
          <a:noFill/>
        </p:spPr>
        <p:txBody>
          <a:bodyPr wrap="square" lIns="0" rIns="0" rtlCol="0">
            <a:spAutoFit/>
          </a:bodyPr>
          <a:lstStyle/>
          <a:p>
            <a:pPr algn="ctr"/>
            <a:fld id="{C212118D-E768-4C60-A5D2-EB296F8888BD}" type="slidenum">
              <a:rPr lang="en-US" sz="1333" kern="1200" smtClean="0">
                <a:solidFill>
                  <a:schemeClr val="bg1"/>
                </a:solidFill>
                <a:latin typeface="+mn-lt"/>
                <a:ea typeface="+mn-ea"/>
                <a:cs typeface="+mn-cs"/>
              </a:rPr>
              <a:pPr algn="ctr"/>
              <a:t>‹#›</a:t>
            </a:fld>
            <a:endParaRPr lang="en-US" sz="1333" kern="1200" dirty="0">
              <a:solidFill>
                <a:schemeClr val="bg1"/>
              </a:solidFill>
              <a:latin typeface="+mn-lt"/>
              <a:ea typeface="+mn-ea"/>
              <a:cs typeface="+mn-cs"/>
            </a:endParaRPr>
          </a:p>
        </p:txBody>
      </p:sp>
    </p:spTree>
    <p:extLst>
      <p:ext uri="{BB962C8B-B14F-4D97-AF65-F5344CB8AC3E}">
        <p14:creationId xmlns:p14="http://schemas.microsoft.com/office/powerpoint/2010/main" val="25842012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7352" y="76199"/>
            <a:ext cx="10972800" cy="881383"/>
          </a:xfrm>
        </p:spPr>
        <p:txBody>
          <a:bodyPr anchor="b">
            <a:normAutofit/>
          </a:bodyPr>
          <a:lstStyle>
            <a:lvl1pPr algn="l">
              <a:defRPr sz="3733" b="1"/>
            </a:lvl1pPr>
          </a:lstStyle>
          <a:p>
            <a:r>
              <a:rPr lang="en-US" dirty="0"/>
              <a:t>Click to Edit Master Title</a:t>
            </a:r>
          </a:p>
        </p:txBody>
      </p:sp>
      <p:cxnSp>
        <p:nvCxnSpPr>
          <p:cNvPr id="15" name="Straight Connector 14"/>
          <p:cNvCxnSpPr/>
          <p:nvPr userDrawn="1"/>
        </p:nvCxnSpPr>
        <p:spPr>
          <a:xfrm>
            <a:off x="1" y="1085851"/>
            <a:ext cx="1140142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0"/>
          <p:cNvSpPr>
            <a:spLocks noGrp="1"/>
          </p:cNvSpPr>
          <p:nvPr>
            <p:ph type="body" sz="quarter" idx="19"/>
          </p:nvPr>
        </p:nvSpPr>
        <p:spPr>
          <a:xfrm>
            <a:off x="385351" y="1270001"/>
            <a:ext cx="10981267" cy="617255"/>
          </a:xfrm>
        </p:spPr>
        <p:txBody>
          <a:bodyPr>
            <a:normAutofit/>
          </a:bodyPr>
          <a:lstStyle>
            <a:lvl1pPr marL="0" indent="0">
              <a:lnSpc>
                <a:spcPts val="3333"/>
              </a:lnSpc>
              <a:buNone/>
              <a:defRPr sz="2933">
                <a:solidFill>
                  <a:schemeClr val="accent4"/>
                </a:solidFill>
              </a:defRPr>
            </a:lvl1pPr>
          </a:lstStyle>
          <a:p>
            <a:pPr lvl="0"/>
            <a:r>
              <a:rPr lang="en-US"/>
              <a:t>Click to edit Master text styles</a:t>
            </a:r>
          </a:p>
        </p:txBody>
      </p:sp>
      <p:sp>
        <p:nvSpPr>
          <p:cNvPr id="33" name="TextBox 32"/>
          <p:cNvSpPr txBox="1"/>
          <p:nvPr userDrawn="1"/>
        </p:nvSpPr>
        <p:spPr>
          <a:xfrm>
            <a:off x="-1" y="6534786"/>
            <a:ext cx="441327" cy="297454"/>
          </a:xfrm>
          <a:prstGeom prst="rect">
            <a:avLst/>
          </a:prstGeom>
          <a:noFill/>
        </p:spPr>
        <p:txBody>
          <a:bodyPr wrap="square" lIns="0" rIns="0" rtlCol="0">
            <a:spAutoFit/>
          </a:bodyPr>
          <a:lstStyle/>
          <a:p>
            <a:pPr algn="ctr"/>
            <a:fld id="{C212118D-E768-4C60-A5D2-EB296F8888BD}" type="slidenum">
              <a:rPr lang="en-US" sz="1333" kern="1200" smtClean="0">
                <a:solidFill>
                  <a:schemeClr val="bg1"/>
                </a:solidFill>
                <a:latin typeface="+mn-lt"/>
                <a:ea typeface="+mn-ea"/>
                <a:cs typeface="+mn-cs"/>
              </a:rPr>
              <a:pPr algn="ctr"/>
              <a:t>‹#›</a:t>
            </a:fld>
            <a:endParaRPr lang="en-US" sz="1333" kern="1200" dirty="0">
              <a:solidFill>
                <a:schemeClr val="bg1"/>
              </a:solidFill>
              <a:latin typeface="+mn-lt"/>
              <a:ea typeface="+mn-ea"/>
              <a:cs typeface="+mn-cs"/>
            </a:endParaRPr>
          </a:p>
        </p:txBody>
      </p:sp>
      <p:sp>
        <p:nvSpPr>
          <p:cNvPr id="34" name="Content Placeholder 2"/>
          <p:cNvSpPr>
            <a:spLocks noGrp="1"/>
          </p:cNvSpPr>
          <p:nvPr>
            <p:ph idx="17"/>
          </p:nvPr>
        </p:nvSpPr>
        <p:spPr>
          <a:xfrm>
            <a:off x="6197600" y="1905000"/>
            <a:ext cx="5609051" cy="4572000"/>
          </a:xfrm>
        </p:spPr>
        <p:txBody>
          <a:bodyPr lIns="91440">
            <a:normAutofit/>
          </a:bodyPr>
          <a:lstStyle>
            <a:lvl1pPr marL="311143" indent="-311143">
              <a:spcBef>
                <a:spcPts val="0"/>
              </a:spcBef>
              <a:spcAft>
                <a:spcPts val="400"/>
              </a:spcAft>
              <a:buClr>
                <a:schemeClr val="accent2"/>
              </a:buClr>
              <a:buSzPct val="80000"/>
              <a:buFont typeface="Wingdings 3" panose="05040102010807070707" pitchFamily="18" charset="2"/>
              <a:buChar char=""/>
              <a:defRPr sz="2667">
                <a:solidFill>
                  <a:schemeClr val="bg2"/>
                </a:solidFill>
              </a:defRPr>
            </a:lvl1pPr>
            <a:lvl2pPr marL="584185" indent="-253994">
              <a:spcBef>
                <a:spcPts val="0"/>
              </a:spcBef>
              <a:spcAft>
                <a:spcPts val="133"/>
              </a:spcAft>
              <a:buClr>
                <a:schemeClr val="accent2"/>
              </a:buClr>
              <a:buSzPct val="100000"/>
              <a:buFont typeface="Calibri" panose="020F0502020204030204" pitchFamily="34" charset="0"/>
              <a:buChar char="─"/>
              <a:defRPr sz="2400">
                <a:solidFill>
                  <a:schemeClr val="bg2"/>
                </a:solidFill>
              </a:defRPr>
            </a:lvl2pPr>
            <a:lvl3pPr marL="793731" indent="-203195">
              <a:spcBef>
                <a:spcPts val="0"/>
              </a:spcBef>
              <a:spcAft>
                <a:spcPts val="133"/>
              </a:spcAft>
              <a:buClr>
                <a:schemeClr val="accent2"/>
              </a:buClr>
              <a:buSzPct val="70000"/>
              <a:buFont typeface="Wingdings 3" panose="05040102010807070707" pitchFamily="18" charset="2"/>
              <a:buChar char=""/>
              <a:defRPr sz="2133">
                <a:solidFill>
                  <a:schemeClr val="bg2"/>
                </a:solidFill>
              </a:defRPr>
            </a:lvl3pPr>
            <a:lvl4pPr marL="990575" indent="-190495">
              <a:spcBef>
                <a:spcPts val="0"/>
              </a:spcBef>
              <a:spcAft>
                <a:spcPts val="133"/>
              </a:spcAft>
              <a:buClr>
                <a:schemeClr val="accent2"/>
              </a:buClr>
              <a:buFont typeface="Calibri" panose="020F0502020204030204" pitchFamily="34" charset="0"/>
              <a:buChar char="−"/>
              <a:defRPr sz="1867">
                <a:solidFill>
                  <a:schemeClr val="bg2"/>
                </a:solidFill>
              </a:defRPr>
            </a:lvl4pPr>
            <a:lvl5pPr marL="1162022" indent="-158747">
              <a:spcBef>
                <a:spcPts val="0"/>
              </a:spcBef>
              <a:spcAft>
                <a:spcPts val="133"/>
              </a:spcAft>
              <a:buClr>
                <a:schemeClr val="accent2"/>
              </a:buClr>
              <a:buFont typeface="Calibri" panose="020F0502020204030204" pitchFamily="34" charset="0"/>
              <a:buChar cha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Content Placeholder 2"/>
          <p:cNvSpPr>
            <a:spLocks noGrp="1"/>
          </p:cNvSpPr>
          <p:nvPr>
            <p:ph idx="13"/>
          </p:nvPr>
        </p:nvSpPr>
        <p:spPr>
          <a:xfrm>
            <a:off x="385351" y="1905000"/>
            <a:ext cx="5609051" cy="4572000"/>
          </a:xfrm>
        </p:spPr>
        <p:txBody>
          <a:bodyPr lIns="91440">
            <a:normAutofit/>
          </a:bodyPr>
          <a:lstStyle>
            <a:lvl1pPr marL="311143" indent="-311143">
              <a:spcBef>
                <a:spcPts val="0"/>
              </a:spcBef>
              <a:spcAft>
                <a:spcPts val="400"/>
              </a:spcAft>
              <a:buClr>
                <a:schemeClr val="accent2"/>
              </a:buClr>
              <a:buSzPct val="80000"/>
              <a:buFont typeface="Wingdings 3" panose="05040102010807070707" pitchFamily="18" charset="2"/>
              <a:buChar char=""/>
              <a:defRPr sz="2667">
                <a:solidFill>
                  <a:schemeClr val="bg2"/>
                </a:solidFill>
              </a:defRPr>
            </a:lvl1pPr>
            <a:lvl2pPr marL="584185" indent="-253994">
              <a:spcBef>
                <a:spcPts val="0"/>
              </a:spcBef>
              <a:spcAft>
                <a:spcPts val="133"/>
              </a:spcAft>
              <a:buClr>
                <a:schemeClr val="accent2"/>
              </a:buClr>
              <a:buSzPct val="100000"/>
              <a:buFont typeface="Calibri" panose="020F0502020204030204" pitchFamily="34" charset="0"/>
              <a:buChar char="─"/>
              <a:defRPr sz="2400">
                <a:solidFill>
                  <a:schemeClr val="bg2"/>
                </a:solidFill>
              </a:defRPr>
            </a:lvl2pPr>
            <a:lvl3pPr marL="793731" indent="-203195">
              <a:spcBef>
                <a:spcPts val="0"/>
              </a:spcBef>
              <a:spcAft>
                <a:spcPts val="133"/>
              </a:spcAft>
              <a:buClr>
                <a:schemeClr val="accent2"/>
              </a:buClr>
              <a:buSzPct val="70000"/>
              <a:buFont typeface="Wingdings 3" panose="05040102010807070707" pitchFamily="18" charset="2"/>
              <a:buChar char=""/>
              <a:defRPr sz="2133">
                <a:solidFill>
                  <a:schemeClr val="bg2"/>
                </a:solidFill>
              </a:defRPr>
            </a:lvl3pPr>
            <a:lvl4pPr marL="990575" indent="-190495">
              <a:spcBef>
                <a:spcPts val="0"/>
              </a:spcBef>
              <a:spcAft>
                <a:spcPts val="133"/>
              </a:spcAft>
              <a:buClr>
                <a:schemeClr val="accent2"/>
              </a:buClr>
              <a:buFont typeface="Calibri" panose="020F0502020204030204" pitchFamily="34" charset="0"/>
              <a:buChar char="−"/>
              <a:defRPr sz="1867">
                <a:solidFill>
                  <a:schemeClr val="bg2"/>
                </a:solidFill>
              </a:defRPr>
            </a:lvl4pPr>
            <a:lvl5pPr marL="1162022" indent="-158747">
              <a:spcBef>
                <a:spcPts val="0"/>
              </a:spcBef>
              <a:spcAft>
                <a:spcPts val="133"/>
              </a:spcAft>
              <a:buClr>
                <a:schemeClr val="accent2"/>
              </a:buClr>
              <a:buFont typeface="Calibri" panose="020F0502020204030204" pitchFamily="34" charset="0"/>
              <a:buChar cha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24784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Half Image &amp; Title">
    <p:bg>
      <p:bgPr>
        <a:solidFill>
          <a:schemeClr val="bg1"/>
        </a:solidFill>
        <a:effectLst/>
      </p:bgPr>
    </p:bg>
    <p:spTree>
      <p:nvGrpSpPr>
        <p:cNvPr id="1" name=""/>
        <p:cNvGrpSpPr/>
        <p:nvPr/>
      </p:nvGrpSpPr>
      <p:grpSpPr>
        <a:xfrm>
          <a:off x="0" y="0"/>
          <a:ext cx="0" cy="0"/>
          <a:chOff x="0" y="0"/>
          <a:chExt cx="0" cy="0"/>
        </a:xfrm>
      </p:grpSpPr>
      <p:sp>
        <p:nvSpPr>
          <p:cNvPr id="27" name="Content Placeholder 2"/>
          <p:cNvSpPr>
            <a:spLocks noGrp="1"/>
          </p:cNvSpPr>
          <p:nvPr>
            <p:ph idx="17"/>
          </p:nvPr>
        </p:nvSpPr>
        <p:spPr>
          <a:xfrm>
            <a:off x="5892800" y="1238251"/>
            <a:ext cx="5486401" cy="5092700"/>
          </a:xfrm>
        </p:spPr>
        <p:txBody>
          <a:bodyPr lIns="91440">
            <a:normAutofit/>
          </a:bodyPr>
          <a:lstStyle>
            <a:lvl1pPr marL="311143" indent="-311143">
              <a:spcBef>
                <a:spcPts val="0"/>
              </a:spcBef>
              <a:spcAft>
                <a:spcPts val="400"/>
              </a:spcAft>
              <a:buClr>
                <a:schemeClr val="accent2"/>
              </a:buClr>
              <a:buSzPct val="80000"/>
              <a:buFont typeface="Wingdings 3" panose="05040102010807070707" pitchFamily="18" charset="2"/>
              <a:buChar char=""/>
              <a:defRPr sz="2667">
                <a:solidFill>
                  <a:schemeClr val="bg2"/>
                </a:solidFill>
              </a:defRPr>
            </a:lvl1pPr>
            <a:lvl2pPr marL="584185" indent="-253994">
              <a:spcBef>
                <a:spcPts val="0"/>
              </a:spcBef>
              <a:spcAft>
                <a:spcPts val="133"/>
              </a:spcAft>
              <a:buClr>
                <a:schemeClr val="accent2"/>
              </a:buClr>
              <a:buSzPct val="100000"/>
              <a:buFont typeface="Calibri" panose="020F0502020204030204" pitchFamily="34" charset="0"/>
              <a:buChar char="─"/>
              <a:defRPr sz="2400">
                <a:solidFill>
                  <a:schemeClr val="bg2"/>
                </a:solidFill>
              </a:defRPr>
            </a:lvl2pPr>
            <a:lvl3pPr marL="793731" indent="-203195">
              <a:spcBef>
                <a:spcPts val="0"/>
              </a:spcBef>
              <a:spcAft>
                <a:spcPts val="133"/>
              </a:spcAft>
              <a:buClr>
                <a:schemeClr val="accent2"/>
              </a:buClr>
              <a:buSzPct val="70000"/>
              <a:buFont typeface="Wingdings 3" panose="05040102010807070707" pitchFamily="18" charset="2"/>
              <a:buChar char=""/>
              <a:defRPr sz="2133">
                <a:solidFill>
                  <a:schemeClr val="bg2"/>
                </a:solidFill>
              </a:defRPr>
            </a:lvl3pPr>
            <a:lvl4pPr marL="990575" indent="-190495">
              <a:spcBef>
                <a:spcPts val="0"/>
              </a:spcBef>
              <a:spcAft>
                <a:spcPts val="133"/>
              </a:spcAft>
              <a:buClr>
                <a:schemeClr val="accent2"/>
              </a:buClr>
              <a:buFont typeface="Calibri" panose="020F0502020204030204" pitchFamily="34" charset="0"/>
              <a:buChar char="−"/>
              <a:defRPr sz="1867">
                <a:solidFill>
                  <a:schemeClr val="bg2"/>
                </a:solidFill>
              </a:defRPr>
            </a:lvl4pPr>
            <a:lvl5pPr marL="1162022" indent="-158747">
              <a:spcBef>
                <a:spcPts val="0"/>
              </a:spcBef>
              <a:spcAft>
                <a:spcPts val="133"/>
              </a:spcAft>
              <a:buClr>
                <a:schemeClr val="accent2"/>
              </a:buClr>
              <a:buFont typeface="Calibri" panose="020F0502020204030204" pitchFamily="34" charset="0"/>
              <a:buChar cha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p:nvPr>
        </p:nvSpPr>
        <p:spPr>
          <a:xfrm>
            <a:off x="530225" y="530226"/>
            <a:ext cx="5128895" cy="5794375"/>
          </a:xfrm>
          <a:solidFill>
            <a:schemeClr val="bg1">
              <a:lumMod val="95000"/>
            </a:schemeClr>
          </a:solidFill>
        </p:spPr>
        <p:txBody>
          <a:bodyPr vert="horz" lIns="91440" tIns="45720" rIns="91440" bIns="45720" rtlCol="0" anchor="ctr">
            <a:normAutofit/>
          </a:bodyPr>
          <a:lstStyle>
            <a:lvl1pPr marL="457189" indent="-457189" algn="ctr">
              <a:buNone/>
              <a:defRPr lang="en-US" sz="2400" b="0" dirty="0">
                <a:solidFill>
                  <a:schemeClr val="tx2"/>
                </a:solidFill>
                <a:latin typeface="+mj-lt"/>
              </a:defRPr>
            </a:lvl1pPr>
          </a:lstStyle>
          <a:p>
            <a:pPr marL="0" lvl="0" indent="0" algn="ctr">
              <a:lnSpc>
                <a:spcPct val="200000"/>
              </a:lnSpc>
              <a:spcBef>
                <a:spcPts val="0"/>
              </a:spcBef>
            </a:pPr>
            <a:r>
              <a:rPr lang="en-US" dirty="0"/>
              <a:t>Click icon to add picture</a:t>
            </a:r>
          </a:p>
        </p:txBody>
      </p:sp>
      <p:sp>
        <p:nvSpPr>
          <p:cNvPr id="2" name="Title 1"/>
          <p:cNvSpPr>
            <a:spLocks noGrp="1"/>
          </p:cNvSpPr>
          <p:nvPr>
            <p:ph type="title" hasCustomPrompt="1"/>
          </p:nvPr>
        </p:nvSpPr>
        <p:spPr>
          <a:xfrm>
            <a:off x="5892800" y="351367"/>
            <a:ext cx="5486400" cy="812800"/>
          </a:xfrm>
        </p:spPr>
        <p:txBody>
          <a:bodyPr anchor="t">
            <a:normAutofit/>
          </a:bodyPr>
          <a:lstStyle>
            <a:lvl1pPr algn="l">
              <a:defRPr sz="3733" b="1"/>
            </a:lvl1pPr>
          </a:lstStyle>
          <a:p>
            <a:r>
              <a:rPr lang="en-US" dirty="0"/>
              <a:t>Click to Edit Master Title </a:t>
            </a:r>
          </a:p>
        </p:txBody>
      </p:sp>
      <p:sp>
        <p:nvSpPr>
          <p:cNvPr id="26" name="TextBox 25"/>
          <p:cNvSpPr txBox="1"/>
          <p:nvPr userDrawn="1"/>
        </p:nvSpPr>
        <p:spPr>
          <a:xfrm>
            <a:off x="-1" y="6534786"/>
            <a:ext cx="441327" cy="297454"/>
          </a:xfrm>
          <a:prstGeom prst="rect">
            <a:avLst/>
          </a:prstGeom>
          <a:noFill/>
        </p:spPr>
        <p:txBody>
          <a:bodyPr wrap="square" lIns="0" rIns="0" rtlCol="0">
            <a:spAutoFit/>
          </a:bodyPr>
          <a:lstStyle/>
          <a:p>
            <a:pPr algn="ctr"/>
            <a:fld id="{C212118D-E768-4C60-A5D2-EB296F8888BD}" type="slidenum">
              <a:rPr lang="en-US" sz="1333" kern="1200" smtClean="0">
                <a:solidFill>
                  <a:schemeClr val="bg1"/>
                </a:solidFill>
                <a:latin typeface="+mn-lt"/>
                <a:ea typeface="+mn-ea"/>
                <a:cs typeface="+mn-cs"/>
              </a:rPr>
              <a:pPr algn="ctr"/>
              <a:t>‹#›</a:t>
            </a:fld>
            <a:endParaRPr lang="en-US" sz="1333" kern="1200" dirty="0">
              <a:solidFill>
                <a:schemeClr val="bg1"/>
              </a:solidFill>
              <a:latin typeface="+mn-lt"/>
              <a:ea typeface="+mn-ea"/>
              <a:cs typeface="+mn-cs"/>
            </a:endParaRPr>
          </a:p>
        </p:txBody>
      </p:sp>
    </p:spTree>
    <p:extLst>
      <p:ext uri="{BB962C8B-B14F-4D97-AF65-F5344CB8AC3E}">
        <p14:creationId xmlns:p14="http://schemas.microsoft.com/office/powerpoint/2010/main" val="1725788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5351" y="76200"/>
            <a:ext cx="10972800" cy="879952"/>
          </a:xfrm>
        </p:spPr>
        <p:txBody>
          <a:bodyPr anchor="b">
            <a:normAutofit/>
          </a:bodyPr>
          <a:lstStyle>
            <a:lvl1pPr algn="l">
              <a:defRPr sz="3733" b="1"/>
            </a:lvl1pPr>
          </a:lstStyle>
          <a:p>
            <a:r>
              <a:rPr lang="en-US" dirty="0"/>
              <a:t>Click to Edit Master Title </a:t>
            </a:r>
          </a:p>
        </p:txBody>
      </p:sp>
      <p:cxnSp>
        <p:nvCxnSpPr>
          <p:cNvPr id="22" name="Straight Connector 21"/>
          <p:cNvCxnSpPr/>
          <p:nvPr userDrawn="1"/>
        </p:nvCxnSpPr>
        <p:spPr>
          <a:xfrm>
            <a:off x="1" y="1085851"/>
            <a:ext cx="1140142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4"/>
          </p:nvPr>
        </p:nvSpPr>
        <p:spPr>
          <a:xfrm>
            <a:off x="385350" y="1270001"/>
            <a:ext cx="11180116" cy="617255"/>
          </a:xfrm>
        </p:spPr>
        <p:txBody>
          <a:bodyPr>
            <a:noAutofit/>
          </a:bodyPr>
          <a:lstStyle>
            <a:lvl1pPr marL="0" indent="0">
              <a:lnSpc>
                <a:spcPts val="3333"/>
              </a:lnSpc>
              <a:buNone/>
              <a:defRPr sz="2933">
                <a:solidFill>
                  <a:schemeClr val="accent4"/>
                </a:solidFill>
              </a:defRPr>
            </a:lvl1pPr>
          </a:lstStyle>
          <a:p>
            <a:pPr lvl="0"/>
            <a:r>
              <a:rPr lang="en-US"/>
              <a:t>Click to edit Master text styles</a:t>
            </a:r>
          </a:p>
        </p:txBody>
      </p:sp>
      <p:sp>
        <p:nvSpPr>
          <p:cNvPr id="30" name="TextBox 29"/>
          <p:cNvSpPr txBox="1"/>
          <p:nvPr userDrawn="1"/>
        </p:nvSpPr>
        <p:spPr>
          <a:xfrm>
            <a:off x="-1" y="6534786"/>
            <a:ext cx="441327" cy="297454"/>
          </a:xfrm>
          <a:prstGeom prst="rect">
            <a:avLst/>
          </a:prstGeom>
          <a:noFill/>
        </p:spPr>
        <p:txBody>
          <a:bodyPr wrap="square" lIns="0" rIns="0" rtlCol="0">
            <a:spAutoFit/>
          </a:bodyPr>
          <a:lstStyle/>
          <a:p>
            <a:pPr algn="ctr"/>
            <a:fld id="{C212118D-E768-4C60-A5D2-EB296F8888BD}" type="slidenum">
              <a:rPr lang="en-US" sz="1333" kern="1200" smtClean="0">
                <a:solidFill>
                  <a:schemeClr val="bg1"/>
                </a:solidFill>
                <a:latin typeface="+mn-lt"/>
                <a:ea typeface="+mn-ea"/>
                <a:cs typeface="+mn-cs"/>
              </a:rPr>
              <a:pPr algn="ctr"/>
              <a:t>‹#›</a:t>
            </a:fld>
            <a:endParaRPr lang="en-US" sz="1333" kern="1200" dirty="0">
              <a:solidFill>
                <a:schemeClr val="bg1"/>
              </a:solidFill>
              <a:latin typeface="+mn-lt"/>
              <a:ea typeface="+mn-ea"/>
              <a:cs typeface="+mn-cs"/>
            </a:endParaRPr>
          </a:p>
        </p:txBody>
      </p:sp>
      <p:sp>
        <p:nvSpPr>
          <p:cNvPr id="31" name="Content Placeholder 2"/>
          <p:cNvSpPr>
            <a:spLocks noGrp="1"/>
          </p:cNvSpPr>
          <p:nvPr>
            <p:ph idx="15"/>
          </p:nvPr>
        </p:nvSpPr>
        <p:spPr>
          <a:xfrm>
            <a:off x="385350" y="1862667"/>
            <a:ext cx="11180116" cy="4631267"/>
          </a:xfrm>
        </p:spPr>
        <p:txBody>
          <a:bodyPr lIns="91440">
            <a:normAutofit/>
          </a:bodyPr>
          <a:lstStyle>
            <a:lvl1pPr marL="311143" indent="-311143">
              <a:spcBef>
                <a:spcPts val="0"/>
              </a:spcBef>
              <a:spcAft>
                <a:spcPts val="400"/>
              </a:spcAft>
              <a:buClr>
                <a:schemeClr val="accent2"/>
              </a:buClr>
              <a:buSzPct val="80000"/>
              <a:buFont typeface="Wingdings 3" panose="05040102010807070707" pitchFamily="18" charset="2"/>
              <a:buChar char=""/>
              <a:defRPr sz="2667">
                <a:solidFill>
                  <a:schemeClr val="bg2"/>
                </a:solidFill>
              </a:defRPr>
            </a:lvl1pPr>
            <a:lvl2pPr marL="584185" indent="-253994">
              <a:spcBef>
                <a:spcPts val="0"/>
              </a:spcBef>
              <a:spcAft>
                <a:spcPts val="133"/>
              </a:spcAft>
              <a:buClr>
                <a:schemeClr val="accent2"/>
              </a:buClr>
              <a:buSzPct val="100000"/>
              <a:buFont typeface="Calibri" panose="020F0502020204030204" pitchFamily="34" charset="0"/>
              <a:buChar char="─"/>
              <a:defRPr sz="2400">
                <a:solidFill>
                  <a:schemeClr val="bg2"/>
                </a:solidFill>
              </a:defRPr>
            </a:lvl2pPr>
            <a:lvl3pPr marL="793731" indent="-203195">
              <a:spcBef>
                <a:spcPts val="0"/>
              </a:spcBef>
              <a:spcAft>
                <a:spcPts val="133"/>
              </a:spcAft>
              <a:buClr>
                <a:schemeClr val="accent2"/>
              </a:buClr>
              <a:buSzPct val="70000"/>
              <a:buFont typeface="Wingdings 3" panose="05040102010807070707" pitchFamily="18" charset="2"/>
              <a:buChar char=""/>
              <a:defRPr sz="2133">
                <a:solidFill>
                  <a:schemeClr val="bg2"/>
                </a:solidFill>
              </a:defRPr>
            </a:lvl3pPr>
            <a:lvl4pPr marL="990575" indent="-190495">
              <a:spcBef>
                <a:spcPts val="0"/>
              </a:spcBef>
              <a:spcAft>
                <a:spcPts val="133"/>
              </a:spcAft>
              <a:buClr>
                <a:schemeClr val="accent2"/>
              </a:buClr>
              <a:buFont typeface="Calibri" panose="020F0502020204030204" pitchFamily="34" charset="0"/>
              <a:buChar char="−"/>
              <a:defRPr sz="1867">
                <a:solidFill>
                  <a:schemeClr val="bg2"/>
                </a:solidFill>
              </a:defRPr>
            </a:lvl4pPr>
            <a:lvl5pPr marL="1162022" indent="-158747">
              <a:spcBef>
                <a:spcPts val="0"/>
              </a:spcBef>
              <a:spcAft>
                <a:spcPts val="133"/>
              </a:spcAft>
              <a:buClr>
                <a:schemeClr val="accent2"/>
              </a:buClr>
              <a:buFont typeface="Calibri" panose="020F0502020204030204" pitchFamily="34" charset="0"/>
              <a:buChar cha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5">
            <a:extLst>
              <a:ext uri="{FF2B5EF4-FFF2-40B4-BE49-F238E27FC236}">
                <a16:creationId xmlns:a16="http://schemas.microsoft.com/office/drawing/2014/main" id="{1E14B4E6-2ACF-A449-BBAF-F62254AF9C27}"/>
              </a:ext>
            </a:extLst>
          </p:cNvPr>
          <p:cNvSpPr>
            <a:spLocks noGrp="1"/>
          </p:cNvSpPr>
          <p:nvPr>
            <p:ph type="sldNum" sz="quarter" idx="4"/>
          </p:nvPr>
        </p:nvSpPr>
        <p:spPr>
          <a:xfrm>
            <a:off x="8363284" y="6500735"/>
            <a:ext cx="3219116"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C67049A2-617D-4058-AAA4-E2BC351D607C}" type="slidenum">
              <a:rPr lang="en-US" smtClean="0"/>
              <a:t>‹#›</a:t>
            </a:fld>
            <a:endParaRPr lang="en-US" dirty="0"/>
          </a:p>
        </p:txBody>
      </p:sp>
    </p:spTree>
    <p:extLst>
      <p:ext uri="{BB962C8B-B14F-4D97-AF65-F5344CB8AC3E}">
        <p14:creationId xmlns:p14="http://schemas.microsoft.com/office/powerpoint/2010/main" val="6301621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Half Image &amp; Titl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a:xfrm>
            <a:off x="530225" y="530226"/>
            <a:ext cx="5128895" cy="5794375"/>
          </a:xfrm>
          <a:solidFill>
            <a:schemeClr val="bg1">
              <a:lumMod val="95000"/>
            </a:schemeClr>
          </a:solidFill>
        </p:spPr>
        <p:txBody>
          <a:bodyPr vert="horz" lIns="91440" tIns="45720" rIns="91440" bIns="45720" rtlCol="0" anchor="ctr">
            <a:normAutofit/>
          </a:bodyPr>
          <a:lstStyle>
            <a:lvl1pPr marL="380990" indent="-380990" algn="ctr">
              <a:buFont typeface="Arial" panose="020B0604020202020204" pitchFamily="34" charset="0"/>
              <a:buNone/>
              <a:defRPr lang="en-US" sz="2400" b="0" dirty="0">
                <a:solidFill>
                  <a:schemeClr val="tx2"/>
                </a:solidFill>
                <a:latin typeface="+mj-lt"/>
              </a:defRPr>
            </a:lvl1pPr>
          </a:lstStyle>
          <a:p>
            <a:pPr marL="0" lvl="0" indent="0" algn="ctr">
              <a:lnSpc>
                <a:spcPct val="200000"/>
              </a:lnSpc>
              <a:spcBef>
                <a:spcPts val="0"/>
              </a:spcBef>
            </a:pPr>
            <a:r>
              <a:rPr lang="en-US" dirty="0"/>
              <a:t>Click icon to add picture</a:t>
            </a:r>
          </a:p>
        </p:txBody>
      </p:sp>
      <p:sp>
        <p:nvSpPr>
          <p:cNvPr id="2" name="Title 1"/>
          <p:cNvSpPr>
            <a:spLocks noGrp="1"/>
          </p:cNvSpPr>
          <p:nvPr>
            <p:ph type="title" hasCustomPrompt="1"/>
          </p:nvPr>
        </p:nvSpPr>
        <p:spPr>
          <a:xfrm>
            <a:off x="5892800" y="351367"/>
            <a:ext cx="5486400" cy="812800"/>
          </a:xfrm>
        </p:spPr>
        <p:txBody>
          <a:bodyPr anchor="t">
            <a:normAutofit/>
          </a:bodyPr>
          <a:lstStyle>
            <a:lvl1pPr algn="l">
              <a:defRPr sz="3733" b="1"/>
            </a:lvl1pPr>
          </a:lstStyle>
          <a:p>
            <a:r>
              <a:rPr lang="en-US" dirty="0"/>
              <a:t>Click to Edit Master Title </a:t>
            </a:r>
          </a:p>
        </p:txBody>
      </p:sp>
      <p:sp>
        <p:nvSpPr>
          <p:cNvPr id="11" name="Text Placeholder 10"/>
          <p:cNvSpPr>
            <a:spLocks noGrp="1"/>
          </p:cNvSpPr>
          <p:nvPr>
            <p:ph type="body" sz="quarter" idx="16"/>
          </p:nvPr>
        </p:nvSpPr>
        <p:spPr>
          <a:xfrm>
            <a:off x="5892801" y="1168749"/>
            <a:ext cx="5486399" cy="617255"/>
          </a:xfrm>
        </p:spPr>
        <p:txBody>
          <a:bodyPr>
            <a:normAutofit/>
          </a:bodyPr>
          <a:lstStyle>
            <a:lvl1pPr marL="0" indent="0">
              <a:lnSpc>
                <a:spcPts val="3333"/>
              </a:lnSpc>
              <a:buNone/>
              <a:defRPr sz="2933">
                <a:solidFill>
                  <a:schemeClr val="accent4"/>
                </a:solidFill>
              </a:defRPr>
            </a:lvl1pPr>
          </a:lstStyle>
          <a:p>
            <a:pPr lvl="0"/>
            <a:r>
              <a:rPr lang="en-US"/>
              <a:t>Click to edit Master text styles</a:t>
            </a:r>
          </a:p>
        </p:txBody>
      </p:sp>
      <p:sp>
        <p:nvSpPr>
          <p:cNvPr id="28" name="TextBox 27"/>
          <p:cNvSpPr txBox="1"/>
          <p:nvPr userDrawn="1"/>
        </p:nvSpPr>
        <p:spPr>
          <a:xfrm>
            <a:off x="-1" y="6534786"/>
            <a:ext cx="441327" cy="297454"/>
          </a:xfrm>
          <a:prstGeom prst="rect">
            <a:avLst/>
          </a:prstGeom>
          <a:noFill/>
        </p:spPr>
        <p:txBody>
          <a:bodyPr wrap="square" lIns="0" rIns="0" rtlCol="0">
            <a:spAutoFit/>
          </a:bodyPr>
          <a:lstStyle/>
          <a:p>
            <a:pPr algn="ctr"/>
            <a:fld id="{C212118D-E768-4C60-A5D2-EB296F8888BD}" type="slidenum">
              <a:rPr lang="en-US" sz="1333" kern="1200" smtClean="0">
                <a:solidFill>
                  <a:schemeClr val="bg1"/>
                </a:solidFill>
                <a:latin typeface="+mn-lt"/>
                <a:ea typeface="+mn-ea"/>
                <a:cs typeface="+mn-cs"/>
              </a:rPr>
              <a:pPr algn="ctr"/>
              <a:t>‹#›</a:t>
            </a:fld>
            <a:endParaRPr lang="en-US" sz="1333" kern="1200" dirty="0">
              <a:solidFill>
                <a:schemeClr val="bg1"/>
              </a:solidFill>
              <a:latin typeface="+mn-lt"/>
              <a:ea typeface="+mn-ea"/>
              <a:cs typeface="+mn-cs"/>
            </a:endParaRPr>
          </a:p>
        </p:txBody>
      </p:sp>
      <p:sp>
        <p:nvSpPr>
          <p:cNvPr id="30" name="Content Placeholder 2"/>
          <p:cNvSpPr>
            <a:spLocks noGrp="1"/>
          </p:cNvSpPr>
          <p:nvPr>
            <p:ph idx="17"/>
          </p:nvPr>
        </p:nvSpPr>
        <p:spPr>
          <a:xfrm>
            <a:off x="5892800" y="1838961"/>
            <a:ext cx="5486401" cy="4491991"/>
          </a:xfrm>
        </p:spPr>
        <p:txBody>
          <a:bodyPr lIns="91440">
            <a:normAutofit/>
          </a:bodyPr>
          <a:lstStyle>
            <a:lvl1pPr marL="311143" indent="-311143">
              <a:spcBef>
                <a:spcPts val="0"/>
              </a:spcBef>
              <a:spcAft>
                <a:spcPts val="400"/>
              </a:spcAft>
              <a:buClr>
                <a:schemeClr val="accent2"/>
              </a:buClr>
              <a:buSzPct val="80000"/>
              <a:buFont typeface="Wingdings 3" panose="05040102010807070707" pitchFamily="18" charset="2"/>
              <a:buChar char=""/>
              <a:defRPr sz="2667">
                <a:solidFill>
                  <a:schemeClr val="bg2"/>
                </a:solidFill>
              </a:defRPr>
            </a:lvl1pPr>
            <a:lvl2pPr marL="584185" indent="-253994">
              <a:spcBef>
                <a:spcPts val="0"/>
              </a:spcBef>
              <a:spcAft>
                <a:spcPts val="133"/>
              </a:spcAft>
              <a:buClr>
                <a:schemeClr val="accent2"/>
              </a:buClr>
              <a:buSzPct val="100000"/>
              <a:buFont typeface="Calibri" panose="020F0502020204030204" pitchFamily="34" charset="0"/>
              <a:buChar char="─"/>
              <a:defRPr sz="2400">
                <a:solidFill>
                  <a:schemeClr val="bg2"/>
                </a:solidFill>
              </a:defRPr>
            </a:lvl2pPr>
            <a:lvl3pPr marL="793731" indent="-203195">
              <a:spcBef>
                <a:spcPts val="0"/>
              </a:spcBef>
              <a:spcAft>
                <a:spcPts val="133"/>
              </a:spcAft>
              <a:buClr>
                <a:schemeClr val="accent2"/>
              </a:buClr>
              <a:buSzPct val="70000"/>
              <a:buFont typeface="Wingdings 3" panose="05040102010807070707" pitchFamily="18" charset="2"/>
              <a:buChar char=""/>
              <a:defRPr sz="2133">
                <a:solidFill>
                  <a:schemeClr val="bg2"/>
                </a:solidFill>
              </a:defRPr>
            </a:lvl3pPr>
            <a:lvl4pPr marL="990575" indent="-190495">
              <a:spcBef>
                <a:spcPts val="0"/>
              </a:spcBef>
              <a:spcAft>
                <a:spcPts val="133"/>
              </a:spcAft>
              <a:buClr>
                <a:schemeClr val="accent2"/>
              </a:buClr>
              <a:buFont typeface="Calibri" panose="020F0502020204030204" pitchFamily="34" charset="0"/>
              <a:buChar char="−"/>
              <a:defRPr sz="1867">
                <a:solidFill>
                  <a:schemeClr val="bg2"/>
                </a:solidFill>
              </a:defRPr>
            </a:lvl4pPr>
            <a:lvl5pPr marL="1162022" indent="-158747">
              <a:spcBef>
                <a:spcPts val="0"/>
              </a:spcBef>
              <a:spcAft>
                <a:spcPts val="133"/>
              </a:spcAft>
              <a:buClr>
                <a:schemeClr val="accent2"/>
              </a:buClr>
              <a:buFont typeface="Calibri" panose="020F0502020204030204" pitchFamily="34" charset="0"/>
              <a:buChar cha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01652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Half Image &amp; Titl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a:xfrm>
            <a:off x="1" y="1"/>
            <a:ext cx="5659119" cy="6858000"/>
          </a:xfrm>
          <a:solidFill>
            <a:schemeClr val="bg1">
              <a:lumMod val="95000"/>
            </a:schemeClr>
          </a:solidFill>
        </p:spPr>
        <p:txBody>
          <a:bodyPr anchor="ctr">
            <a:normAutofit/>
          </a:bodyPr>
          <a:lstStyle>
            <a:lvl1pPr marL="0" indent="0" algn="ctr">
              <a:lnSpc>
                <a:spcPct val="200000"/>
              </a:lnSpc>
              <a:spcBef>
                <a:spcPts val="0"/>
              </a:spcBef>
              <a:buNone/>
              <a:defRPr sz="2400" b="0">
                <a:solidFill>
                  <a:schemeClr val="tx2"/>
                </a:solidFill>
                <a:latin typeface="+mj-lt"/>
              </a:defRPr>
            </a:lvl1pPr>
          </a:lstStyle>
          <a:p>
            <a:r>
              <a:rPr lang="en-US" dirty="0"/>
              <a:t>Click icon to add picture</a:t>
            </a:r>
          </a:p>
        </p:txBody>
      </p:sp>
      <p:sp>
        <p:nvSpPr>
          <p:cNvPr id="28" name="Content Placeholder 2"/>
          <p:cNvSpPr>
            <a:spLocks noGrp="1"/>
          </p:cNvSpPr>
          <p:nvPr>
            <p:ph idx="17"/>
          </p:nvPr>
        </p:nvSpPr>
        <p:spPr>
          <a:xfrm>
            <a:off x="5892800" y="1838960"/>
            <a:ext cx="5486401" cy="4692504"/>
          </a:xfrm>
        </p:spPr>
        <p:txBody>
          <a:bodyPr lIns="91440">
            <a:normAutofit/>
          </a:bodyPr>
          <a:lstStyle>
            <a:lvl1pPr marL="311143" indent="-311143">
              <a:spcBef>
                <a:spcPts val="0"/>
              </a:spcBef>
              <a:spcAft>
                <a:spcPts val="400"/>
              </a:spcAft>
              <a:buClr>
                <a:schemeClr val="accent2"/>
              </a:buClr>
              <a:buSzPct val="80000"/>
              <a:buFont typeface="Wingdings 3" panose="05040102010807070707" pitchFamily="18" charset="2"/>
              <a:buChar char=""/>
              <a:defRPr sz="2667">
                <a:solidFill>
                  <a:schemeClr val="bg2"/>
                </a:solidFill>
              </a:defRPr>
            </a:lvl1pPr>
            <a:lvl2pPr marL="584185" indent="-253994">
              <a:spcBef>
                <a:spcPts val="0"/>
              </a:spcBef>
              <a:spcAft>
                <a:spcPts val="133"/>
              </a:spcAft>
              <a:buClr>
                <a:schemeClr val="accent2"/>
              </a:buClr>
              <a:buSzPct val="100000"/>
              <a:buFont typeface="Calibri" panose="020F0502020204030204" pitchFamily="34" charset="0"/>
              <a:buChar char="─"/>
              <a:defRPr sz="2400">
                <a:solidFill>
                  <a:schemeClr val="bg2"/>
                </a:solidFill>
              </a:defRPr>
            </a:lvl2pPr>
            <a:lvl3pPr marL="793731" indent="-203195">
              <a:spcBef>
                <a:spcPts val="0"/>
              </a:spcBef>
              <a:spcAft>
                <a:spcPts val="133"/>
              </a:spcAft>
              <a:buClr>
                <a:schemeClr val="accent2"/>
              </a:buClr>
              <a:buSzPct val="70000"/>
              <a:buFont typeface="Wingdings 3" panose="05040102010807070707" pitchFamily="18" charset="2"/>
              <a:buChar char=""/>
              <a:defRPr sz="2133">
                <a:solidFill>
                  <a:schemeClr val="bg2"/>
                </a:solidFill>
              </a:defRPr>
            </a:lvl3pPr>
            <a:lvl4pPr marL="990575" indent="-190495">
              <a:spcBef>
                <a:spcPts val="0"/>
              </a:spcBef>
              <a:spcAft>
                <a:spcPts val="133"/>
              </a:spcAft>
              <a:buClr>
                <a:schemeClr val="accent2"/>
              </a:buClr>
              <a:buFont typeface="Calibri" panose="020F0502020204030204" pitchFamily="34" charset="0"/>
              <a:buChar char="−"/>
              <a:defRPr sz="1867">
                <a:solidFill>
                  <a:schemeClr val="bg2"/>
                </a:solidFill>
              </a:defRPr>
            </a:lvl4pPr>
            <a:lvl5pPr marL="1162022" indent="-158747">
              <a:spcBef>
                <a:spcPts val="0"/>
              </a:spcBef>
              <a:spcAft>
                <a:spcPts val="133"/>
              </a:spcAft>
              <a:buClr>
                <a:schemeClr val="accent2"/>
              </a:buClr>
              <a:buFont typeface="Calibri" panose="020F0502020204030204" pitchFamily="34" charset="0"/>
              <a:buChar cha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5892800" y="351367"/>
            <a:ext cx="5486400" cy="812800"/>
          </a:xfrm>
        </p:spPr>
        <p:txBody>
          <a:bodyPr anchor="t">
            <a:normAutofit/>
          </a:bodyPr>
          <a:lstStyle>
            <a:lvl1pPr algn="l">
              <a:defRPr sz="3733" b="1"/>
            </a:lvl1pPr>
          </a:lstStyle>
          <a:p>
            <a:r>
              <a:rPr lang="en-US" dirty="0"/>
              <a:t>Click to Edit Master Title </a:t>
            </a:r>
          </a:p>
        </p:txBody>
      </p:sp>
      <p:sp>
        <p:nvSpPr>
          <p:cNvPr id="11" name="Text Placeholder 10"/>
          <p:cNvSpPr>
            <a:spLocks noGrp="1"/>
          </p:cNvSpPr>
          <p:nvPr>
            <p:ph type="body" sz="quarter" idx="16"/>
          </p:nvPr>
        </p:nvSpPr>
        <p:spPr>
          <a:xfrm>
            <a:off x="5892801" y="1168749"/>
            <a:ext cx="5486399" cy="617255"/>
          </a:xfrm>
        </p:spPr>
        <p:txBody>
          <a:bodyPr>
            <a:normAutofit/>
          </a:bodyPr>
          <a:lstStyle>
            <a:lvl1pPr marL="0" indent="0">
              <a:lnSpc>
                <a:spcPts val="3333"/>
              </a:lnSpc>
              <a:buNone/>
              <a:defRPr sz="2933">
                <a:solidFill>
                  <a:schemeClr val="accent4"/>
                </a:solidFill>
              </a:defRPr>
            </a:lvl1pPr>
          </a:lstStyle>
          <a:p>
            <a:pPr lvl="0"/>
            <a:r>
              <a:rPr lang="en-US"/>
              <a:t>Click to edit Master text styles</a:t>
            </a:r>
          </a:p>
        </p:txBody>
      </p:sp>
      <p:sp>
        <p:nvSpPr>
          <p:cNvPr id="26" name="TextBox 25"/>
          <p:cNvSpPr txBox="1"/>
          <p:nvPr userDrawn="1"/>
        </p:nvSpPr>
        <p:spPr>
          <a:xfrm>
            <a:off x="-1" y="6534786"/>
            <a:ext cx="441327" cy="297454"/>
          </a:xfrm>
          <a:prstGeom prst="rect">
            <a:avLst/>
          </a:prstGeom>
          <a:noFill/>
        </p:spPr>
        <p:txBody>
          <a:bodyPr wrap="square" lIns="0" rIns="0" rtlCol="0">
            <a:spAutoFit/>
          </a:bodyPr>
          <a:lstStyle/>
          <a:p>
            <a:pPr algn="ctr"/>
            <a:fld id="{C212118D-E768-4C60-A5D2-EB296F8888BD}" type="slidenum">
              <a:rPr lang="en-US" sz="1333" kern="1200" smtClean="0">
                <a:solidFill>
                  <a:schemeClr val="bg1"/>
                </a:solidFill>
                <a:latin typeface="+mn-lt"/>
                <a:ea typeface="+mn-ea"/>
                <a:cs typeface="+mn-cs"/>
              </a:rPr>
              <a:pPr algn="ctr"/>
              <a:t>‹#›</a:t>
            </a:fld>
            <a:endParaRPr lang="en-US" sz="1333" kern="1200" dirty="0">
              <a:solidFill>
                <a:schemeClr val="bg1"/>
              </a:solidFill>
              <a:latin typeface="+mn-lt"/>
              <a:ea typeface="+mn-ea"/>
              <a:cs typeface="+mn-cs"/>
            </a:endParaRPr>
          </a:p>
        </p:txBody>
      </p:sp>
    </p:spTree>
    <p:extLst>
      <p:ext uri="{BB962C8B-B14F-4D97-AF65-F5344CB8AC3E}">
        <p14:creationId xmlns:p14="http://schemas.microsoft.com/office/powerpoint/2010/main" val="42107529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3" name="TextBox 22"/>
          <p:cNvSpPr txBox="1"/>
          <p:nvPr userDrawn="1"/>
        </p:nvSpPr>
        <p:spPr>
          <a:xfrm>
            <a:off x="-1" y="6534786"/>
            <a:ext cx="441327" cy="297454"/>
          </a:xfrm>
          <a:prstGeom prst="rect">
            <a:avLst/>
          </a:prstGeom>
          <a:noFill/>
        </p:spPr>
        <p:txBody>
          <a:bodyPr wrap="square" lIns="0" rIns="0" rtlCol="0">
            <a:spAutoFit/>
          </a:bodyPr>
          <a:lstStyle/>
          <a:p>
            <a:pPr algn="ctr"/>
            <a:fld id="{C212118D-E768-4C60-A5D2-EB296F8888BD}" type="slidenum">
              <a:rPr lang="en-US" sz="1333" kern="1200" smtClean="0">
                <a:solidFill>
                  <a:schemeClr val="bg1"/>
                </a:solidFill>
                <a:latin typeface="+mn-lt"/>
                <a:ea typeface="+mn-ea"/>
                <a:cs typeface="+mn-cs"/>
              </a:rPr>
              <a:pPr algn="ctr"/>
              <a:t>‹#›</a:t>
            </a:fld>
            <a:endParaRPr lang="en-US" sz="1333" kern="1200" dirty="0">
              <a:solidFill>
                <a:schemeClr val="bg1"/>
              </a:solidFill>
              <a:latin typeface="+mn-lt"/>
              <a:ea typeface="+mn-ea"/>
              <a:cs typeface="+mn-cs"/>
            </a:endParaRPr>
          </a:p>
        </p:txBody>
      </p:sp>
    </p:spTree>
    <p:extLst>
      <p:ext uri="{BB962C8B-B14F-4D97-AF65-F5344CB8AC3E}">
        <p14:creationId xmlns:p14="http://schemas.microsoft.com/office/powerpoint/2010/main" val="14380908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5" name="TextBox 14"/>
          <p:cNvSpPr txBox="1"/>
          <p:nvPr userDrawn="1"/>
        </p:nvSpPr>
        <p:spPr>
          <a:xfrm>
            <a:off x="-1" y="6534786"/>
            <a:ext cx="441327" cy="297454"/>
          </a:xfrm>
          <a:prstGeom prst="rect">
            <a:avLst/>
          </a:prstGeom>
          <a:noFill/>
        </p:spPr>
        <p:txBody>
          <a:bodyPr wrap="square" lIns="0" rIns="0" rtlCol="0">
            <a:spAutoFit/>
          </a:bodyPr>
          <a:lstStyle/>
          <a:p>
            <a:pPr algn="ctr"/>
            <a:fld id="{C212118D-E768-4C60-A5D2-EB296F8888BD}" type="slidenum">
              <a:rPr lang="en-US" sz="1333" kern="1200" smtClean="0">
                <a:solidFill>
                  <a:schemeClr val="bg1"/>
                </a:solidFill>
                <a:latin typeface="+mn-lt"/>
                <a:ea typeface="+mn-ea"/>
                <a:cs typeface="+mn-cs"/>
              </a:rPr>
              <a:pPr algn="ctr"/>
              <a:t>‹#›</a:t>
            </a:fld>
            <a:endParaRPr lang="en-US" sz="1333" kern="1200" dirty="0">
              <a:solidFill>
                <a:schemeClr val="bg1"/>
              </a:solidFill>
              <a:latin typeface="+mn-lt"/>
              <a:ea typeface="+mn-ea"/>
              <a:cs typeface="+mn-cs"/>
            </a:endParaRPr>
          </a:p>
        </p:txBody>
      </p:sp>
      <p:sp>
        <p:nvSpPr>
          <p:cNvPr id="16" name="Title 1"/>
          <p:cNvSpPr>
            <a:spLocks noGrp="1"/>
          </p:cNvSpPr>
          <p:nvPr>
            <p:ph type="title" hasCustomPrompt="1"/>
          </p:nvPr>
        </p:nvSpPr>
        <p:spPr>
          <a:xfrm>
            <a:off x="387352" y="76199"/>
            <a:ext cx="10972800" cy="881383"/>
          </a:xfrm>
        </p:spPr>
        <p:txBody>
          <a:bodyPr anchor="b">
            <a:normAutofit/>
          </a:bodyPr>
          <a:lstStyle>
            <a:lvl1pPr algn="l">
              <a:defRPr lang="en-US" sz="3733" b="1" kern="1200" dirty="0">
                <a:solidFill>
                  <a:schemeClr val="tx1"/>
                </a:solidFill>
                <a:latin typeface="+mj-lt"/>
                <a:ea typeface="+mj-ea"/>
                <a:cs typeface="+mj-cs"/>
              </a:defRPr>
            </a:lvl1pPr>
          </a:lstStyle>
          <a:p>
            <a:r>
              <a:rPr lang="en-US" dirty="0"/>
              <a:t>Click to Edit Master Title</a:t>
            </a:r>
          </a:p>
        </p:txBody>
      </p:sp>
      <p:cxnSp>
        <p:nvCxnSpPr>
          <p:cNvPr id="13" name="Straight Connector 12"/>
          <p:cNvCxnSpPr/>
          <p:nvPr userDrawn="1"/>
        </p:nvCxnSpPr>
        <p:spPr>
          <a:xfrm>
            <a:off x="1" y="1085851"/>
            <a:ext cx="1140142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8536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2">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C67049A2-617D-4058-AAA4-E2BC351D607C}" type="slidenum">
              <a:rPr lang="en-US" smtClean="0"/>
              <a:t>‹#›</a:t>
            </a:fld>
            <a:endParaRPr lang="en-US" dirty="0"/>
          </a:p>
        </p:txBody>
      </p:sp>
    </p:spTree>
    <p:extLst>
      <p:ext uri="{BB962C8B-B14F-4D97-AF65-F5344CB8AC3E}">
        <p14:creationId xmlns:p14="http://schemas.microsoft.com/office/powerpoint/2010/main" val="32614623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dirty="0"/>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C67049A2-617D-4058-AAA4-E2BC351D607C}" type="slidenum">
              <a:rPr lang="en-US" smtClean="0"/>
              <a:t>‹#›</a:t>
            </a:fld>
            <a:endParaRPr lang="en-US" dirty="0"/>
          </a:p>
        </p:txBody>
      </p:sp>
    </p:spTree>
    <p:extLst>
      <p:ext uri="{BB962C8B-B14F-4D97-AF65-F5344CB8AC3E}">
        <p14:creationId xmlns:p14="http://schemas.microsoft.com/office/powerpoint/2010/main" val="4856710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C67049A2-617D-4058-AAA4-E2BC351D607C}" type="slidenum">
              <a:rPr lang="en-US" smtClean="0"/>
              <a:t>‹#›</a:t>
            </a:fld>
            <a:endParaRPr lang="en-US" dirty="0"/>
          </a:p>
        </p:txBody>
      </p:sp>
    </p:spTree>
    <p:extLst>
      <p:ext uri="{BB962C8B-B14F-4D97-AF65-F5344CB8AC3E}">
        <p14:creationId xmlns:p14="http://schemas.microsoft.com/office/powerpoint/2010/main" val="98235074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5"/>
            <a:ext cx="27432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06375"/>
            <a:ext cx="802640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C67049A2-617D-4058-AAA4-E2BC351D607C}" type="slidenum">
              <a:rPr lang="en-US" smtClean="0"/>
              <a:t>‹#›</a:t>
            </a:fld>
            <a:endParaRPr lang="en-US" dirty="0"/>
          </a:p>
        </p:txBody>
      </p:sp>
    </p:spTree>
    <p:extLst>
      <p:ext uri="{BB962C8B-B14F-4D97-AF65-F5344CB8AC3E}">
        <p14:creationId xmlns:p14="http://schemas.microsoft.com/office/powerpoint/2010/main" val="6554830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9" name="Title 1"/>
          <p:cNvSpPr>
            <a:spLocks noGrp="1"/>
          </p:cNvSpPr>
          <p:nvPr>
            <p:ph type="title"/>
          </p:nvPr>
        </p:nvSpPr>
        <p:spPr>
          <a:xfrm>
            <a:off x="0" y="-8069"/>
            <a:ext cx="9753600" cy="968156"/>
          </a:xfrm>
        </p:spPr>
        <p:txBody>
          <a:bodyPr>
            <a:normAutofit/>
          </a:bodyPr>
          <a:lstStyle>
            <a:lvl1pPr algn="l">
              <a:defRPr sz="4267">
                <a:solidFill>
                  <a:schemeClr val="tx1"/>
                </a:solidFill>
              </a:defRPr>
            </a:lvl1pPr>
          </a:lstStyle>
          <a:p>
            <a:r>
              <a:rPr lang="en-US"/>
              <a:t>Click to edit Master title style</a:t>
            </a:r>
            <a:endParaRPr lang="en-US" dirty="0"/>
          </a:p>
        </p:txBody>
      </p:sp>
      <p:sp>
        <p:nvSpPr>
          <p:cNvPr id="4" name="Slide Number Placeholder 1"/>
          <p:cNvSpPr>
            <a:spLocks noGrp="1"/>
          </p:cNvSpPr>
          <p:nvPr>
            <p:ph type="sldNum" sz="quarter" idx="10"/>
          </p:nvPr>
        </p:nvSpPr>
        <p:spPr>
          <a:xfrm>
            <a:off x="11617258" y="6439696"/>
            <a:ext cx="562829" cy="401637"/>
          </a:xfrm>
          <a:prstGeom prst="rect">
            <a:avLst/>
          </a:prstGeom>
        </p:spPr>
        <p:txBody>
          <a:bodyPr/>
          <a:lstStyle>
            <a:lvl1pPr>
              <a:defRPr/>
            </a:lvl1pPr>
          </a:lstStyle>
          <a:p>
            <a:pPr>
              <a:defRPr/>
            </a:pPr>
            <a:fld id="{DB94CCA8-3A1D-43DD-B9EC-63EF34EAE5A2}" type="slidenum">
              <a:rPr lang="en-US" altLang="en-US"/>
              <a:pPr>
                <a:defRPr/>
              </a:pPr>
              <a:t>‹#›</a:t>
            </a:fld>
            <a:endParaRPr lang="en-US" altLang="en-US" dirty="0"/>
          </a:p>
        </p:txBody>
      </p:sp>
    </p:spTree>
    <p:extLst>
      <p:ext uri="{BB962C8B-B14F-4D97-AF65-F5344CB8AC3E}">
        <p14:creationId xmlns:p14="http://schemas.microsoft.com/office/powerpoint/2010/main" val="18433222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rot="19547933">
            <a:off x="9109552" y="4838517"/>
            <a:ext cx="131917" cy="3811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33" dirty="0"/>
          </a:p>
        </p:txBody>
      </p:sp>
      <p:sp>
        <p:nvSpPr>
          <p:cNvPr id="2" name="Title 1"/>
          <p:cNvSpPr>
            <a:spLocks noGrp="1"/>
          </p:cNvSpPr>
          <p:nvPr>
            <p:ph type="ctrTitle" hasCustomPrompt="1"/>
          </p:nvPr>
        </p:nvSpPr>
        <p:spPr>
          <a:xfrm>
            <a:off x="559380" y="2336453"/>
            <a:ext cx="8991021" cy="1695451"/>
          </a:xfrm>
        </p:spPr>
        <p:txBody>
          <a:bodyPr anchor="b">
            <a:noAutofit/>
          </a:bodyPr>
          <a:lstStyle>
            <a:lvl1pPr algn="l">
              <a:lnSpc>
                <a:spcPts val="5600"/>
              </a:lnSpc>
              <a:defRPr sz="5333" b="1">
                <a:solidFill>
                  <a:schemeClr val="tx1"/>
                </a:solidFill>
              </a:defRPr>
            </a:lvl1pPr>
          </a:lstStyle>
          <a:p>
            <a:r>
              <a:rPr lang="en-US" dirty="0"/>
              <a:t>MASTER TITLE STYLE</a:t>
            </a:r>
          </a:p>
        </p:txBody>
      </p:sp>
      <p:sp>
        <p:nvSpPr>
          <p:cNvPr id="3" name="Subtitle 2"/>
          <p:cNvSpPr>
            <a:spLocks noGrp="1"/>
          </p:cNvSpPr>
          <p:nvPr>
            <p:ph type="subTitle" idx="1"/>
          </p:nvPr>
        </p:nvSpPr>
        <p:spPr>
          <a:xfrm>
            <a:off x="565730" y="4000496"/>
            <a:ext cx="8730671" cy="711200"/>
          </a:xfrm>
        </p:spPr>
        <p:txBody>
          <a:bodyPr>
            <a:normAutofit/>
          </a:bodyPr>
          <a:lstStyle>
            <a:lvl1pPr marL="0" indent="0" algn="l">
              <a:lnSpc>
                <a:spcPts val="2667"/>
              </a:lnSpc>
              <a:buNone/>
              <a:defRPr sz="2400">
                <a:solidFill>
                  <a:schemeClr val="tx2"/>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645548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9803" y="1986921"/>
            <a:ext cx="8996947" cy="1616625"/>
          </a:xfrm>
        </p:spPr>
        <p:txBody>
          <a:bodyPr anchor="b">
            <a:noAutofit/>
          </a:bodyPr>
          <a:lstStyle>
            <a:lvl1pPr algn="l">
              <a:lnSpc>
                <a:spcPts val="5600"/>
              </a:lnSpc>
              <a:defRPr sz="5333" b="1" cap="all">
                <a:solidFill>
                  <a:schemeClr val="bg1"/>
                </a:solidFill>
              </a:defRPr>
            </a:lvl1pPr>
          </a:lstStyle>
          <a:p>
            <a:r>
              <a:rPr lang="en-US" dirty="0"/>
              <a:t>Section Header title style</a:t>
            </a:r>
          </a:p>
        </p:txBody>
      </p:sp>
      <p:sp>
        <p:nvSpPr>
          <p:cNvPr id="10" name="TextBox 9">
            <a:hlinkClick r:id="rId2"/>
          </p:cNvPr>
          <p:cNvSpPr txBox="1"/>
          <p:nvPr userDrawn="1"/>
        </p:nvSpPr>
        <p:spPr>
          <a:xfrm>
            <a:off x="559803" y="6229230"/>
            <a:ext cx="1422400" cy="482312"/>
          </a:xfrm>
          <a:prstGeom prst="rect">
            <a:avLst/>
          </a:prstGeom>
          <a:noFill/>
        </p:spPr>
        <p:txBody>
          <a:bodyPr wrap="square" rtlCol="0" anchor="ctr">
            <a:spAutoFit/>
          </a:bodyPr>
          <a:lstStyle/>
          <a:p>
            <a:r>
              <a:rPr lang="en-US" sz="1267" dirty="0">
                <a:solidFill>
                  <a:schemeClr val="bg1"/>
                </a:solidFill>
              </a:rPr>
              <a:t>www.ideyaLabs.com</a:t>
            </a:r>
          </a:p>
        </p:txBody>
      </p:sp>
      <p:sp>
        <p:nvSpPr>
          <p:cNvPr id="12" name="Subtitle 2"/>
          <p:cNvSpPr>
            <a:spLocks noGrp="1"/>
          </p:cNvSpPr>
          <p:nvPr>
            <p:ph type="subTitle" idx="10" hasCustomPrompt="1"/>
          </p:nvPr>
        </p:nvSpPr>
        <p:spPr>
          <a:xfrm>
            <a:off x="565729" y="3575473"/>
            <a:ext cx="8730671" cy="711200"/>
          </a:xfrm>
        </p:spPr>
        <p:txBody>
          <a:bodyPr>
            <a:normAutofit/>
          </a:bodyPr>
          <a:lstStyle>
            <a:lvl1pPr marL="0" indent="0" algn="l">
              <a:lnSpc>
                <a:spcPts val="2667"/>
              </a:lnSpc>
              <a:buNone/>
              <a:defRPr sz="2400">
                <a:solidFill>
                  <a:schemeClr val="accent5">
                    <a:lumMod val="40000"/>
                    <a:lumOff val="60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Section subtitle style</a:t>
            </a:r>
          </a:p>
        </p:txBody>
      </p:sp>
      <p:sp>
        <p:nvSpPr>
          <p:cNvPr id="7" name="Slide Number Placeholder 5">
            <a:extLst>
              <a:ext uri="{FF2B5EF4-FFF2-40B4-BE49-F238E27FC236}">
                <a16:creationId xmlns:a16="http://schemas.microsoft.com/office/drawing/2014/main" id="{53352F7D-29DF-C241-BE45-F3B1002EECD5}"/>
              </a:ext>
            </a:extLst>
          </p:cNvPr>
          <p:cNvSpPr>
            <a:spLocks noGrp="1"/>
          </p:cNvSpPr>
          <p:nvPr>
            <p:ph type="sldNum" sz="quarter" idx="4"/>
          </p:nvPr>
        </p:nvSpPr>
        <p:spPr>
          <a:xfrm>
            <a:off x="8363284" y="6500735"/>
            <a:ext cx="3219116"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C67049A2-617D-4058-AAA4-E2BC351D607C}" type="slidenum">
              <a:rPr lang="en-US" smtClean="0"/>
              <a:t>‹#›</a:t>
            </a:fld>
            <a:endParaRPr lang="en-US" dirty="0"/>
          </a:p>
        </p:txBody>
      </p:sp>
    </p:spTree>
    <p:extLst>
      <p:ext uri="{BB962C8B-B14F-4D97-AF65-F5344CB8AC3E}">
        <p14:creationId xmlns:p14="http://schemas.microsoft.com/office/powerpoint/2010/main" val="1780595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5351" y="76200"/>
            <a:ext cx="10972800" cy="879952"/>
          </a:xfrm>
        </p:spPr>
        <p:txBody>
          <a:bodyPr anchor="b">
            <a:normAutofit/>
          </a:bodyPr>
          <a:lstStyle>
            <a:lvl1pPr algn="l">
              <a:defRPr sz="3733" b="1"/>
            </a:lvl1pPr>
          </a:lstStyle>
          <a:p>
            <a:r>
              <a:rPr lang="en-US" dirty="0"/>
              <a:t>Click to Edit Master Title </a:t>
            </a:r>
          </a:p>
        </p:txBody>
      </p:sp>
      <p:cxnSp>
        <p:nvCxnSpPr>
          <p:cNvPr id="22" name="Straight Connector 21"/>
          <p:cNvCxnSpPr/>
          <p:nvPr userDrawn="1"/>
        </p:nvCxnSpPr>
        <p:spPr>
          <a:xfrm>
            <a:off x="2" y="1085851"/>
            <a:ext cx="1140142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7" name="Content Placeholder 2"/>
          <p:cNvSpPr>
            <a:spLocks noGrp="1"/>
          </p:cNvSpPr>
          <p:nvPr>
            <p:ph idx="13"/>
          </p:nvPr>
        </p:nvSpPr>
        <p:spPr>
          <a:xfrm>
            <a:off x="385351" y="1270000"/>
            <a:ext cx="11180116" cy="5207000"/>
          </a:xfrm>
        </p:spPr>
        <p:txBody>
          <a:bodyPr lIns="91440">
            <a:normAutofit/>
          </a:bodyPr>
          <a:lstStyle>
            <a:lvl1pPr marL="311135" indent="-311135">
              <a:spcBef>
                <a:spcPts val="0"/>
              </a:spcBef>
              <a:spcAft>
                <a:spcPts val="400"/>
              </a:spcAft>
              <a:buClr>
                <a:schemeClr val="accent2"/>
              </a:buClr>
              <a:buSzPct val="80000"/>
              <a:buFont typeface="Wingdings 3" panose="05040102010807070707" pitchFamily="18" charset="2"/>
              <a:buChar char=""/>
              <a:defRPr sz="2667">
                <a:solidFill>
                  <a:schemeClr val="bg2"/>
                </a:solidFill>
              </a:defRPr>
            </a:lvl1pPr>
            <a:lvl2pPr marL="584171" indent="-253988">
              <a:spcBef>
                <a:spcPts val="0"/>
              </a:spcBef>
              <a:spcAft>
                <a:spcPts val="133"/>
              </a:spcAft>
              <a:buClr>
                <a:schemeClr val="accent2"/>
              </a:buClr>
              <a:buSzPct val="100000"/>
              <a:buFont typeface="Calibri" panose="020F0502020204030204" pitchFamily="34" charset="0"/>
              <a:buChar char="─"/>
              <a:defRPr sz="2400">
                <a:solidFill>
                  <a:schemeClr val="bg2"/>
                </a:solidFill>
              </a:defRPr>
            </a:lvl2pPr>
            <a:lvl3pPr marL="793711" indent="-203190">
              <a:spcBef>
                <a:spcPts val="0"/>
              </a:spcBef>
              <a:spcAft>
                <a:spcPts val="133"/>
              </a:spcAft>
              <a:buClr>
                <a:schemeClr val="accent2"/>
              </a:buClr>
              <a:buSzPct val="70000"/>
              <a:buFont typeface="Wingdings 3" panose="05040102010807070707" pitchFamily="18" charset="2"/>
              <a:buChar char=""/>
              <a:defRPr sz="2133">
                <a:solidFill>
                  <a:schemeClr val="bg2"/>
                </a:solidFill>
              </a:defRPr>
            </a:lvl3pPr>
            <a:lvl4pPr marL="990550" indent="-190490">
              <a:spcBef>
                <a:spcPts val="0"/>
              </a:spcBef>
              <a:spcAft>
                <a:spcPts val="133"/>
              </a:spcAft>
              <a:buClr>
                <a:schemeClr val="accent2"/>
              </a:buClr>
              <a:buFont typeface="Calibri" panose="020F0502020204030204" pitchFamily="34" charset="0"/>
              <a:buChar char="−"/>
              <a:defRPr sz="1867">
                <a:solidFill>
                  <a:schemeClr val="bg2"/>
                </a:solidFill>
              </a:defRPr>
            </a:lvl4pPr>
            <a:lvl5pPr marL="1161994" indent="-158743">
              <a:spcBef>
                <a:spcPts val="0"/>
              </a:spcBef>
              <a:spcAft>
                <a:spcPts val="133"/>
              </a:spcAft>
              <a:buClr>
                <a:schemeClr val="accent2"/>
              </a:buClr>
              <a:buFont typeface="Calibri" panose="020F0502020204030204" pitchFamily="34" charset="0"/>
              <a:buChar cha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Box 15"/>
          <p:cNvSpPr txBox="1"/>
          <p:nvPr userDrawn="1"/>
        </p:nvSpPr>
        <p:spPr>
          <a:xfrm>
            <a:off x="1" y="6534787"/>
            <a:ext cx="441327" cy="297454"/>
          </a:xfrm>
          <a:prstGeom prst="rect">
            <a:avLst/>
          </a:prstGeom>
          <a:noFill/>
        </p:spPr>
        <p:txBody>
          <a:bodyPr wrap="square" lIns="0" rIns="0" rtlCol="0">
            <a:spAutoFit/>
          </a:bodyPr>
          <a:lstStyle/>
          <a:p>
            <a:pPr algn="ctr"/>
            <a:fld id="{C212118D-E768-4C60-A5D2-EB296F8888BD}" type="slidenum">
              <a:rPr lang="en-US" sz="1333" kern="1200" smtClean="0">
                <a:solidFill>
                  <a:schemeClr val="bg1"/>
                </a:solidFill>
                <a:latin typeface="+mn-lt"/>
                <a:ea typeface="+mn-ea"/>
                <a:cs typeface="+mn-cs"/>
              </a:rPr>
              <a:pPr algn="ctr"/>
              <a:t>‹#›</a:t>
            </a:fld>
            <a:endParaRPr lang="en-US" sz="1333" kern="1200" dirty="0">
              <a:solidFill>
                <a:schemeClr val="bg1"/>
              </a:solidFill>
              <a:latin typeface="+mn-lt"/>
              <a:ea typeface="+mn-ea"/>
              <a:cs typeface="+mn-cs"/>
            </a:endParaRPr>
          </a:p>
        </p:txBody>
      </p:sp>
    </p:spTree>
    <p:extLst>
      <p:ext uri="{BB962C8B-B14F-4D97-AF65-F5344CB8AC3E}">
        <p14:creationId xmlns:p14="http://schemas.microsoft.com/office/powerpoint/2010/main" val="232224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5351" y="76200"/>
            <a:ext cx="10972800" cy="879952"/>
          </a:xfrm>
        </p:spPr>
        <p:txBody>
          <a:bodyPr anchor="b">
            <a:normAutofit/>
          </a:bodyPr>
          <a:lstStyle>
            <a:lvl1pPr algn="l">
              <a:defRPr sz="3733" b="1"/>
            </a:lvl1pPr>
          </a:lstStyle>
          <a:p>
            <a:r>
              <a:rPr lang="en-US" dirty="0"/>
              <a:t>Click to Edit Master Title </a:t>
            </a:r>
          </a:p>
        </p:txBody>
      </p:sp>
      <p:cxnSp>
        <p:nvCxnSpPr>
          <p:cNvPr id="22" name="Straight Connector 21"/>
          <p:cNvCxnSpPr/>
          <p:nvPr userDrawn="1"/>
        </p:nvCxnSpPr>
        <p:spPr>
          <a:xfrm>
            <a:off x="2" y="1085851"/>
            <a:ext cx="1140142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4"/>
          </p:nvPr>
        </p:nvSpPr>
        <p:spPr>
          <a:xfrm>
            <a:off x="385351" y="1270002"/>
            <a:ext cx="11180116" cy="617255"/>
          </a:xfrm>
        </p:spPr>
        <p:txBody>
          <a:bodyPr>
            <a:noAutofit/>
          </a:bodyPr>
          <a:lstStyle>
            <a:lvl1pPr marL="0" indent="0">
              <a:lnSpc>
                <a:spcPts val="3333"/>
              </a:lnSpc>
              <a:buNone/>
              <a:defRPr sz="2933">
                <a:solidFill>
                  <a:schemeClr val="accent4"/>
                </a:solidFill>
              </a:defRPr>
            </a:lvl1pPr>
          </a:lstStyle>
          <a:p>
            <a:pPr lvl="0"/>
            <a:r>
              <a:rPr lang="en-US"/>
              <a:t>Click to edit Master text styles</a:t>
            </a:r>
          </a:p>
        </p:txBody>
      </p:sp>
      <p:sp>
        <p:nvSpPr>
          <p:cNvPr id="30" name="TextBox 29"/>
          <p:cNvSpPr txBox="1"/>
          <p:nvPr userDrawn="1"/>
        </p:nvSpPr>
        <p:spPr>
          <a:xfrm>
            <a:off x="1" y="6534787"/>
            <a:ext cx="441327" cy="297454"/>
          </a:xfrm>
          <a:prstGeom prst="rect">
            <a:avLst/>
          </a:prstGeom>
          <a:noFill/>
        </p:spPr>
        <p:txBody>
          <a:bodyPr wrap="square" lIns="0" rIns="0" rtlCol="0">
            <a:spAutoFit/>
          </a:bodyPr>
          <a:lstStyle/>
          <a:p>
            <a:pPr algn="ctr"/>
            <a:fld id="{C212118D-E768-4C60-A5D2-EB296F8888BD}" type="slidenum">
              <a:rPr lang="en-US" sz="1333" kern="1200" smtClean="0">
                <a:solidFill>
                  <a:schemeClr val="bg1"/>
                </a:solidFill>
                <a:latin typeface="+mn-lt"/>
                <a:ea typeface="+mn-ea"/>
                <a:cs typeface="+mn-cs"/>
              </a:rPr>
              <a:pPr algn="ctr"/>
              <a:t>‹#›</a:t>
            </a:fld>
            <a:endParaRPr lang="en-US" sz="1333" kern="1200" dirty="0">
              <a:solidFill>
                <a:schemeClr val="bg1"/>
              </a:solidFill>
              <a:latin typeface="+mn-lt"/>
              <a:ea typeface="+mn-ea"/>
              <a:cs typeface="+mn-cs"/>
            </a:endParaRPr>
          </a:p>
        </p:txBody>
      </p:sp>
      <p:sp>
        <p:nvSpPr>
          <p:cNvPr id="31" name="Content Placeholder 2"/>
          <p:cNvSpPr>
            <a:spLocks noGrp="1"/>
          </p:cNvSpPr>
          <p:nvPr>
            <p:ph idx="15"/>
          </p:nvPr>
        </p:nvSpPr>
        <p:spPr>
          <a:xfrm>
            <a:off x="385351" y="1862668"/>
            <a:ext cx="11180116" cy="4631267"/>
          </a:xfrm>
        </p:spPr>
        <p:txBody>
          <a:bodyPr lIns="91440">
            <a:normAutofit/>
          </a:bodyPr>
          <a:lstStyle>
            <a:lvl1pPr marL="311135" indent="-311135">
              <a:spcBef>
                <a:spcPts val="0"/>
              </a:spcBef>
              <a:spcAft>
                <a:spcPts val="400"/>
              </a:spcAft>
              <a:buClr>
                <a:schemeClr val="accent2"/>
              </a:buClr>
              <a:buSzPct val="80000"/>
              <a:buFont typeface="Wingdings 3" panose="05040102010807070707" pitchFamily="18" charset="2"/>
              <a:buChar char=""/>
              <a:defRPr sz="2667">
                <a:solidFill>
                  <a:schemeClr val="bg2"/>
                </a:solidFill>
              </a:defRPr>
            </a:lvl1pPr>
            <a:lvl2pPr marL="584171" indent="-253988">
              <a:spcBef>
                <a:spcPts val="0"/>
              </a:spcBef>
              <a:spcAft>
                <a:spcPts val="133"/>
              </a:spcAft>
              <a:buClr>
                <a:schemeClr val="accent2"/>
              </a:buClr>
              <a:buSzPct val="100000"/>
              <a:buFont typeface="Calibri" panose="020F0502020204030204" pitchFamily="34" charset="0"/>
              <a:buChar char="─"/>
              <a:defRPr sz="2400">
                <a:solidFill>
                  <a:schemeClr val="bg2"/>
                </a:solidFill>
              </a:defRPr>
            </a:lvl2pPr>
            <a:lvl3pPr marL="793711" indent="-203190">
              <a:spcBef>
                <a:spcPts val="0"/>
              </a:spcBef>
              <a:spcAft>
                <a:spcPts val="133"/>
              </a:spcAft>
              <a:buClr>
                <a:schemeClr val="accent2"/>
              </a:buClr>
              <a:buSzPct val="70000"/>
              <a:buFont typeface="Wingdings 3" panose="05040102010807070707" pitchFamily="18" charset="2"/>
              <a:buChar char=""/>
              <a:defRPr sz="2133">
                <a:solidFill>
                  <a:schemeClr val="bg2"/>
                </a:solidFill>
              </a:defRPr>
            </a:lvl3pPr>
            <a:lvl4pPr marL="990550" indent="-190490">
              <a:spcBef>
                <a:spcPts val="0"/>
              </a:spcBef>
              <a:spcAft>
                <a:spcPts val="133"/>
              </a:spcAft>
              <a:buClr>
                <a:schemeClr val="accent2"/>
              </a:buClr>
              <a:buFont typeface="Calibri" panose="020F0502020204030204" pitchFamily="34" charset="0"/>
              <a:buChar char="−"/>
              <a:defRPr sz="1867">
                <a:solidFill>
                  <a:schemeClr val="bg2"/>
                </a:solidFill>
              </a:defRPr>
            </a:lvl4pPr>
            <a:lvl5pPr marL="1161994" indent="-158743">
              <a:spcBef>
                <a:spcPts val="0"/>
              </a:spcBef>
              <a:spcAft>
                <a:spcPts val="133"/>
              </a:spcAft>
              <a:buClr>
                <a:schemeClr val="accent2"/>
              </a:buClr>
              <a:buFont typeface="Calibri" panose="020F0502020204030204" pitchFamily="34" charset="0"/>
              <a:buChar cha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66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6" name="Rectangle 15"/>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33" dirty="0"/>
          </a:p>
        </p:txBody>
      </p:sp>
      <p:sp>
        <p:nvSpPr>
          <p:cNvPr id="2" name="Title 1"/>
          <p:cNvSpPr>
            <a:spLocks noGrp="1"/>
          </p:cNvSpPr>
          <p:nvPr>
            <p:ph type="title" hasCustomPrompt="1"/>
          </p:nvPr>
        </p:nvSpPr>
        <p:spPr>
          <a:xfrm>
            <a:off x="559804" y="1986922"/>
            <a:ext cx="8996947" cy="1616625"/>
          </a:xfrm>
        </p:spPr>
        <p:txBody>
          <a:bodyPr anchor="b">
            <a:noAutofit/>
          </a:bodyPr>
          <a:lstStyle>
            <a:lvl1pPr algn="l">
              <a:lnSpc>
                <a:spcPts val="5600"/>
              </a:lnSpc>
              <a:defRPr sz="5333" b="1" cap="all">
                <a:solidFill>
                  <a:schemeClr val="bg1"/>
                </a:solidFill>
              </a:defRPr>
            </a:lvl1pPr>
          </a:lstStyle>
          <a:p>
            <a:r>
              <a:rPr lang="en-US" dirty="0"/>
              <a:t>Section Header title style</a:t>
            </a:r>
          </a:p>
        </p:txBody>
      </p:sp>
      <p:sp>
        <p:nvSpPr>
          <p:cNvPr id="12" name="Subtitle 2"/>
          <p:cNvSpPr>
            <a:spLocks noGrp="1"/>
          </p:cNvSpPr>
          <p:nvPr>
            <p:ph type="subTitle" idx="10" hasCustomPrompt="1"/>
          </p:nvPr>
        </p:nvSpPr>
        <p:spPr>
          <a:xfrm>
            <a:off x="565730" y="3575473"/>
            <a:ext cx="8730671" cy="711200"/>
          </a:xfrm>
        </p:spPr>
        <p:txBody>
          <a:bodyPr>
            <a:normAutofit/>
          </a:bodyPr>
          <a:lstStyle>
            <a:lvl1pPr marL="0" indent="0" algn="l">
              <a:lnSpc>
                <a:spcPts val="2667"/>
              </a:lnSpc>
              <a:buNone/>
              <a:defRPr sz="2400">
                <a:solidFill>
                  <a:schemeClr val="accent5">
                    <a:lumMod val="40000"/>
                    <a:lumOff val="60000"/>
                  </a:schemeClr>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dirty="0"/>
              <a:t>Click to edit Section subtitle style</a:t>
            </a:r>
          </a:p>
        </p:txBody>
      </p:sp>
      <p:sp>
        <p:nvSpPr>
          <p:cNvPr id="3" name="Rectangle 2"/>
          <p:cNvSpPr/>
          <p:nvPr userDrawn="1"/>
        </p:nvSpPr>
        <p:spPr>
          <a:xfrm>
            <a:off x="7924802" y="0"/>
            <a:ext cx="4267201" cy="4038600"/>
          </a:xfrm>
          <a:custGeom>
            <a:avLst/>
            <a:gdLst>
              <a:gd name="connsiteX0" fmla="*/ 0 w 2553821"/>
              <a:gd name="connsiteY0" fmla="*/ 0 h 2553821"/>
              <a:gd name="connsiteX1" fmla="*/ 2553821 w 2553821"/>
              <a:gd name="connsiteY1" fmla="*/ 0 h 2553821"/>
              <a:gd name="connsiteX2" fmla="*/ 2553821 w 2553821"/>
              <a:gd name="connsiteY2" fmla="*/ 2553821 h 2553821"/>
              <a:gd name="connsiteX3" fmla="*/ 0 w 2553821"/>
              <a:gd name="connsiteY3" fmla="*/ 2553821 h 2553821"/>
              <a:gd name="connsiteX4" fmla="*/ 0 w 2553821"/>
              <a:gd name="connsiteY4" fmla="*/ 0 h 2553821"/>
              <a:gd name="connsiteX0" fmla="*/ 0 w 2553821"/>
              <a:gd name="connsiteY0" fmla="*/ 0 h 2553821"/>
              <a:gd name="connsiteX1" fmla="*/ 2553821 w 2553821"/>
              <a:gd name="connsiteY1" fmla="*/ 0 h 2553821"/>
              <a:gd name="connsiteX2" fmla="*/ 2553821 w 2553821"/>
              <a:gd name="connsiteY2" fmla="*/ 2553821 h 2553821"/>
              <a:gd name="connsiteX3" fmla="*/ 0 w 2553821"/>
              <a:gd name="connsiteY3" fmla="*/ 0 h 2553821"/>
            </a:gdLst>
            <a:ahLst/>
            <a:cxnLst>
              <a:cxn ang="0">
                <a:pos x="connsiteX0" y="connsiteY0"/>
              </a:cxn>
              <a:cxn ang="0">
                <a:pos x="connsiteX1" y="connsiteY1"/>
              </a:cxn>
              <a:cxn ang="0">
                <a:pos x="connsiteX2" y="connsiteY2"/>
              </a:cxn>
              <a:cxn ang="0">
                <a:pos x="connsiteX3" y="connsiteY3"/>
              </a:cxn>
            </a:cxnLst>
            <a:rect l="l" t="t" r="r" b="b"/>
            <a:pathLst>
              <a:path w="2553821" h="2553821">
                <a:moveTo>
                  <a:pt x="0" y="0"/>
                </a:moveTo>
                <a:lnTo>
                  <a:pt x="2553821" y="0"/>
                </a:lnTo>
                <a:lnTo>
                  <a:pt x="2553821" y="2553821"/>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33" dirty="0"/>
          </a:p>
        </p:txBody>
      </p:sp>
      <p:pic>
        <p:nvPicPr>
          <p:cNvPr id="11" name="Picture 10" descr="A picture containing drawing&#10;&#10;Description automatically generated">
            <a:extLst>
              <a:ext uri="{FF2B5EF4-FFF2-40B4-BE49-F238E27FC236}">
                <a16:creationId xmlns:a16="http://schemas.microsoft.com/office/drawing/2014/main" id="{B3CA8592-D15C-3445-A10D-D74CF9A6E994}"/>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702800" y="45717"/>
            <a:ext cx="2370387" cy="563880"/>
          </a:xfrm>
          <a:prstGeom prst="rect">
            <a:avLst/>
          </a:prstGeom>
          <a:noFill/>
        </p:spPr>
      </p:pic>
    </p:spTree>
    <p:extLst>
      <p:ext uri="{BB962C8B-B14F-4D97-AF65-F5344CB8AC3E}">
        <p14:creationId xmlns:p14="http://schemas.microsoft.com/office/powerpoint/2010/main" val="2319696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genda-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5351" y="787400"/>
            <a:ext cx="10972800" cy="879952"/>
          </a:xfrm>
        </p:spPr>
        <p:txBody>
          <a:bodyPr anchor="b">
            <a:normAutofit/>
          </a:bodyPr>
          <a:lstStyle>
            <a:lvl1pPr algn="l">
              <a:defRPr sz="3733" b="1"/>
            </a:lvl1pPr>
          </a:lstStyle>
          <a:p>
            <a:r>
              <a:rPr lang="en-US" dirty="0"/>
              <a:t>Click to Edit Master Title </a:t>
            </a:r>
          </a:p>
        </p:txBody>
      </p:sp>
      <p:cxnSp>
        <p:nvCxnSpPr>
          <p:cNvPr id="22" name="Straight Connector 21"/>
          <p:cNvCxnSpPr/>
          <p:nvPr userDrawn="1"/>
        </p:nvCxnSpPr>
        <p:spPr>
          <a:xfrm>
            <a:off x="2" y="1797051"/>
            <a:ext cx="111061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userDrawn="1"/>
        </p:nvSpPr>
        <p:spPr>
          <a:xfrm>
            <a:off x="1" y="6534787"/>
            <a:ext cx="441327" cy="297454"/>
          </a:xfrm>
          <a:prstGeom prst="rect">
            <a:avLst/>
          </a:prstGeom>
          <a:noFill/>
        </p:spPr>
        <p:txBody>
          <a:bodyPr wrap="square" lIns="0" rIns="0" rtlCol="0">
            <a:spAutoFit/>
          </a:bodyPr>
          <a:lstStyle/>
          <a:p>
            <a:pPr algn="ctr"/>
            <a:fld id="{C212118D-E768-4C60-A5D2-EB296F8888BD}" type="slidenum">
              <a:rPr lang="en-US" sz="1333" kern="1200" smtClean="0">
                <a:solidFill>
                  <a:schemeClr val="bg1"/>
                </a:solidFill>
                <a:latin typeface="+mn-lt"/>
                <a:ea typeface="+mn-ea"/>
                <a:cs typeface="+mn-cs"/>
              </a:rPr>
              <a:pPr algn="ctr"/>
              <a:t>‹#›</a:t>
            </a:fld>
            <a:endParaRPr lang="en-US" sz="1333" kern="1200" dirty="0">
              <a:solidFill>
                <a:schemeClr val="bg1"/>
              </a:solidFill>
              <a:latin typeface="+mn-lt"/>
              <a:ea typeface="+mn-ea"/>
              <a:cs typeface="+mn-cs"/>
            </a:endParaRPr>
          </a:p>
        </p:txBody>
      </p:sp>
      <p:sp>
        <p:nvSpPr>
          <p:cNvPr id="28" name="Content Placeholder 2"/>
          <p:cNvSpPr>
            <a:spLocks noGrp="1"/>
          </p:cNvSpPr>
          <p:nvPr>
            <p:ph idx="14"/>
          </p:nvPr>
        </p:nvSpPr>
        <p:spPr>
          <a:xfrm>
            <a:off x="385352" y="1981200"/>
            <a:ext cx="10993851" cy="4521200"/>
          </a:xfrm>
        </p:spPr>
        <p:txBody>
          <a:bodyPr lIns="91440">
            <a:normAutofit/>
          </a:bodyPr>
          <a:lstStyle>
            <a:lvl1pPr marL="311135" indent="-311135">
              <a:spcBef>
                <a:spcPts val="0"/>
              </a:spcBef>
              <a:spcAft>
                <a:spcPts val="400"/>
              </a:spcAft>
              <a:buClr>
                <a:schemeClr val="accent2"/>
              </a:buClr>
              <a:buSzPct val="80000"/>
              <a:buFont typeface="Wingdings 3" panose="05040102010807070707" pitchFamily="18" charset="2"/>
              <a:buChar char=""/>
              <a:defRPr sz="2667">
                <a:solidFill>
                  <a:schemeClr val="bg2"/>
                </a:solidFill>
              </a:defRPr>
            </a:lvl1pPr>
            <a:lvl2pPr marL="584171" indent="-253988">
              <a:spcBef>
                <a:spcPts val="0"/>
              </a:spcBef>
              <a:spcAft>
                <a:spcPts val="133"/>
              </a:spcAft>
              <a:buClr>
                <a:schemeClr val="accent2"/>
              </a:buClr>
              <a:buSzPct val="100000"/>
              <a:buFont typeface="Calibri" panose="020F0502020204030204" pitchFamily="34" charset="0"/>
              <a:buChar char="─"/>
              <a:defRPr sz="2400">
                <a:solidFill>
                  <a:schemeClr val="bg2"/>
                </a:solidFill>
              </a:defRPr>
            </a:lvl2pPr>
            <a:lvl3pPr marL="793711" indent="-203190">
              <a:spcBef>
                <a:spcPts val="0"/>
              </a:spcBef>
              <a:spcAft>
                <a:spcPts val="133"/>
              </a:spcAft>
              <a:buClr>
                <a:schemeClr val="accent2"/>
              </a:buClr>
              <a:buSzPct val="70000"/>
              <a:buFont typeface="Wingdings 3" panose="05040102010807070707" pitchFamily="18" charset="2"/>
              <a:buChar char=""/>
              <a:defRPr sz="2133">
                <a:solidFill>
                  <a:schemeClr val="bg2"/>
                </a:solidFill>
              </a:defRPr>
            </a:lvl3pPr>
            <a:lvl4pPr marL="990550" indent="-190490">
              <a:spcBef>
                <a:spcPts val="0"/>
              </a:spcBef>
              <a:spcAft>
                <a:spcPts val="133"/>
              </a:spcAft>
              <a:buClr>
                <a:schemeClr val="accent2"/>
              </a:buClr>
              <a:buFont typeface="Calibri" panose="020F0502020204030204" pitchFamily="34" charset="0"/>
              <a:buChar char="−"/>
              <a:defRPr sz="1867">
                <a:solidFill>
                  <a:schemeClr val="bg2"/>
                </a:solidFill>
              </a:defRPr>
            </a:lvl4pPr>
            <a:lvl5pPr marL="1161994" indent="-158743">
              <a:spcBef>
                <a:spcPts val="0"/>
              </a:spcBef>
              <a:spcAft>
                <a:spcPts val="133"/>
              </a:spcAft>
              <a:buClr>
                <a:schemeClr val="accent2"/>
              </a:buClr>
              <a:buFont typeface="Calibri" panose="020F0502020204030204" pitchFamily="34" charset="0"/>
              <a:buChar cha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2213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g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9" name="Content Placeholder 2"/>
          <p:cNvSpPr>
            <a:spLocks noGrp="1"/>
          </p:cNvSpPr>
          <p:nvPr>
            <p:ph idx="14"/>
          </p:nvPr>
        </p:nvSpPr>
        <p:spPr>
          <a:xfrm>
            <a:off x="385353" y="1981200"/>
            <a:ext cx="9139649" cy="4521200"/>
          </a:xfrm>
        </p:spPr>
        <p:txBody>
          <a:bodyPr lIns="91440">
            <a:normAutofit/>
          </a:bodyPr>
          <a:lstStyle>
            <a:lvl1pPr marL="311135" indent="-311135">
              <a:spcBef>
                <a:spcPts val="0"/>
              </a:spcBef>
              <a:spcAft>
                <a:spcPts val="400"/>
              </a:spcAft>
              <a:buClr>
                <a:schemeClr val="accent2"/>
              </a:buClr>
              <a:buSzPct val="80000"/>
              <a:buFont typeface="Wingdings 3" panose="05040102010807070707" pitchFamily="18" charset="2"/>
              <a:buChar char=""/>
              <a:defRPr sz="2667">
                <a:solidFill>
                  <a:schemeClr val="bg2"/>
                </a:solidFill>
              </a:defRPr>
            </a:lvl1pPr>
            <a:lvl2pPr marL="584171" indent="-253988">
              <a:spcBef>
                <a:spcPts val="0"/>
              </a:spcBef>
              <a:spcAft>
                <a:spcPts val="133"/>
              </a:spcAft>
              <a:buClr>
                <a:schemeClr val="accent2"/>
              </a:buClr>
              <a:buSzPct val="100000"/>
              <a:buFont typeface="Calibri" panose="020F0502020204030204" pitchFamily="34" charset="0"/>
              <a:buChar char="─"/>
              <a:defRPr sz="2400">
                <a:solidFill>
                  <a:schemeClr val="bg2"/>
                </a:solidFill>
              </a:defRPr>
            </a:lvl2pPr>
            <a:lvl3pPr marL="793711" indent="-203190">
              <a:spcBef>
                <a:spcPts val="0"/>
              </a:spcBef>
              <a:spcAft>
                <a:spcPts val="133"/>
              </a:spcAft>
              <a:buClr>
                <a:schemeClr val="accent2"/>
              </a:buClr>
              <a:buSzPct val="70000"/>
              <a:buFont typeface="Wingdings 3" panose="05040102010807070707" pitchFamily="18" charset="2"/>
              <a:buChar char=""/>
              <a:defRPr sz="2133">
                <a:solidFill>
                  <a:schemeClr val="bg2"/>
                </a:solidFill>
              </a:defRPr>
            </a:lvl3pPr>
            <a:lvl4pPr marL="990550" indent="-190490">
              <a:spcBef>
                <a:spcPts val="0"/>
              </a:spcBef>
              <a:spcAft>
                <a:spcPts val="133"/>
              </a:spcAft>
              <a:buClr>
                <a:schemeClr val="accent2"/>
              </a:buClr>
              <a:buFont typeface="Calibri" panose="020F0502020204030204" pitchFamily="34" charset="0"/>
              <a:buChar char="−"/>
              <a:defRPr sz="1867">
                <a:solidFill>
                  <a:schemeClr val="bg2"/>
                </a:solidFill>
              </a:defRPr>
            </a:lvl4pPr>
            <a:lvl5pPr marL="1161994" indent="-158743">
              <a:spcBef>
                <a:spcPts val="0"/>
              </a:spcBef>
              <a:spcAft>
                <a:spcPts val="133"/>
              </a:spcAft>
              <a:buClr>
                <a:schemeClr val="accent2"/>
              </a:buClr>
              <a:buFont typeface="Calibri" panose="020F0502020204030204" pitchFamily="34" charset="0"/>
              <a:buChar cha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385351" y="787400"/>
            <a:ext cx="10972800" cy="879952"/>
          </a:xfrm>
        </p:spPr>
        <p:txBody>
          <a:bodyPr anchor="b">
            <a:normAutofit/>
          </a:bodyPr>
          <a:lstStyle>
            <a:lvl1pPr algn="l">
              <a:defRPr sz="3733" b="1"/>
            </a:lvl1pPr>
          </a:lstStyle>
          <a:p>
            <a:r>
              <a:rPr lang="en-US" dirty="0"/>
              <a:t>Click to Edit Master Title </a:t>
            </a:r>
          </a:p>
        </p:txBody>
      </p:sp>
      <p:cxnSp>
        <p:nvCxnSpPr>
          <p:cNvPr id="22" name="Straight Connector 21"/>
          <p:cNvCxnSpPr/>
          <p:nvPr userDrawn="1"/>
        </p:nvCxnSpPr>
        <p:spPr>
          <a:xfrm>
            <a:off x="0" y="1797051"/>
            <a:ext cx="92456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userDrawn="1"/>
        </p:nvSpPr>
        <p:spPr>
          <a:xfrm>
            <a:off x="1" y="6534787"/>
            <a:ext cx="441327" cy="297454"/>
          </a:xfrm>
          <a:prstGeom prst="rect">
            <a:avLst/>
          </a:prstGeom>
          <a:noFill/>
        </p:spPr>
        <p:txBody>
          <a:bodyPr wrap="square" lIns="0" rIns="0" rtlCol="0">
            <a:spAutoFit/>
          </a:bodyPr>
          <a:lstStyle/>
          <a:p>
            <a:pPr algn="ctr"/>
            <a:fld id="{C212118D-E768-4C60-A5D2-EB296F8888BD}" type="slidenum">
              <a:rPr lang="en-US" sz="1333" kern="1200" smtClean="0">
                <a:solidFill>
                  <a:schemeClr val="bg1"/>
                </a:solidFill>
                <a:latin typeface="+mn-lt"/>
                <a:ea typeface="+mn-ea"/>
                <a:cs typeface="+mn-cs"/>
              </a:rPr>
              <a:pPr algn="ctr"/>
              <a:t>‹#›</a:t>
            </a:fld>
            <a:endParaRPr lang="en-US" sz="1333" kern="1200" dirty="0">
              <a:solidFill>
                <a:schemeClr val="bg1"/>
              </a:solidFill>
              <a:latin typeface="+mn-lt"/>
              <a:ea typeface="+mn-ea"/>
              <a:cs typeface="+mn-cs"/>
            </a:endParaRPr>
          </a:p>
        </p:txBody>
      </p:sp>
    </p:spTree>
    <p:extLst>
      <p:ext uri="{BB962C8B-B14F-4D97-AF65-F5344CB8AC3E}">
        <p14:creationId xmlns:p14="http://schemas.microsoft.com/office/powerpoint/2010/main" val="3500664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3" name="Content Placeholder 2"/>
          <p:cNvSpPr>
            <a:spLocks noGrp="1"/>
          </p:cNvSpPr>
          <p:nvPr>
            <p:ph idx="17"/>
          </p:nvPr>
        </p:nvSpPr>
        <p:spPr>
          <a:xfrm>
            <a:off x="6197601" y="1270000"/>
            <a:ext cx="5609051" cy="5207000"/>
          </a:xfrm>
        </p:spPr>
        <p:txBody>
          <a:bodyPr lIns="91440">
            <a:normAutofit/>
          </a:bodyPr>
          <a:lstStyle>
            <a:lvl1pPr marL="311135" indent="-311135">
              <a:spcBef>
                <a:spcPts val="0"/>
              </a:spcBef>
              <a:spcAft>
                <a:spcPts val="400"/>
              </a:spcAft>
              <a:buClr>
                <a:schemeClr val="accent2"/>
              </a:buClr>
              <a:buSzPct val="80000"/>
              <a:buFont typeface="Wingdings 3" panose="05040102010807070707" pitchFamily="18" charset="2"/>
              <a:buChar char=""/>
              <a:defRPr sz="2667">
                <a:solidFill>
                  <a:schemeClr val="bg2"/>
                </a:solidFill>
              </a:defRPr>
            </a:lvl1pPr>
            <a:lvl2pPr marL="584171" indent="-253988">
              <a:spcBef>
                <a:spcPts val="0"/>
              </a:spcBef>
              <a:spcAft>
                <a:spcPts val="133"/>
              </a:spcAft>
              <a:buClr>
                <a:schemeClr val="accent2"/>
              </a:buClr>
              <a:buSzPct val="100000"/>
              <a:buFont typeface="Calibri" panose="020F0502020204030204" pitchFamily="34" charset="0"/>
              <a:buChar char="─"/>
              <a:defRPr sz="2400">
                <a:solidFill>
                  <a:schemeClr val="bg2"/>
                </a:solidFill>
              </a:defRPr>
            </a:lvl2pPr>
            <a:lvl3pPr marL="793711" indent="-203190">
              <a:spcBef>
                <a:spcPts val="0"/>
              </a:spcBef>
              <a:spcAft>
                <a:spcPts val="133"/>
              </a:spcAft>
              <a:buClr>
                <a:schemeClr val="accent2"/>
              </a:buClr>
              <a:buSzPct val="70000"/>
              <a:buFont typeface="Wingdings 3" panose="05040102010807070707" pitchFamily="18" charset="2"/>
              <a:buChar char=""/>
              <a:defRPr sz="2133">
                <a:solidFill>
                  <a:schemeClr val="bg2"/>
                </a:solidFill>
              </a:defRPr>
            </a:lvl3pPr>
            <a:lvl4pPr marL="990550" indent="-190490">
              <a:spcBef>
                <a:spcPts val="0"/>
              </a:spcBef>
              <a:spcAft>
                <a:spcPts val="133"/>
              </a:spcAft>
              <a:buClr>
                <a:schemeClr val="accent2"/>
              </a:buClr>
              <a:buFont typeface="Calibri" panose="020F0502020204030204" pitchFamily="34" charset="0"/>
              <a:buChar char="−"/>
              <a:defRPr sz="1867">
                <a:solidFill>
                  <a:schemeClr val="bg2"/>
                </a:solidFill>
              </a:defRPr>
            </a:lvl4pPr>
            <a:lvl5pPr marL="1161994" indent="-158743">
              <a:spcBef>
                <a:spcPts val="0"/>
              </a:spcBef>
              <a:spcAft>
                <a:spcPts val="133"/>
              </a:spcAft>
              <a:buClr>
                <a:schemeClr val="accent2"/>
              </a:buClr>
              <a:buFont typeface="Calibri" panose="020F0502020204030204" pitchFamily="34" charset="0"/>
              <a:buChar cha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Content Placeholder 2"/>
          <p:cNvSpPr>
            <a:spLocks noGrp="1"/>
          </p:cNvSpPr>
          <p:nvPr>
            <p:ph idx="13"/>
          </p:nvPr>
        </p:nvSpPr>
        <p:spPr>
          <a:xfrm>
            <a:off x="385352" y="1270000"/>
            <a:ext cx="5609051" cy="5207000"/>
          </a:xfrm>
        </p:spPr>
        <p:txBody>
          <a:bodyPr lIns="91440">
            <a:normAutofit/>
          </a:bodyPr>
          <a:lstStyle>
            <a:lvl1pPr marL="311135" indent="-311135">
              <a:spcBef>
                <a:spcPts val="0"/>
              </a:spcBef>
              <a:spcAft>
                <a:spcPts val="400"/>
              </a:spcAft>
              <a:buClr>
                <a:schemeClr val="accent2"/>
              </a:buClr>
              <a:buSzPct val="80000"/>
              <a:buFont typeface="Wingdings 3" panose="05040102010807070707" pitchFamily="18" charset="2"/>
              <a:buChar char=""/>
              <a:defRPr sz="2667">
                <a:solidFill>
                  <a:schemeClr val="bg2"/>
                </a:solidFill>
              </a:defRPr>
            </a:lvl1pPr>
            <a:lvl2pPr marL="584171" indent="-253988">
              <a:spcBef>
                <a:spcPts val="0"/>
              </a:spcBef>
              <a:spcAft>
                <a:spcPts val="133"/>
              </a:spcAft>
              <a:buClr>
                <a:schemeClr val="accent2"/>
              </a:buClr>
              <a:buSzPct val="100000"/>
              <a:buFont typeface="Calibri" panose="020F0502020204030204" pitchFamily="34" charset="0"/>
              <a:buChar char="─"/>
              <a:defRPr sz="2400">
                <a:solidFill>
                  <a:schemeClr val="bg2"/>
                </a:solidFill>
              </a:defRPr>
            </a:lvl2pPr>
            <a:lvl3pPr marL="793711" indent="-203190">
              <a:spcBef>
                <a:spcPts val="0"/>
              </a:spcBef>
              <a:spcAft>
                <a:spcPts val="133"/>
              </a:spcAft>
              <a:buClr>
                <a:schemeClr val="accent2"/>
              </a:buClr>
              <a:buSzPct val="70000"/>
              <a:buFont typeface="Wingdings 3" panose="05040102010807070707" pitchFamily="18" charset="2"/>
              <a:buChar char=""/>
              <a:defRPr sz="2133">
                <a:solidFill>
                  <a:schemeClr val="bg2"/>
                </a:solidFill>
              </a:defRPr>
            </a:lvl3pPr>
            <a:lvl4pPr marL="990550" indent="-190490">
              <a:spcBef>
                <a:spcPts val="0"/>
              </a:spcBef>
              <a:spcAft>
                <a:spcPts val="133"/>
              </a:spcAft>
              <a:buClr>
                <a:schemeClr val="accent2"/>
              </a:buClr>
              <a:buFont typeface="Calibri" panose="020F0502020204030204" pitchFamily="34" charset="0"/>
              <a:buChar char="−"/>
              <a:defRPr sz="1867">
                <a:solidFill>
                  <a:schemeClr val="bg2"/>
                </a:solidFill>
              </a:defRPr>
            </a:lvl4pPr>
            <a:lvl5pPr marL="1161994" indent="-158743">
              <a:spcBef>
                <a:spcPts val="0"/>
              </a:spcBef>
              <a:spcAft>
                <a:spcPts val="133"/>
              </a:spcAft>
              <a:buClr>
                <a:schemeClr val="accent2"/>
              </a:buClr>
              <a:buFont typeface="Calibri" panose="020F0502020204030204" pitchFamily="34" charset="0"/>
              <a:buChar cha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387352" y="76201"/>
            <a:ext cx="10972800" cy="879479"/>
          </a:xfrm>
        </p:spPr>
        <p:txBody>
          <a:bodyPr anchor="b">
            <a:normAutofit/>
          </a:bodyPr>
          <a:lstStyle>
            <a:lvl1pPr algn="l">
              <a:defRPr sz="3733" b="1">
                <a:solidFill>
                  <a:schemeClr val="tx1"/>
                </a:solidFill>
              </a:defRPr>
            </a:lvl1pPr>
          </a:lstStyle>
          <a:p>
            <a:r>
              <a:rPr lang="en-US" dirty="0"/>
              <a:t>Click to Edit Master Title</a:t>
            </a:r>
          </a:p>
        </p:txBody>
      </p:sp>
      <p:cxnSp>
        <p:nvCxnSpPr>
          <p:cNvPr id="17" name="Straight Connector 16"/>
          <p:cNvCxnSpPr/>
          <p:nvPr userDrawn="1"/>
        </p:nvCxnSpPr>
        <p:spPr>
          <a:xfrm>
            <a:off x="2" y="1085851"/>
            <a:ext cx="1140142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userDrawn="1"/>
        </p:nvSpPr>
        <p:spPr>
          <a:xfrm>
            <a:off x="1" y="6534787"/>
            <a:ext cx="441327" cy="297454"/>
          </a:xfrm>
          <a:prstGeom prst="rect">
            <a:avLst/>
          </a:prstGeom>
          <a:noFill/>
        </p:spPr>
        <p:txBody>
          <a:bodyPr wrap="square" lIns="0" rIns="0" rtlCol="0">
            <a:spAutoFit/>
          </a:bodyPr>
          <a:lstStyle/>
          <a:p>
            <a:pPr algn="ctr"/>
            <a:fld id="{C212118D-E768-4C60-A5D2-EB296F8888BD}" type="slidenum">
              <a:rPr lang="en-US" sz="1333" kern="1200" smtClean="0">
                <a:solidFill>
                  <a:schemeClr val="bg1"/>
                </a:solidFill>
                <a:latin typeface="+mn-lt"/>
                <a:ea typeface="+mn-ea"/>
                <a:cs typeface="+mn-cs"/>
              </a:rPr>
              <a:pPr algn="ctr"/>
              <a:t>‹#›</a:t>
            </a:fld>
            <a:endParaRPr lang="en-US" sz="1333" kern="1200" dirty="0">
              <a:solidFill>
                <a:schemeClr val="bg1"/>
              </a:solidFill>
              <a:latin typeface="+mn-lt"/>
              <a:ea typeface="+mn-ea"/>
              <a:cs typeface="+mn-cs"/>
            </a:endParaRPr>
          </a:p>
        </p:txBody>
      </p:sp>
    </p:spTree>
    <p:extLst>
      <p:ext uri="{BB962C8B-B14F-4D97-AF65-F5344CB8AC3E}">
        <p14:creationId xmlns:p14="http://schemas.microsoft.com/office/powerpoint/2010/main" val="24475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7352" y="76201"/>
            <a:ext cx="10972800" cy="881383"/>
          </a:xfrm>
        </p:spPr>
        <p:txBody>
          <a:bodyPr anchor="b">
            <a:normAutofit/>
          </a:bodyPr>
          <a:lstStyle>
            <a:lvl1pPr algn="l">
              <a:defRPr sz="3733" b="1"/>
            </a:lvl1pPr>
          </a:lstStyle>
          <a:p>
            <a:r>
              <a:rPr lang="en-US" dirty="0"/>
              <a:t>Click to Edit Master Title</a:t>
            </a:r>
          </a:p>
        </p:txBody>
      </p:sp>
      <p:cxnSp>
        <p:nvCxnSpPr>
          <p:cNvPr id="15" name="Straight Connector 14"/>
          <p:cNvCxnSpPr/>
          <p:nvPr userDrawn="1"/>
        </p:nvCxnSpPr>
        <p:spPr>
          <a:xfrm>
            <a:off x="2" y="1085851"/>
            <a:ext cx="1140142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0"/>
          <p:cNvSpPr>
            <a:spLocks noGrp="1"/>
          </p:cNvSpPr>
          <p:nvPr>
            <p:ph type="body" sz="quarter" idx="19"/>
          </p:nvPr>
        </p:nvSpPr>
        <p:spPr>
          <a:xfrm>
            <a:off x="385352" y="1270002"/>
            <a:ext cx="10981267" cy="617255"/>
          </a:xfrm>
        </p:spPr>
        <p:txBody>
          <a:bodyPr>
            <a:normAutofit/>
          </a:bodyPr>
          <a:lstStyle>
            <a:lvl1pPr marL="0" indent="0">
              <a:lnSpc>
                <a:spcPts val="3333"/>
              </a:lnSpc>
              <a:buNone/>
              <a:defRPr sz="2933">
                <a:solidFill>
                  <a:schemeClr val="accent4"/>
                </a:solidFill>
              </a:defRPr>
            </a:lvl1pPr>
          </a:lstStyle>
          <a:p>
            <a:pPr lvl="0"/>
            <a:r>
              <a:rPr lang="en-US"/>
              <a:t>Click to edit Master text styles</a:t>
            </a:r>
          </a:p>
        </p:txBody>
      </p:sp>
      <p:sp>
        <p:nvSpPr>
          <p:cNvPr id="33" name="TextBox 32"/>
          <p:cNvSpPr txBox="1"/>
          <p:nvPr userDrawn="1"/>
        </p:nvSpPr>
        <p:spPr>
          <a:xfrm>
            <a:off x="1" y="6534787"/>
            <a:ext cx="441327" cy="297454"/>
          </a:xfrm>
          <a:prstGeom prst="rect">
            <a:avLst/>
          </a:prstGeom>
          <a:noFill/>
        </p:spPr>
        <p:txBody>
          <a:bodyPr wrap="square" lIns="0" rIns="0" rtlCol="0">
            <a:spAutoFit/>
          </a:bodyPr>
          <a:lstStyle/>
          <a:p>
            <a:pPr algn="ctr"/>
            <a:fld id="{C212118D-E768-4C60-A5D2-EB296F8888BD}" type="slidenum">
              <a:rPr lang="en-US" sz="1333" kern="1200" smtClean="0">
                <a:solidFill>
                  <a:schemeClr val="bg1"/>
                </a:solidFill>
                <a:latin typeface="+mn-lt"/>
                <a:ea typeface="+mn-ea"/>
                <a:cs typeface="+mn-cs"/>
              </a:rPr>
              <a:pPr algn="ctr"/>
              <a:t>‹#›</a:t>
            </a:fld>
            <a:endParaRPr lang="en-US" sz="1333" kern="1200" dirty="0">
              <a:solidFill>
                <a:schemeClr val="bg1"/>
              </a:solidFill>
              <a:latin typeface="+mn-lt"/>
              <a:ea typeface="+mn-ea"/>
              <a:cs typeface="+mn-cs"/>
            </a:endParaRPr>
          </a:p>
        </p:txBody>
      </p:sp>
      <p:sp>
        <p:nvSpPr>
          <p:cNvPr id="34" name="Content Placeholder 2"/>
          <p:cNvSpPr>
            <a:spLocks noGrp="1"/>
          </p:cNvSpPr>
          <p:nvPr>
            <p:ph idx="17"/>
          </p:nvPr>
        </p:nvSpPr>
        <p:spPr>
          <a:xfrm>
            <a:off x="6197601" y="1905000"/>
            <a:ext cx="5609051" cy="4572000"/>
          </a:xfrm>
        </p:spPr>
        <p:txBody>
          <a:bodyPr lIns="91440">
            <a:normAutofit/>
          </a:bodyPr>
          <a:lstStyle>
            <a:lvl1pPr marL="311135" indent="-311135">
              <a:spcBef>
                <a:spcPts val="0"/>
              </a:spcBef>
              <a:spcAft>
                <a:spcPts val="400"/>
              </a:spcAft>
              <a:buClr>
                <a:schemeClr val="accent2"/>
              </a:buClr>
              <a:buSzPct val="80000"/>
              <a:buFont typeface="Wingdings 3" panose="05040102010807070707" pitchFamily="18" charset="2"/>
              <a:buChar char=""/>
              <a:defRPr sz="2667">
                <a:solidFill>
                  <a:schemeClr val="bg2"/>
                </a:solidFill>
              </a:defRPr>
            </a:lvl1pPr>
            <a:lvl2pPr marL="584171" indent="-253988">
              <a:spcBef>
                <a:spcPts val="0"/>
              </a:spcBef>
              <a:spcAft>
                <a:spcPts val="133"/>
              </a:spcAft>
              <a:buClr>
                <a:schemeClr val="accent2"/>
              </a:buClr>
              <a:buSzPct val="100000"/>
              <a:buFont typeface="Calibri" panose="020F0502020204030204" pitchFamily="34" charset="0"/>
              <a:buChar char="─"/>
              <a:defRPr sz="2400">
                <a:solidFill>
                  <a:schemeClr val="bg2"/>
                </a:solidFill>
              </a:defRPr>
            </a:lvl2pPr>
            <a:lvl3pPr marL="793711" indent="-203190">
              <a:spcBef>
                <a:spcPts val="0"/>
              </a:spcBef>
              <a:spcAft>
                <a:spcPts val="133"/>
              </a:spcAft>
              <a:buClr>
                <a:schemeClr val="accent2"/>
              </a:buClr>
              <a:buSzPct val="70000"/>
              <a:buFont typeface="Wingdings 3" panose="05040102010807070707" pitchFamily="18" charset="2"/>
              <a:buChar char=""/>
              <a:defRPr sz="2133">
                <a:solidFill>
                  <a:schemeClr val="bg2"/>
                </a:solidFill>
              </a:defRPr>
            </a:lvl3pPr>
            <a:lvl4pPr marL="990550" indent="-190490">
              <a:spcBef>
                <a:spcPts val="0"/>
              </a:spcBef>
              <a:spcAft>
                <a:spcPts val="133"/>
              </a:spcAft>
              <a:buClr>
                <a:schemeClr val="accent2"/>
              </a:buClr>
              <a:buFont typeface="Calibri" panose="020F0502020204030204" pitchFamily="34" charset="0"/>
              <a:buChar char="−"/>
              <a:defRPr sz="1867">
                <a:solidFill>
                  <a:schemeClr val="bg2"/>
                </a:solidFill>
              </a:defRPr>
            </a:lvl4pPr>
            <a:lvl5pPr marL="1161994" indent="-158743">
              <a:spcBef>
                <a:spcPts val="0"/>
              </a:spcBef>
              <a:spcAft>
                <a:spcPts val="133"/>
              </a:spcAft>
              <a:buClr>
                <a:schemeClr val="accent2"/>
              </a:buClr>
              <a:buFont typeface="Calibri" panose="020F0502020204030204" pitchFamily="34" charset="0"/>
              <a:buChar cha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Content Placeholder 2"/>
          <p:cNvSpPr>
            <a:spLocks noGrp="1"/>
          </p:cNvSpPr>
          <p:nvPr>
            <p:ph idx="13"/>
          </p:nvPr>
        </p:nvSpPr>
        <p:spPr>
          <a:xfrm>
            <a:off x="385352" y="1905000"/>
            <a:ext cx="5609051" cy="4572000"/>
          </a:xfrm>
        </p:spPr>
        <p:txBody>
          <a:bodyPr lIns="91440">
            <a:normAutofit/>
          </a:bodyPr>
          <a:lstStyle>
            <a:lvl1pPr marL="311135" indent="-311135">
              <a:spcBef>
                <a:spcPts val="0"/>
              </a:spcBef>
              <a:spcAft>
                <a:spcPts val="400"/>
              </a:spcAft>
              <a:buClr>
                <a:schemeClr val="accent2"/>
              </a:buClr>
              <a:buSzPct val="80000"/>
              <a:buFont typeface="Wingdings 3" panose="05040102010807070707" pitchFamily="18" charset="2"/>
              <a:buChar char=""/>
              <a:defRPr sz="2667">
                <a:solidFill>
                  <a:schemeClr val="bg2"/>
                </a:solidFill>
              </a:defRPr>
            </a:lvl1pPr>
            <a:lvl2pPr marL="584171" indent="-253988">
              <a:spcBef>
                <a:spcPts val="0"/>
              </a:spcBef>
              <a:spcAft>
                <a:spcPts val="133"/>
              </a:spcAft>
              <a:buClr>
                <a:schemeClr val="accent2"/>
              </a:buClr>
              <a:buSzPct val="100000"/>
              <a:buFont typeface="Calibri" panose="020F0502020204030204" pitchFamily="34" charset="0"/>
              <a:buChar char="─"/>
              <a:defRPr sz="2400">
                <a:solidFill>
                  <a:schemeClr val="bg2"/>
                </a:solidFill>
              </a:defRPr>
            </a:lvl2pPr>
            <a:lvl3pPr marL="793711" indent="-203190">
              <a:spcBef>
                <a:spcPts val="0"/>
              </a:spcBef>
              <a:spcAft>
                <a:spcPts val="133"/>
              </a:spcAft>
              <a:buClr>
                <a:schemeClr val="accent2"/>
              </a:buClr>
              <a:buSzPct val="70000"/>
              <a:buFont typeface="Wingdings 3" panose="05040102010807070707" pitchFamily="18" charset="2"/>
              <a:buChar char=""/>
              <a:defRPr sz="2133">
                <a:solidFill>
                  <a:schemeClr val="bg2"/>
                </a:solidFill>
              </a:defRPr>
            </a:lvl3pPr>
            <a:lvl4pPr marL="990550" indent="-190490">
              <a:spcBef>
                <a:spcPts val="0"/>
              </a:spcBef>
              <a:spcAft>
                <a:spcPts val="133"/>
              </a:spcAft>
              <a:buClr>
                <a:schemeClr val="accent2"/>
              </a:buClr>
              <a:buFont typeface="Calibri" panose="020F0502020204030204" pitchFamily="34" charset="0"/>
              <a:buChar char="−"/>
              <a:defRPr sz="1867">
                <a:solidFill>
                  <a:schemeClr val="bg2"/>
                </a:solidFill>
              </a:defRPr>
            </a:lvl4pPr>
            <a:lvl5pPr marL="1161994" indent="-158743">
              <a:spcBef>
                <a:spcPts val="0"/>
              </a:spcBef>
              <a:spcAft>
                <a:spcPts val="133"/>
              </a:spcAft>
              <a:buClr>
                <a:schemeClr val="accent2"/>
              </a:buClr>
              <a:buFont typeface="Calibri" panose="020F0502020204030204" pitchFamily="34" charset="0"/>
              <a:buChar cha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0655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Half Image &amp; Title">
    <p:bg>
      <p:bgPr>
        <a:solidFill>
          <a:schemeClr val="bg1"/>
        </a:solidFill>
        <a:effectLst/>
      </p:bgPr>
    </p:bg>
    <p:spTree>
      <p:nvGrpSpPr>
        <p:cNvPr id="1" name=""/>
        <p:cNvGrpSpPr/>
        <p:nvPr/>
      </p:nvGrpSpPr>
      <p:grpSpPr>
        <a:xfrm>
          <a:off x="0" y="0"/>
          <a:ext cx="0" cy="0"/>
          <a:chOff x="0" y="0"/>
          <a:chExt cx="0" cy="0"/>
        </a:xfrm>
      </p:grpSpPr>
      <p:sp>
        <p:nvSpPr>
          <p:cNvPr id="27" name="Content Placeholder 2"/>
          <p:cNvSpPr>
            <a:spLocks noGrp="1"/>
          </p:cNvSpPr>
          <p:nvPr>
            <p:ph idx="17"/>
          </p:nvPr>
        </p:nvSpPr>
        <p:spPr>
          <a:xfrm>
            <a:off x="5892801" y="1238251"/>
            <a:ext cx="5486401" cy="5092700"/>
          </a:xfrm>
        </p:spPr>
        <p:txBody>
          <a:bodyPr lIns="91440">
            <a:normAutofit/>
          </a:bodyPr>
          <a:lstStyle>
            <a:lvl1pPr marL="311135" indent="-311135">
              <a:spcBef>
                <a:spcPts val="0"/>
              </a:spcBef>
              <a:spcAft>
                <a:spcPts val="400"/>
              </a:spcAft>
              <a:buClr>
                <a:schemeClr val="accent2"/>
              </a:buClr>
              <a:buSzPct val="80000"/>
              <a:buFont typeface="Wingdings 3" panose="05040102010807070707" pitchFamily="18" charset="2"/>
              <a:buChar char=""/>
              <a:defRPr sz="2667">
                <a:solidFill>
                  <a:schemeClr val="bg2"/>
                </a:solidFill>
              </a:defRPr>
            </a:lvl1pPr>
            <a:lvl2pPr marL="584171" indent="-253988">
              <a:spcBef>
                <a:spcPts val="0"/>
              </a:spcBef>
              <a:spcAft>
                <a:spcPts val="133"/>
              </a:spcAft>
              <a:buClr>
                <a:schemeClr val="accent2"/>
              </a:buClr>
              <a:buSzPct val="100000"/>
              <a:buFont typeface="Calibri" panose="020F0502020204030204" pitchFamily="34" charset="0"/>
              <a:buChar char="─"/>
              <a:defRPr sz="2400">
                <a:solidFill>
                  <a:schemeClr val="bg2"/>
                </a:solidFill>
              </a:defRPr>
            </a:lvl2pPr>
            <a:lvl3pPr marL="793711" indent="-203190">
              <a:spcBef>
                <a:spcPts val="0"/>
              </a:spcBef>
              <a:spcAft>
                <a:spcPts val="133"/>
              </a:spcAft>
              <a:buClr>
                <a:schemeClr val="accent2"/>
              </a:buClr>
              <a:buSzPct val="70000"/>
              <a:buFont typeface="Wingdings 3" panose="05040102010807070707" pitchFamily="18" charset="2"/>
              <a:buChar char=""/>
              <a:defRPr sz="2133">
                <a:solidFill>
                  <a:schemeClr val="bg2"/>
                </a:solidFill>
              </a:defRPr>
            </a:lvl3pPr>
            <a:lvl4pPr marL="990550" indent="-190490">
              <a:spcBef>
                <a:spcPts val="0"/>
              </a:spcBef>
              <a:spcAft>
                <a:spcPts val="133"/>
              </a:spcAft>
              <a:buClr>
                <a:schemeClr val="accent2"/>
              </a:buClr>
              <a:buFont typeface="Calibri" panose="020F0502020204030204" pitchFamily="34" charset="0"/>
              <a:buChar char="−"/>
              <a:defRPr sz="1867">
                <a:solidFill>
                  <a:schemeClr val="bg2"/>
                </a:solidFill>
              </a:defRPr>
            </a:lvl4pPr>
            <a:lvl5pPr marL="1161994" indent="-158743">
              <a:spcBef>
                <a:spcPts val="0"/>
              </a:spcBef>
              <a:spcAft>
                <a:spcPts val="133"/>
              </a:spcAft>
              <a:buClr>
                <a:schemeClr val="accent2"/>
              </a:buClr>
              <a:buFont typeface="Calibri" panose="020F0502020204030204" pitchFamily="34" charset="0"/>
              <a:buChar cha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p:nvPr>
        </p:nvSpPr>
        <p:spPr>
          <a:xfrm>
            <a:off x="530226" y="530227"/>
            <a:ext cx="5128895" cy="5794375"/>
          </a:xfrm>
          <a:solidFill>
            <a:schemeClr val="bg1">
              <a:lumMod val="95000"/>
            </a:schemeClr>
          </a:solidFill>
        </p:spPr>
        <p:txBody>
          <a:bodyPr vert="horz" lIns="91440" tIns="45720" rIns="91440" bIns="45720" rtlCol="0" anchor="ctr">
            <a:normAutofit/>
          </a:bodyPr>
          <a:lstStyle>
            <a:lvl1pPr marL="457178" indent="-457178" algn="ctr">
              <a:buNone/>
              <a:defRPr lang="en-US" sz="2400" b="0" dirty="0">
                <a:solidFill>
                  <a:schemeClr val="tx2"/>
                </a:solidFill>
                <a:latin typeface="+mj-lt"/>
              </a:defRPr>
            </a:lvl1pPr>
          </a:lstStyle>
          <a:p>
            <a:pPr marL="0" lvl="0" indent="0" algn="ctr">
              <a:lnSpc>
                <a:spcPct val="200000"/>
              </a:lnSpc>
              <a:spcBef>
                <a:spcPts val="0"/>
              </a:spcBef>
            </a:pPr>
            <a:r>
              <a:rPr lang="en-US" dirty="0"/>
              <a:t>Click icon to add picture</a:t>
            </a:r>
          </a:p>
        </p:txBody>
      </p:sp>
      <p:sp>
        <p:nvSpPr>
          <p:cNvPr id="2" name="Title 1"/>
          <p:cNvSpPr>
            <a:spLocks noGrp="1"/>
          </p:cNvSpPr>
          <p:nvPr>
            <p:ph type="title" hasCustomPrompt="1"/>
          </p:nvPr>
        </p:nvSpPr>
        <p:spPr>
          <a:xfrm>
            <a:off x="5892800" y="351367"/>
            <a:ext cx="5486400" cy="812800"/>
          </a:xfrm>
        </p:spPr>
        <p:txBody>
          <a:bodyPr anchor="t">
            <a:normAutofit/>
          </a:bodyPr>
          <a:lstStyle>
            <a:lvl1pPr algn="l">
              <a:defRPr sz="3733" b="1"/>
            </a:lvl1pPr>
          </a:lstStyle>
          <a:p>
            <a:r>
              <a:rPr lang="en-US" dirty="0"/>
              <a:t>Click to Edit Master Title </a:t>
            </a:r>
          </a:p>
        </p:txBody>
      </p:sp>
      <p:sp>
        <p:nvSpPr>
          <p:cNvPr id="26" name="TextBox 25"/>
          <p:cNvSpPr txBox="1"/>
          <p:nvPr userDrawn="1"/>
        </p:nvSpPr>
        <p:spPr>
          <a:xfrm>
            <a:off x="1" y="6534787"/>
            <a:ext cx="441327" cy="297454"/>
          </a:xfrm>
          <a:prstGeom prst="rect">
            <a:avLst/>
          </a:prstGeom>
          <a:noFill/>
        </p:spPr>
        <p:txBody>
          <a:bodyPr wrap="square" lIns="0" rIns="0" rtlCol="0">
            <a:spAutoFit/>
          </a:bodyPr>
          <a:lstStyle/>
          <a:p>
            <a:pPr algn="ctr"/>
            <a:fld id="{C212118D-E768-4C60-A5D2-EB296F8888BD}" type="slidenum">
              <a:rPr lang="en-US" sz="1333" kern="1200" smtClean="0">
                <a:solidFill>
                  <a:schemeClr val="bg1"/>
                </a:solidFill>
                <a:latin typeface="+mn-lt"/>
                <a:ea typeface="+mn-ea"/>
                <a:cs typeface="+mn-cs"/>
              </a:rPr>
              <a:pPr algn="ctr"/>
              <a:t>‹#›</a:t>
            </a:fld>
            <a:endParaRPr lang="en-US" sz="1333" kern="1200" dirty="0">
              <a:solidFill>
                <a:schemeClr val="bg1"/>
              </a:solidFill>
              <a:latin typeface="+mn-lt"/>
              <a:ea typeface="+mn-ea"/>
              <a:cs typeface="+mn-cs"/>
            </a:endParaRPr>
          </a:p>
        </p:txBody>
      </p:sp>
    </p:spTree>
    <p:extLst>
      <p:ext uri="{BB962C8B-B14F-4D97-AF65-F5344CB8AC3E}">
        <p14:creationId xmlns:p14="http://schemas.microsoft.com/office/powerpoint/2010/main" val="199582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Half Image &amp; Titl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a:xfrm>
            <a:off x="530226" y="530227"/>
            <a:ext cx="5128895" cy="5794375"/>
          </a:xfrm>
          <a:solidFill>
            <a:schemeClr val="bg1">
              <a:lumMod val="95000"/>
            </a:schemeClr>
          </a:solidFill>
        </p:spPr>
        <p:txBody>
          <a:bodyPr vert="horz" lIns="91440" tIns="45720" rIns="91440" bIns="45720" rtlCol="0" anchor="ctr">
            <a:normAutofit/>
          </a:bodyPr>
          <a:lstStyle>
            <a:lvl1pPr marL="380981" indent="-380981" algn="ctr">
              <a:buFont typeface="Arial" panose="020B0604020202020204" pitchFamily="34" charset="0"/>
              <a:buNone/>
              <a:defRPr lang="en-US" sz="2400" b="0" dirty="0">
                <a:solidFill>
                  <a:schemeClr val="tx2"/>
                </a:solidFill>
                <a:latin typeface="+mj-lt"/>
              </a:defRPr>
            </a:lvl1pPr>
          </a:lstStyle>
          <a:p>
            <a:pPr marL="0" lvl="0" indent="0" algn="ctr">
              <a:lnSpc>
                <a:spcPct val="200000"/>
              </a:lnSpc>
              <a:spcBef>
                <a:spcPts val="0"/>
              </a:spcBef>
            </a:pPr>
            <a:r>
              <a:rPr lang="en-US" dirty="0"/>
              <a:t>Click icon to add picture</a:t>
            </a:r>
          </a:p>
        </p:txBody>
      </p:sp>
      <p:sp>
        <p:nvSpPr>
          <p:cNvPr id="2" name="Title 1"/>
          <p:cNvSpPr>
            <a:spLocks noGrp="1"/>
          </p:cNvSpPr>
          <p:nvPr>
            <p:ph type="title" hasCustomPrompt="1"/>
          </p:nvPr>
        </p:nvSpPr>
        <p:spPr>
          <a:xfrm>
            <a:off x="5892800" y="351367"/>
            <a:ext cx="5486400" cy="812800"/>
          </a:xfrm>
        </p:spPr>
        <p:txBody>
          <a:bodyPr anchor="t">
            <a:normAutofit/>
          </a:bodyPr>
          <a:lstStyle>
            <a:lvl1pPr algn="l">
              <a:defRPr sz="3733" b="1"/>
            </a:lvl1pPr>
          </a:lstStyle>
          <a:p>
            <a:r>
              <a:rPr lang="en-US" dirty="0"/>
              <a:t>Click to Edit Master Title </a:t>
            </a:r>
          </a:p>
        </p:txBody>
      </p:sp>
      <p:sp>
        <p:nvSpPr>
          <p:cNvPr id="11" name="Text Placeholder 10"/>
          <p:cNvSpPr>
            <a:spLocks noGrp="1"/>
          </p:cNvSpPr>
          <p:nvPr>
            <p:ph type="body" sz="quarter" idx="16"/>
          </p:nvPr>
        </p:nvSpPr>
        <p:spPr>
          <a:xfrm>
            <a:off x="5892802" y="1168750"/>
            <a:ext cx="5486399" cy="617255"/>
          </a:xfrm>
        </p:spPr>
        <p:txBody>
          <a:bodyPr>
            <a:normAutofit/>
          </a:bodyPr>
          <a:lstStyle>
            <a:lvl1pPr marL="0" indent="0">
              <a:lnSpc>
                <a:spcPts val="3333"/>
              </a:lnSpc>
              <a:buNone/>
              <a:defRPr sz="2933">
                <a:solidFill>
                  <a:schemeClr val="accent4"/>
                </a:solidFill>
              </a:defRPr>
            </a:lvl1pPr>
          </a:lstStyle>
          <a:p>
            <a:pPr lvl="0"/>
            <a:r>
              <a:rPr lang="en-US"/>
              <a:t>Click to edit Master text styles</a:t>
            </a:r>
          </a:p>
        </p:txBody>
      </p:sp>
      <p:sp>
        <p:nvSpPr>
          <p:cNvPr id="28" name="TextBox 27"/>
          <p:cNvSpPr txBox="1"/>
          <p:nvPr userDrawn="1"/>
        </p:nvSpPr>
        <p:spPr>
          <a:xfrm>
            <a:off x="1" y="6534787"/>
            <a:ext cx="441327" cy="297454"/>
          </a:xfrm>
          <a:prstGeom prst="rect">
            <a:avLst/>
          </a:prstGeom>
          <a:noFill/>
        </p:spPr>
        <p:txBody>
          <a:bodyPr wrap="square" lIns="0" rIns="0" rtlCol="0">
            <a:spAutoFit/>
          </a:bodyPr>
          <a:lstStyle/>
          <a:p>
            <a:pPr algn="ctr"/>
            <a:fld id="{C212118D-E768-4C60-A5D2-EB296F8888BD}" type="slidenum">
              <a:rPr lang="en-US" sz="1333" kern="1200" smtClean="0">
                <a:solidFill>
                  <a:schemeClr val="bg1"/>
                </a:solidFill>
                <a:latin typeface="+mn-lt"/>
                <a:ea typeface="+mn-ea"/>
                <a:cs typeface="+mn-cs"/>
              </a:rPr>
              <a:pPr algn="ctr"/>
              <a:t>‹#›</a:t>
            </a:fld>
            <a:endParaRPr lang="en-US" sz="1333" kern="1200" dirty="0">
              <a:solidFill>
                <a:schemeClr val="bg1"/>
              </a:solidFill>
              <a:latin typeface="+mn-lt"/>
              <a:ea typeface="+mn-ea"/>
              <a:cs typeface="+mn-cs"/>
            </a:endParaRPr>
          </a:p>
        </p:txBody>
      </p:sp>
      <p:sp>
        <p:nvSpPr>
          <p:cNvPr id="30" name="Content Placeholder 2"/>
          <p:cNvSpPr>
            <a:spLocks noGrp="1"/>
          </p:cNvSpPr>
          <p:nvPr>
            <p:ph idx="17"/>
          </p:nvPr>
        </p:nvSpPr>
        <p:spPr>
          <a:xfrm>
            <a:off x="5892801" y="1838962"/>
            <a:ext cx="5486401" cy="4491991"/>
          </a:xfrm>
        </p:spPr>
        <p:txBody>
          <a:bodyPr lIns="91440">
            <a:normAutofit/>
          </a:bodyPr>
          <a:lstStyle>
            <a:lvl1pPr marL="311135" indent="-311135">
              <a:spcBef>
                <a:spcPts val="0"/>
              </a:spcBef>
              <a:spcAft>
                <a:spcPts val="400"/>
              </a:spcAft>
              <a:buClr>
                <a:schemeClr val="accent2"/>
              </a:buClr>
              <a:buSzPct val="80000"/>
              <a:buFont typeface="Wingdings 3" panose="05040102010807070707" pitchFamily="18" charset="2"/>
              <a:buChar char=""/>
              <a:defRPr sz="2667">
                <a:solidFill>
                  <a:schemeClr val="bg2"/>
                </a:solidFill>
              </a:defRPr>
            </a:lvl1pPr>
            <a:lvl2pPr marL="584171" indent="-253988">
              <a:spcBef>
                <a:spcPts val="0"/>
              </a:spcBef>
              <a:spcAft>
                <a:spcPts val="133"/>
              </a:spcAft>
              <a:buClr>
                <a:schemeClr val="accent2"/>
              </a:buClr>
              <a:buSzPct val="100000"/>
              <a:buFont typeface="Calibri" panose="020F0502020204030204" pitchFamily="34" charset="0"/>
              <a:buChar char="─"/>
              <a:defRPr sz="2400">
                <a:solidFill>
                  <a:schemeClr val="bg2"/>
                </a:solidFill>
              </a:defRPr>
            </a:lvl2pPr>
            <a:lvl3pPr marL="793711" indent="-203190">
              <a:spcBef>
                <a:spcPts val="0"/>
              </a:spcBef>
              <a:spcAft>
                <a:spcPts val="133"/>
              </a:spcAft>
              <a:buClr>
                <a:schemeClr val="accent2"/>
              </a:buClr>
              <a:buSzPct val="70000"/>
              <a:buFont typeface="Wingdings 3" panose="05040102010807070707" pitchFamily="18" charset="2"/>
              <a:buChar char=""/>
              <a:defRPr sz="2133">
                <a:solidFill>
                  <a:schemeClr val="bg2"/>
                </a:solidFill>
              </a:defRPr>
            </a:lvl3pPr>
            <a:lvl4pPr marL="990550" indent="-190490">
              <a:spcBef>
                <a:spcPts val="0"/>
              </a:spcBef>
              <a:spcAft>
                <a:spcPts val="133"/>
              </a:spcAft>
              <a:buClr>
                <a:schemeClr val="accent2"/>
              </a:buClr>
              <a:buFont typeface="Calibri" panose="020F0502020204030204" pitchFamily="34" charset="0"/>
              <a:buChar char="−"/>
              <a:defRPr sz="1867">
                <a:solidFill>
                  <a:schemeClr val="bg2"/>
                </a:solidFill>
              </a:defRPr>
            </a:lvl4pPr>
            <a:lvl5pPr marL="1161994" indent="-158743">
              <a:spcBef>
                <a:spcPts val="0"/>
              </a:spcBef>
              <a:spcAft>
                <a:spcPts val="133"/>
              </a:spcAft>
              <a:buClr>
                <a:schemeClr val="accent2"/>
              </a:buClr>
              <a:buFont typeface="Calibri" panose="020F0502020204030204" pitchFamily="34" charset="0"/>
              <a:buChar cha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8525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_Half Image &amp; Titl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a:xfrm>
            <a:off x="2" y="1"/>
            <a:ext cx="5659119" cy="6858000"/>
          </a:xfrm>
          <a:solidFill>
            <a:schemeClr val="bg1">
              <a:lumMod val="95000"/>
            </a:schemeClr>
          </a:solidFill>
        </p:spPr>
        <p:txBody>
          <a:bodyPr anchor="ctr">
            <a:normAutofit/>
          </a:bodyPr>
          <a:lstStyle>
            <a:lvl1pPr marL="0" indent="0" algn="ctr">
              <a:lnSpc>
                <a:spcPct val="200000"/>
              </a:lnSpc>
              <a:spcBef>
                <a:spcPts val="0"/>
              </a:spcBef>
              <a:buNone/>
              <a:defRPr sz="2400" b="0">
                <a:solidFill>
                  <a:schemeClr val="tx2"/>
                </a:solidFill>
                <a:latin typeface="+mj-lt"/>
              </a:defRPr>
            </a:lvl1pPr>
          </a:lstStyle>
          <a:p>
            <a:r>
              <a:rPr lang="en-US" dirty="0"/>
              <a:t>Click icon to add picture</a:t>
            </a:r>
          </a:p>
        </p:txBody>
      </p:sp>
      <p:sp>
        <p:nvSpPr>
          <p:cNvPr id="28" name="Content Placeholder 2"/>
          <p:cNvSpPr>
            <a:spLocks noGrp="1"/>
          </p:cNvSpPr>
          <p:nvPr>
            <p:ph idx="17"/>
          </p:nvPr>
        </p:nvSpPr>
        <p:spPr>
          <a:xfrm>
            <a:off x="5892801" y="1838960"/>
            <a:ext cx="5486401" cy="4692504"/>
          </a:xfrm>
        </p:spPr>
        <p:txBody>
          <a:bodyPr lIns="91440">
            <a:normAutofit/>
          </a:bodyPr>
          <a:lstStyle>
            <a:lvl1pPr marL="311135" indent="-311135">
              <a:spcBef>
                <a:spcPts val="0"/>
              </a:spcBef>
              <a:spcAft>
                <a:spcPts val="400"/>
              </a:spcAft>
              <a:buClr>
                <a:schemeClr val="accent2"/>
              </a:buClr>
              <a:buSzPct val="80000"/>
              <a:buFont typeface="Wingdings 3" panose="05040102010807070707" pitchFamily="18" charset="2"/>
              <a:buChar char=""/>
              <a:defRPr sz="2667">
                <a:solidFill>
                  <a:schemeClr val="bg2"/>
                </a:solidFill>
              </a:defRPr>
            </a:lvl1pPr>
            <a:lvl2pPr marL="584171" indent="-253988">
              <a:spcBef>
                <a:spcPts val="0"/>
              </a:spcBef>
              <a:spcAft>
                <a:spcPts val="133"/>
              </a:spcAft>
              <a:buClr>
                <a:schemeClr val="accent2"/>
              </a:buClr>
              <a:buSzPct val="100000"/>
              <a:buFont typeface="Calibri" panose="020F0502020204030204" pitchFamily="34" charset="0"/>
              <a:buChar char="─"/>
              <a:defRPr sz="2400">
                <a:solidFill>
                  <a:schemeClr val="bg2"/>
                </a:solidFill>
              </a:defRPr>
            </a:lvl2pPr>
            <a:lvl3pPr marL="793711" indent="-203190">
              <a:spcBef>
                <a:spcPts val="0"/>
              </a:spcBef>
              <a:spcAft>
                <a:spcPts val="133"/>
              </a:spcAft>
              <a:buClr>
                <a:schemeClr val="accent2"/>
              </a:buClr>
              <a:buSzPct val="70000"/>
              <a:buFont typeface="Wingdings 3" panose="05040102010807070707" pitchFamily="18" charset="2"/>
              <a:buChar char=""/>
              <a:defRPr sz="2133">
                <a:solidFill>
                  <a:schemeClr val="bg2"/>
                </a:solidFill>
              </a:defRPr>
            </a:lvl3pPr>
            <a:lvl4pPr marL="990550" indent="-190490">
              <a:spcBef>
                <a:spcPts val="0"/>
              </a:spcBef>
              <a:spcAft>
                <a:spcPts val="133"/>
              </a:spcAft>
              <a:buClr>
                <a:schemeClr val="accent2"/>
              </a:buClr>
              <a:buFont typeface="Calibri" panose="020F0502020204030204" pitchFamily="34" charset="0"/>
              <a:buChar char="−"/>
              <a:defRPr sz="1867">
                <a:solidFill>
                  <a:schemeClr val="bg2"/>
                </a:solidFill>
              </a:defRPr>
            </a:lvl4pPr>
            <a:lvl5pPr marL="1161994" indent="-158743">
              <a:spcBef>
                <a:spcPts val="0"/>
              </a:spcBef>
              <a:spcAft>
                <a:spcPts val="133"/>
              </a:spcAft>
              <a:buClr>
                <a:schemeClr val="accent2"/>
              </a:buClr>
              <a:buFont typeface="Calibri" panose="020F0502020204030204" pitchFamily="34" charset="0"/>
              <a:buChar cha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5892800" y="351367"/>
            <a:ext cx="5486400" cy="812800"/>
          </a:xfrm>
        </p:spPr>
        <p:txBody>
          <a:bodyPr anchor="t">
            <a:normAutofit/>
          </a:bodyPr>
          <a:lstStyle>
            <a:lvl1pPr algn="l">
              <a:defRPr sz="3733" b="1"/>
            </a:lvl1pPr>
          </a:lstStyle>
          <a:p>
            <a:r>
              <a:rPr lang="en-US" dirty="0"/>
              <a:t>Click to Edit Master Title </a:t>
            </a:r>
          </a:p>
        </p:txBody>
      </p:sp>
      <p:sp>
        <p:nvSpPr>
          <p:cNvPr id="11" name="Text Placeholder 10"/>
          <p:cNvSpPr>
            <a:spLocks noGrp="1"/>
          </p:cNvSpPr>
          <p:nvPr>
            <p:ph type="body" sz="quarter" idx="16"/>
          </p:nvPr>
        </p:nvSpPr>
        <p:spPr>
          <a:xfrm>
            <a:off x="5892802" y="1168750"/>
            <a:ext cx="5486399" cy="617255"/>
          </a:xfrm>
        </p:spPr>
        <p:txBody>
          <a:bodyPr>
            <a:normAutofit/>
          </a:bodyPr>
          <a:lstStyle>
            <a:lvl1pPr marL="0" indent="0">
              <a:lnSpc>
                <a:spcPts val="3333"/>
              </a:lnSpc>
              <a:buNone/>
              <a:defRPr sz="2933">
                <a:solidFill>
                  <a:schemeClr val="accent4"/>
                </a:solidFill>
              </a:defRPr>
            </a:lvl1pPr>
          </a:lstStyle>
          <a:p>
            <a:pPr lvl="0"/>
            <a:r>
              <a:rPr lang="en-US"/>
              <a:t>Click to edit Master text styles</a:t>
            </a:r>
          </a:p>
        </p:txBody>
      </p:sp>
      <p:sp>
        <p:nvSpPr>
          <p:cNvPr id="26" name="TextBox 25"/>
          <p:cNvSpPr txBox="1"/>
          <p:nvPr userDrawn="1"/>
        </p:nvSpPr>
        <p:spPr>
          <a:xfrm>
            <a:off x="1" y="6534787"/>
            <a:ext cx="441327" cy="297454"/>
          </a:xfrm>
          <a:prstGeom prst="rect">
            <a:avLst/>
          </a:prstGeom>
          <a:noFill/>
        </p:spPr>
        <p:txBody>
          <a:bodyPr wrap="square" lIns="0" rIns="0" rtlCol="0">
            <a:spAutoFit/>
          </a:bodyPr>
          <a:lstStyle/>
          <a:p>
            <a:pPr algn="ctr"/>
            <a:fld id="{C212118D-E768-4C60-A5D2-EB296F8888BD}" type="slidenum">
              <a:rPr lang="en-US" sz="1333" kern="1200" smtClean="0">
                <a:solidFill>
                  <a:schemeClr val="bg1"/>
                </a:solidFill>
                <a:latin typeface="+mn-lt"/>
                <a:ea typeface="+mn-ea"/>
                <a:cs typeface="+mn-cs"/>
              </a:rPr>
              <a:pPr algn="ctr"/>
              <a:t>‹#›</a:t>
            </a:fld>
            <a:endParaRPr lang="en-US" sz="1333" kern="1200" dirty="0">
              <a:solidFill>
                <a:schemeClr val="bg1"/>
              </a:solidFill>
              <a:latin typeface="+mn-lt"/>
              <a:ea typeface="+mn-ea"/>
              <a:cs typeface="+mn-cs"/>
            </a:endParaRPr>
          </a:p>
        </p:txBody>
      </p:sp>
    </p:spTree>
    <p:extLst>
      <p:ext uri="{BB962C8B-B14F-4D97-AF65-F5344CB8AC3E}">
        <p14:creationId xmlns:p14="http://schemas.microsoft.com/office/powerpoint/2010/main" val="3597841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5351" y="787400"/>
            <a:ext cx="10972800" cy="879952"/>
          </a:xfrm>
        </p:spPr>
        <p:txBody>
          <a:bodyPr anchor="b">
            <a:normAutofit/>
          </a:bodyPr>
          <a:lstStyle>
            <a:lvl1pPr algn="l">
              <a:defRPr sz="3733" b="1"/>
            </a:lvl1pPr>
          </a:lstStyle>
          <a:p>
            <a:r>
              <a:rPr lang="en-US" dirty="0"/>
              <a:t>Click to Edit Master Title </a:t>
            </a:r>
          </a:p>
        </p:txBody>
      </p:sp>
      <p:cxnSp>
        <p:nvCxnSpPr>
          <p:cNvPr id="22" name="Straight Connector 21"/>
          <p:cNvCxnSpPr/>
          <p:nvPr userDrawn="1"/>
        </p:nvCxnSpPr>
        <p:spPr>
          <a:xfrm>
            <a:off x="1" y="1797051"/>
            <a:ext cx="111061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userDrawn="1"/>
        </p:nvSpPr>
        <p:spPr>
          <a:xfrm>
            <a:off x="-1" y="6534786"/>
            <a:ext cx="441327" cy="297454"/>
          </a:xfrm>
          <a:prstGeom prst="rect">
            <a:avLst/>
          </a:prstGeom>
          <a:noFill/>
        </p:spPr>
        <p:txBody>
          <a:bodyPr wrap="square" lIns="0" rIns="0" rtlCol="0">
            <a:spAutoFit/>
          </a:bodyPr>
          <a:lstStyle/>
          <a:p>
            <a:pPr algn="ctr"/>
            <a:fld id="{C212118D-E768-4C60-A5D2-EB296F8888BD}" type="slidenum">
              <a:rPr lang="en-US" sz="1333" kern="1200" smtClean="0">
                <a:solidFill>
                  <a:schemeClr val="bg1"/>
                </a:solidFill>
                <a:latin typeface="+mn-lt"/>
                <a:ea typeface="+mn-ea"/>
                <a:cs typeface="+mn-cs"/>
              </a:rPr>
              <a:pPr algn="ctr"/>
              <a:t>‹#›</a:t>
            </a:fld>
            <a:endParaRPr lang="en-US" sz="1333" kern="1200" dirty="0">
              <a:solidFill>
                <a:schemeClr val="bg1"/>
              </a:solidFill>
              <a:latin typeface="+mn-lt"/>
              <a:ea typeface="+mn-ea"/>
              <a:cs typeface="+mn-cs"/>
            </a:endParaRPr>
          </a:p>
        </p:txBody>
      </p:sp>
      <p:sp>
        <p:nvSpPr>
          <p:cNvPr id="28" name="Content Placeholder 2"/>
          <p:cNvSpPr>
            <a:spLocks noGrp="1"/>
          </p:cNvSpPr>
          <p:nvPr>
            <p:ph idx="14"/>
          </p:nvPr>
        </p:nvSpPr>
        <p:spPr>
          <a:xfrm>
            <a:off x="385351" y="1981200"/>
            <a:ext cx="10993851" cy="4521200"/>
          </a:xfrm>
        </p:spPr>
        <p:txBody>
          <a:bodyPr lIns="91440">
            <a:normAutofit/>
          </a:bodyPr>
          <a:lstStyle>
            <a:lvl1pPr marL="311143" indent="-311143">
              <a:spcBef>
                <a:spcPts val="0"/>
              </a:spcBef>
              <a:spcAft>
                <a:spcPts val="400"/>
              </a:spcAft>
              <a:buClr>
                <a:schemeClr val="accent2"/>
              </a:buClr>
              <a:buSzPct val="80000"/>
              <a:buFont typeface="Wingdings 3" panose="05040102010807070707" pitchFamily="18" charset="2"/>
              <a:buChar char=""/>
              <a:defRPr sz="2667">
                <a:solidFill>
                  <a:schemeClr val="bg2"/>
                </a:solidFill>
              </a:defRPr>
            </a:lvl1pPr>
            <a:lvl2pPr marL="584185" indent="-253994">
              <a:spcBef>
                <a:spcPts val="0"/>
              </a:spcBef>
              <a:spcAft>
                <a:spcPts val="133"/>
              </a:spcAft>
              <a:buClr>
                <a:schemeClr val="accent2"/>
              </a:buClr>
              <a:buSzPct val="100000"/>
              <a:buFont typeface="Calibri" panose="020F0502020204030204" pitchFamily="34" charset="0"/>
              <a:buChar char="─"/>
              <a:defRPr sz="2400">
                <a:solidFill>
                  <a:schemeClr val="bg2"/>
                </a:solidFill>
              </a:defRPr>
            </a:lvl2pPr>
            <a:lvl3pPr marL="793731" indent="-203195">
              <a:spcBef>
                <a:spcPts val="0"/>
              </a:spcBef>
              <a:spcAft>
                <a:spcPts val="133"/>
              </a:spcAft>
              <a:buClr>
                <a:schemeClr val="accent2"/>
              </a:buClr>
              <a:buSzPct val="70000"/>
              <a:buFont typeface="Wingdings 3" panose="05040102010807070707" pitchFamily="18" charset="2"/>
              <a:buChar char=""/>
              <a:defRPr sz="2133">
                <a:solidFill>
                  <a:schemeClr val="bg2"/>
                </a:solidFill>
              </a:defRPr>
            </a:lvl3pPr>
            <a:lvl4pPr marL="990575" indent="-190495">
              <a:spcBef>
                <a:spcPts val="0"/>
              </a:spcBef>
              <a:spcAft>
                <a:spcPts val="133"/>
              </a:spcAft>
              <a:buClr>
                <a:schemeClr val="accent2"/>
              </a:buClr>
              <a:buFont typeface="Calibri" panose="020F0502020204030204" pitchFamily="34" charset="0"/>
              <a:buChar char="−"/>
              <a:defRPr sz="1867">
                <a:solidFill>
                  <a:schemeClr val="bg2"/>
                </a:solidFill>
              </a:defRPr>
            </a:lvl4pPr>
            <a:lvl5pPr marL="1162022" indent="-158747">
              <a:spcBef>
                <a:spcPts val="0"/>
              </a:spcBef>
              <a:spcAft>
                <a:spcPts val="133"/>
              </a:spcAft>
              <a:buClr>
                <a:schemeClr val="accent2"/>
              </a:buClr>
              <a:buFont typeface="Calibri" panose="020F0502020204030204" pitchFamily="34" charset="0"/>
              <a:buChar cha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a:extLst>
              <a:ext uri="{FF2B5EF4-FFF2-40B4-BE49-F238E27FC236}">
                <a16:creationId xmlns:a16="http://schemas.microsoft.com/office/drawing/2014/main" id="{FF6047F8-332F-1540-8F27-13637786AE30}"/>
              </a:ext>
            </a:extLst>
          </p:cNvPr>
          <p:cNvSpPr>
            <a:spLocks noGrp="1"/>
          </p:cNvSpPr>
          <p:nvPr>
            <p:ph type="sldNum" sz="quarter" idx="4"/>
          </p:nvPr>
        </p:nvSpPr>
        <p:spPr>
          <a:xfrm>
            <a:off x="8363284" y="6500735"/>
            <a:ext cx="3219116"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C67049A2-617D-4058-AAA4-E2BC351D607C}" type="slidenum">
              <a:rPr lang="en-US" smtClean="0"/>
              <a:t>‹#›</a:t>
            </a:fld>
            <a:endParaRPr lang="en-US" dirty="0"/>
          </a:p>
        </p:txBody>
      </p:sp>
    </p:spTree>
    <p:extLst>
      <p:ext uri="{BB962C8B-B14F-4D97-AF65-F5344CB8AC3E}">
        <p14:creationId xmlns:p14="http://schemas.microsoft.com/office/powerpoint/2010/main" val="306315790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3" name="TextBox 22"/>
          <p:cNvSpPr txBox="1"/>
          <p:nvPr userDrawn="1"/>
        </p:nvSpPr>
        <p:spPr>
          <a:xfrm>
            <a:off x="1" y="6534787"/>
            <a:ext cx="441327" cy="297454"/>
          </a:xfrm>
          <a:prstGeom prst="rect">
            <a:avLst/>
          </a:prstGeom>
          <a:noFill/>
        </p:spPr>
        <p:txBody>
          <a:bodyPr wrap="square" lIns="0" rIns="0" rtlCol="0">
            <a:spAutoFit/>
          </a:bodyPr>
          <a:lstStyle/>
          <a:p>
            <a:pPr algn="ctr"/>
            <a:fld id="{C212118D-E768-4C60-A5D2-EB296F8888BD}" type="slidenum">
              <a:rPr lang="en-US" sz="1333" kern="1200" smtClean="0">
                <a:solidFill>
                  <a:schemeClr val="bg1"/>
                </a:solidFill>
                <a:latin typeface="+mn-lt"/>
                <a:ea typeface="+mn-ea"/>
                <a:cs typeface="+mn-cs"/>
              </a:rPr>
              <a:pPr algn="ctr"/>
              <a:t>‹#›</a:t>
            </a:fld>
            <a:endParaRPr lang="en-US" sz="1333" kern="1200" dirty="0">
              <a:solidFill>
                <a:schemeClr val="bg1"/>
              </a:solidFill>
              <a:latin typeface="+mn-lt"/>
              <a:ea typeface="+mn-ea"/>
              <a:cs typeface="+mn-cs"/>
            </a:endParaRPr>
          </a:p>
        </p:txBody>
      </p:sp>
    </p:spTree>
    <p:extLst>
      <p:ext uri="{BB962C8B-B14F-4D97-AF65-F5344CB8AC3E}">
        <p14:creationId xmlns:p14="http://schemas.microsoft.com/office/powerpoint/2010/main" val="232901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5" name="TextBox 14"/>
          <p:cNvSpPr txBox="1"/>
          <p:nvPr userDrawn="1"/>
        </p:nvSpPr>
        <p:spPr>
          <a:xfrm>
            <a:off x="1" y="6534787"/>
            <a:ext cx="441327" cy="297454"/>
          </a:xfrm>
          <a:prstGeom prst="rect">
            <a:avLst/>
          </a:prstGeom>
          <a:noFill/>
        </p:spPr>
        <p:txBody>
          <a:bodyPr wrap="square" lIns="0" rIns="0" rtlCol="0">
            <a:spAutoFit/>
          </a:bodyPr>
          <a:lstStyle/>
          <a:p>
            <a:pPr algn="ctr"/>
            <a:fld id="{C212118D-E768-4C60-A5D2-EB296F8888BD}" type="slidenum">
              <a:rPr lang="en-US" sz="1333" kern="1200" smtClean="0">
                <a:solidFill>
                  <a:schemeClr val="bg1"/>
                </a:solidFill>
                <a:latin typeface="+mn-lt"/>
                <a:ea typeface="+mn-ea"/>
                <a:cs typeface="+mn-cs"/>
              </a:rPr>
              <a:pPr algn="ctr"/>
              <a:t>‹#›</a:t>
            </a:fld>
            <a:endParaRPr lang="en-US" sz="1333" kern="1200" dirty="0">
              <a:solidFill>
                <a:schemeClr val="bg1"/>
              </a:solidFill>
              <a:latin typeface="+mn-lt"/>
              <a:ea typeface="+mn-ea"/>
              <a:cs typeface="+mn-cs"/>
            </a:endParaRPr>
          </a:p>
        </p:txBody>
      </p:sp>
      <p:sp>
        <p:nvSpPr>
          <p:cNvPr id="16" name="Title 1"/>
          <p:cNvSpPr>
            <a:spLocks noGrp="1"/>
          </p:cNvSpPr>
          <p:nvPr>
            <p:ph type="title" hasCustomPrompt="1"/>
          </p:nvPr>
        </p:nvSpPr>
        <p:spPr>
          <a:xfrm>
            <a:off x="387352" y="76201"/>
            <a:ext cx="10972800" cy="881383"/>
          </a:xfrm>
        </p:spPr>
        <p:txBody>
          <a:bodyPr anchor="b">
            <a:normAutofit/>
          </a:bodyPr>
          <a:lstStyle>
            <a:lvl1pPr algn="l">
              <a:defRPr lang="en-US" sz="3733" b="1" kern="1200" dirty="0">
                <a:solidFill>
                  <a:schemeClr val="tx1"/>
                </a:solidFill>
                <a:latin typeface="+mj-lt"/>
                <a:ea typeface="+mj-ea"/>
                <a:cs typeface="+mj-cs"/>
              </a:defRPr>
            </a:lvl1pPr>
          </a:lstStyle>
          <a:p>
            <a:r>
              <a:rPr lang="en-US" dirty="0"/>
              <a:t>Click to Edit Master Title</a:t>
            </a:r>
          </a:p>
        </p:txBody>
      </p:sp>
      <p:cxnSp>
        <p:nvCxnSpPr>
          <p:cNvPr id="13" name="Straight Connector 12"/>
          <p:cNvCxnSpPr/>
          <p:nvPr userDrawn="1"/>
        </p:nvCxnSpPr>
        <p:spPr>
          <a:xfrm>
            <a:off x="2" y="1085851"/>
            <a:ext cx="1140142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894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2">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867"/>
            </a:lvl1pPr>
            <a:lvl2pPr marL="609570" indent="0">
              <a:buNone/>
              <a:defRPr sz="1600"/>
            </a:lvl2pPr>
            <a:lvl3pPr marL="1219140" indent="0">
              <a:buNone/>
              <a:defRPr sz="1333"/>
            </a:lvl3pPr>
            <a:lvl4pPr marL="1828709" indent="0">
              <a:buNone/>
              <a:defRPr sz="1200"/>
            </a:lvl4pPr>
            <a:lvl5pPr marL="2438278" indent="0">
              <a:buNone/>
              <a:defRPr sz="1200"/>
            </a:lvl5pPr>
            <a:lvl6pPr marL="3047848" indent="0">
              <a:buNone/>
              <a:defRPr sz="1200"/>
            </a:lvl6pPr>
            <a:lvl7pPr marL="3657418" indent="0">
              <a:buNone/>
              <a:defRPr sz="1200"/>
            </a:lvl7pPr>
            <a:lvl8pPr marL="4266987" indent="0">
              <a:buNone/>
              <a:defRPr sz="1200"/>
            </a:lvl8pPr>
            <a:lvl9pPr marL="4876557" indent="0">
              <a:buNone/>
              <a:defRPr sz="1200"/>
            </a:lvl9pPr>
          </a:lstStyle>
          <a:p>
            <a:pPr lvl="0"/>
            <a:r>
              <a:rPr lang="en-US"/>
              <a:t>Click to edit Master text styles</a:t>
            </a:r>
          </a:p>
        </p:txBody>
      </p:sp>
      <p:sp>
        <p:nvSpPr>
          <p:cNvPr id="10" name="Slide Number Placeholder 5">
            <a:extLst>
              <a:ext uri="{FF2B5EF4-FFF2-40B4-BE49-F238E27FC236}">
                <a16:creationId xmlns:a16="http://schemas.microsoft.com/office/drawing/2014/main" id="{4AAFF4A7-14B4-1D4A-80A7-3AC7A9EC25D1}"/>
              </a:ext>
            </a:extLst>
          </p:cNvPr>
          <p:cNvSpPr>
            <a:spLocks noGrp="1"/>
          </p:cNvSpPr>
          <p:nvPr>
            <p:ph type="sldNum" sz="quarter" idx="4"/>
          </p:nvPr>
        </p:nvSpPr>
        <p:spPr>
          <a:xfrm>
            <a:off x="8363284" y="6500735"/>
            <a:ext cx="3219116"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C67049A2-617D-4058-AAA4-E2BC351D607C}" type="slidenum">
              <a:rPr lang="en-US" smtClean="0"/>
              <a:t>‹#›</a:t>
            </a:fld>
            <a:endParaRPr lang="en-US" dirty="0"/>
          </a:p>
        </p:txBody>
      </p:sp>
    </p:spTree>
    <p:extLst>
      <p:ext uri="{BB962C8B-B14F-4D97-AF65-F5344CB8AC3E}">
        <p14:creationId xmlns:p14="http://schemas.microsoft.com/office/powerpoint/2010/main" val="61267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70" indent="0">
              <a:buNone/>
              <a:defRPr sz="3733"/>
            </a:lvl2pPr>
            <a:lvl3pPr marL="1219140" indent="0">
              <a:buNone/>
              <a:defRPr sz="3200"/>
            </a:lvl3pPr>
            <a:lvl4pPr marL="1828709" indent="0">
              <a:buNone/>
              <a:defRPr sz="2667"/>
            </a:lvl4pPr>
            <a:lvl5pPr marL="2438278" indent="0">
              <a:buNone/>
              <a:defRPr sz="2667"/>
            </a:lvl5pPr>
            <a:lvl6pPr marL="3047848" indent="0">
              <a:buNone/>
              <a:defRPr sz="2667"/>
            </a:lvl6pPr>
            <a:lvl7pPr marL="3657418" indent="0">
              <a:buNone/>
              <a:defRPr sz="2667"/>
            </a:lvl7pPr>
            <a:lvl8pPr marL="4266987" indent="0">
              <a:buNone/>
              <a:defRPr sz="2667"/>
            </a:lvl8pPr>
            <a:lvl9pPr marL="4876557" indent="0">
              <a:buNone/>
              <a:defRPr sz="2667"/>
            </a:lvl9pPr>
          </a:lstStyle>
          <a:p>
            <a:r>
              <a:rPr lang="en-US" dirty="0"/>
              <a:t>Click icon to add picture</a:t>
            </a:r>
          </a:p>
        </p:txBody>
      </p:sp>
      <p:sp>
        <p:nvSpPr>
          <p:cNvPr id="4" name="Text Placeholder 3"/>
          <p:cNvSpPr>
            <a:spLocks noGrp="1"/>
          </p:cNvSpPr>
          <p:nvPr>
            <p:ph type="body" sz="half" idx="2"/>
          </p:nvPr>
        </p:nvSpPr>
        <p:spPr>
          <a:xfrm>
            <a:off x="2389717" y="5367339"/>
            <a:ext cx="7315200" cy="804863"/>
          </a:xfrm>
        </p:spPr>
        <p:txBody>
          <a:bodyPr/>
          <a:lstStyle>
            <a:lvl1pPr marL="0" indent="0">
              <a:buNone/>
              <a:defRPr sz="1867"/>
            </a:lvl1pPr>
            <a:lvl2pPr marL="609570" indent="0">
              <a:buNone/>
              <a:defRPr sz="1600"/>
            </a:lvl2pPr>
            <a:lvl3pPr marL="1219140" indent="0">
              <a:buNone/>
              <a:defRPr sz="1333"/>
            </a:lvl3pPr>
            <a:lvl4pPr marL="1828709" indent="0">
              <a:buNone/>
              <a:defRPr sz="1200"/>
            </a:lvl4pPr>
            <a:lvl5pPr marL="2438278" indent="0">
              <a:buNone/>
              <a:defRPr sz="1200"/>
            </a:lvl5pPr>
            <a:lvl6pPr marL="3047848" indent="0">
              <a:buNone/>
              <a:defRPr sz="1200"/>
            </a:lvl6pPr>
            <a:lvl7pPr marL="3657418" indent="0">
              <a:buNone/>
              <a:defRPr sz="1200"/>
            </a:lvl7pPr>
            <a:lvl8pPr marL="4266987" indent="0">
              <a:buNone/>
              <a:defRPr sz="1200"/>
            </a:lvl8pPr>
            <a:lvl9pPr marL="4876557" indent="0">
              <a:buNone/>
              <a:defRPr sz="1200"/>
            </a:lvl9pPr>
          </a:lstStyle>
          <a:p>
            <a:pPr lvl="0"/>
            <a:r>
              <a:rPr lang="en-US"/>
              <a:t>Click to edit Master text styles</a:t>
            </a:r>
          </a:p>
        </p:txBody>
      </p:sp>
      <p:sp>
        <p:nvSpPr>
          <p:cNvPr id="10" name="Slide Number Placeholder 5">
            <a:extLst>
              <a:ext uri="{FF2B5EF4-FFF2-40B4-BE49-F238E27FC236}">
                <a16:creationId xmlns:a16="http://schemas.microsoft.com/office/drawing/2014/main" id="{FEE2074F-CAE8-5E4C-A3BB-6DB00FCD1EE0}"/>
              </a:ext>
            </a:extLst>
          </p:cNvPr>
          <p:cNvSpPr>
            <a:spLocks noGrp="1"/>
          </p:cNvSpPr>
          <p:nvPr>
            <p:ph type="sldNum" sz="quarter" idx="4"/>
          </p:nvPr>
        </p:nvSpPr>
        <p:spPr>
          <a:xfrm>
            <a:off x="8363284" y="6500735"/>
            <a:ext cx="3219116"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C67049A2-617D-4058-AAA4-E2BC351D607C}" type="slidenum">
              <a:rPr lang="en-US" smtClean="0"/>
              <a:t>‹#›</a:t>
            </a:fld>
            <a:endParaRPr lang="en-US" dirty="0"/>
          </a:p>
        </p:txBody>
      </p:sp>
    </p:spTree>
    <p:extLst>
      <p:ext uri="{BB962C8B-B14F-4D97-AF65-F5344CB8AC3E}">
        <p14:creationId xmlns:p14="http://schemas.microsoft.com/office/powerpoint/2010/main" val="2544491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09021816-9FF4-2B42-A69C-32CE739FF360}"/>
              </a:ext>
            </a:extLst>
          </p:cNvPr>
          <p:cNvSpPr>
            <a:spLocks noGrp="1"/>
          </p:cNvSpPr>
          <p:nvPr>
            <p:ph type="sldNum" sz="quarter" idx="4"/>
          </p:nvPr>
        </p:nvSpPr>
        <p:spPr>
          <a:xfrm>
            <a:off x="8363284" y="6500735"/>
            <a:ext cx="3219116"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C67049A2-617D-4058-AAA4-E2BC351D607C}" type="slidenum">
              <a:rPr lang="en-US" smtClean="0"/>
              <a:t>‹#›</a:t>
            </a:fld>
            <a:endParaRPr lang="en-US" dirty="0"/>
          </a:p>
        </p:txBody>
      </p:sp>
    </p:spTree>
    <p:extLst>
      <p:ext uri="{BB962C8B-B14F-4D97-AF65-F5344CB8AC3E}">
        <p14:creationId xmlns:p14="http://schemas.microsoft.com/office/powerpoint/2010/main" val="1551974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6"/>
            <a:ext cx="27432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06376"/>
            <a:ext cx="802640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FAFC894F-6864-BF40-B898-DE9BED8AC035}"/>
              </a:ext>
            </a:extLst>
          </p:cNvPr>
          <p:cNvSpPr>
            <a:spLocks noGrp="1"/>
          </p:cNvSpPr>
          <p:nvPr>
            <p:ph type="sldNum" sz="quarter" idx="4"/>
          </p:nvPr>
        </p:nvSpPr>
        <p:spPr>
          <a:xfrm>
            <a:off x="8363284" y="6500735"/>
            <a:ext cx="3219116"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C67049A2-617D-4058-AAA4-E2BC351D607C}" type="slidenum">
              <a:rPr lang="en-US" smtClean="0"/>
              <a:t>‹#›</a:t>
            </a:fld>
            <a:endParaRPr lang="en-US" dirty="0"/>
          </a:p>
        </p:txBody>
      </p:sp>
    </p:spTree>
    <p:extLst>
      <p:ext uri="{BB962C8B-B14F-4D97-AF65-F5344CB8AC3E}">
        <p14:creationId xmlns:p14="http://schemas.microsoft.com/office/powerpoint/2010/main" val="1514103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99C6A-B661-984A-B6A3-147D17A4701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3FDBC82-6EED-5C42-8F08-8AC802DAB16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CC7FC87-0552-E041-8884-6E434103807E}"/>
              </a:ext>
            </a:extLst>
          </p:cNvPr>
          <p:cNvSpPr>
            <a:spLocks noGrp="1"/>
          </p:cNvSpPr>
          <p:nvPr>
            <p:ph type="dt" sz="half" idx="10"/>
          </p:nvPr>
        </p:nvSpPr>
        <p:spPr/>
        <p:txBody>
          <a:bodyPr/>
          <a:lstStyle/>
          <a:p>
            <a:fld id="{EECE6FA2-3357-C641-88C1-9E364B49C414}" type="datetimeFigureOut">
              <a:rPr lang="en-US" smtClean="0"/>
              <a:t>12/20/2022</a:t>
            </a:fld>
            <a:endParaRPr lang="en-US"/>
          </a:p>
        </p:txBody>
      </p:sp>
      <p:sp>
        <p:nvSpPr>
          <p:cNvPr id="5" name="Footer Placeholder 4">
            <a:extLst>
              <a:ext uri="{FF2B5EF4-FFF2-40B4-BE49-F238E27FC236}">
                <a16:creationId xmlns:a16="http://schemas.microsoft.com/office/drawing/2014/main" id="{4DDCAE47-DE84-BC43-8D4F-40C943B119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ECE7F0-B9E2-434D-B58B-2E47C96C57B4}"/>
              </a:ext>
            </a:extLst>
          </p:cNvPr>
          <p:cNvSpPr>
            <a:spLocks noGrp="1"/>
          </p:cNvSpPr>
          <p:nvPr>
            <p:ph type="sldNum" sz="quarter" idx="12"/>
          </p:nvPr>
        </p:nvSpPr>
        <p:spPr/>
        <p:txBody>
          <a:bodyPr/>
          <a:lstStyle/>
          <a:p>
            <a:fld id="{CF9483CC-F8CA-DF46-8E9E-B43AD7867B7A}" type="slidenum">
              <a:rPr lang="en-US" smtClean="0"/>
              <a:t>‹#›</a:t>
            </a:fld>
            <a:endParaRPr lang="en-US"/>
          </a:p>
        </p:txBody>
      </p:sp>
    </p:spTree>
    <p:extLst>
      <p:ext uri="{BB962C8B-B14F-4D97-AF65-F5344CB8AC3E}">
        <p14:creationId xmlns:p14="http://schemas.microsoft.com/office/powerpoint/2010/main" val="3560216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9" name="Content Placeholder 2"/>
          <p:cNvSpPr>
            <a:spLocks noGrp="1"/>
          </p:cNvSpPr>
          <p:nvPr>
            <p:ph idx="14"/>
          </p:nvPr>
        </p:nvSpPr>
        <p:spPr>
          <a:xfrm>
            <a:off x="385352" y="1981200"/>
            <a:ext cx="9139649" cy="4521200"/>
          </a:xfrm>
        </p:spPr>
        <p:txBody>
          <a:bodyPr lIns="91440">
            <a:normAutofit/>
          </a:bodyPr>
          <a:lstStyle>
            <a:lvl1pPr marL="311143" indent="-311143">
              <a:spcBef>
                <a:spcPts val="0"/>
              </a:spcBef>
              <a:spcAft>
                <a:spcPts val="400"/>
              </a:spcAft>
              <a:buClr>
                <a:schemeClr val="accent2"/>
              </a:buClr>
              <a:buSzPct val="80000"/>
              <a:buFont typeface="Wingdings 3" panose="05040102010807070707" pitchFamily="18" charset="2"/>
              <a:buChar char=""/>
              <a:defRPr sz="2667">
                <a:solidFill>
                  <a:schemeClr val="bg2"/>
                </a:solidFill>
              </a:defRPr>
            </a:lvl1pPr>
            <a:lvl2pPr marL="584185" indent="-253994">
              <a:spcBef>
                <a:spcPts val="0"/>
              </a:spcBef>
              <a:spcAft>
                <a:spcPts val="133"/>
              </a:spcAft>
              <a:buClr>
                <a:schemeClr val="accent2"/>
              </a:buClr>
              <a:buSzPct val="100000"/>
              <a:buFont typeface="Calibri" panose="020F0502020204030204" pitchFamily="34" charset="0"/>
              <a:buChar char="─"/>
              <a:defRPr sz="2400">
                <a:solidFill>
                  <a:schemeClr val="bg2"/>
                </a:solidFill>
              </a:defRPr>
            </a:lvl2pPr>
            <a:lvl3pPr marL="793731" indent="-203195">
              <a:spcBef>
                <a:spcPts val="0"/>
              </a:spcBef>
              <a:spcAft>
                <a:spcPts val="133"/>
              </a:spcAft>
              <a:buClr>
                <a:schemeClr val="accent2"/>
              </a:buClr>
              <a:buSzPct val="70000"/>
              <a:buFont typeface="Wingdings 3" panose="05040102010807070707" pitchFamily="18" charset="2"/>
              <a:buChar char=""/>
              <a:defRPr sz="2133">
                <a:solidFill>
                  <a:schemeClr val="bg2"/>
                </a:solidFill>
              </a:defRPr>
            </a:lvl3pPr>
            <a:lvl4pPr marL="990575" indent="-190495">
              <a:spcBef>
                <a:spcPts val="0"/>
              </a:spcBef>
              <a:spcAft>
                <a:spcPts val="133"/>
              </a:spcAft>
              <a:buClr>
                <a:schemeClr val="accent2"/>
              </a:buClr>
              <a:buFont typeface="Calibri" panose="020F0502020204030204" pitchFamily="34" charset="0"/>
              <a:buChar char="−"/>
              <a:defRPr sz="1867">
                <a:solidFill>
                  <a:schemeClr val="bg2"/>
                </a:solidFill>
              </a:defRPr>
            </a:lvl4pPr>
            <a:lvl5pPr marL="1162022" indent="-158747">
              <a:spcBef>
                <a:spcPts val="0"/>
              </a:spcBef>
              <a:spcAft>
                <a:spcPts val="133"/>
              </a:spcAft>
              <a:buClr>
                <a:schemeClr val="accent2"/>
              </a:buClr>
              <a:buFont typeface="Calibri" panose="020F0502020204030204" pitchFamily="34" charset="0"/>
              <a:buChar cha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385351" y="787400"/>
            <a:ext cx="10972800" cy="879952"/>
          </a:xfrm>
        </p:spPr>
        <p:txBody>
          <a:bodyPr anchor="b">
            <a:normAutofit/>
          </a:bodyPr>
          <a:lstStyle>
            <a:lvl1pPr algn="l">
              <a:defRPr sz="3733" b="1"/>
            </a:lvl1pPr>
          </a:lstStyle>
          <a:p>
            <a:r>
              <a:rPr lang="en-US" dirty="0"/>
              <a:t>Click to Edit Master Title </a:t>
            </a:r>
          </a:p>
        </p:txBody>
      </p:sp>
      <p:cxnSp>
        <p:nvCxnSpPr>
          <p:cNvPr id="22" name="Straight Connector 21"/>
          <p:cNvCxnSpPr/>
          <p:nvPr userDrawn="1"/>
        </p:nvCxnSpPr>
        <p:spPr>
          <a:xfrm>
            <a:off x="0" y="1797051"/>
            <a:ext cx="92456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15" name="Picture 2" descr="C:\Users\Varun.SANJEEV\Desktop\Xoriant short 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543544" y="6334896"/>
            <a:ext cx="468593" cy="427845"/>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5">
            <a:extLst>
              <a:ext uri="{FF2B5EF4-FFF2-40B4-BE49-F238E27FC236}">
                <a16:creationId xmlns:a16="http://schemas.microsoft.com/office/drawing/2014/main" id="{2F64C38A-9DAE-5F4B-AAD9-2E630E81E744}"/>
              </a:ext>
            </a:extLst>
          </p:cNvPr>
          <p:cNvSpPr>
            <a:spLocks noGrp="1"/>
          </p:cNvSpPr>
          <p:nvPr>
            <p:ph type="sldNum" sz="quarter" idx="4"/>
          </p:nvPr>
        </p:nvSpPr>
        <p:spPr>
          <a:xfrm>
            <a:off x="8363284" y="6500735"/>
            <a:ext cx="3219116"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C67049A2-617D-4058-AAA4-E2BC351D607C}" type="slidenum">
              <a:rPr lang="en-US" smtClean="0"/>
              <a:t>‹#›</a:t>
            </a:fld>
            <a:endParaRPr lang="en-US" dirty="0"/>
          </a:p>
        </p:txBody>
      </p:sp>
    </p:spTree>
    <p:extLst>
      <p:ext uri="{BB962C8B-B14F-4D97-AF65-F5344CB8AC3E}">
        <p14:creationId xmlns:p14="http://schemas.microsoft.com/office/powerpoint/2010/main" val="133896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3" name="Content Placeholder 2"/>
          <p:cNvSpPr>
            <a:spLocks noGrp="1"/>
          </p:cNvSpPr>
          <p:nvPr>
            <p:ph idx="17"/>
          </p:nvPr>
        </p:nvSpPr>
        <p:spPr>
          <a:xfrm>
            <a:off x="6197600" y="1270000"/>
            <a:ext cx="5609051" cy="5207000"/>
          </a:xfrm>
        </p:spPr>
        <p:txBody>
          <a:bodyPr lIns="91440">
            <a:normAutofit/>
          </a:bodyPr>
          <a:lstStyle>
            <a:lvl1pPr marL="311143" indent="-311143">
              <a:spcBef>
                <a:spcPts val="0"/>
              </a:spcBef>
              <a:spcAft>
                <a:spcPts val="400"/>
              </a:spcAft>
              <a:buClr>
                <a:schemeClr val="accent2"/>
              </a:buClr>
              <a:buSzPct val="80000"/>
              <a:buFont typeface="Wingdings 3" panose="05040102010807070707" pitchFamily="18" charset="2"/>
              <a:buChar char=""/>
              <a:defRPr sz="2667">
                <a:solidFill>
                  <a:schemeClr val="bg2"/>
                </a:solidFill>
              </a:defRPr>
            </a:lvl1pPr>
            <a:lvl2pPr marL="584185" indent="-253994">
              <a:spcBef>
                <a:spcPts val="0"/>
              </a:spcBef>
              <a:spcAft>
                <a:spcPts val="133"/>
              </a:spcAft>
              <a:buClr>
                <a:schemeClr val="accent2"/>
              </a:buClr>
              <a:buSzPct val="100000"/>
              <a:buFont typeface="Calibri" panose="020F0502020204030204" pitchFamily="34" charset="0"/>
              <a:buChar char="─"/>
              <a:defRPr sz="2400">
                <a:solidFill>
                  <a:schemeClr val="bg2"/>
                </a:solidFill>
              </a:defRPr>
            </a:lvl2pPr>
            <a:lvl3pPr marL="793731" indent="-203195">
              <a:spcBef>
                <a:spcPts val="0"/>
              </a:spcBef>
              <a:spcAft>
                <a:spcPts val="133"/>
              </a:spcAft>
              <a:buClr>
                <a:schemeClr val="accent2"/>
              </a:buClr>
              <a:buSzPct val="70000"/>
              <a:buFont typeface="Wingdings 3" panose="05040102010807070707" pitchFamily="18" charset="2"/>
              <a:buChar char=""/>
              <a:defRPr sz="2133">
                <a:solidFill>
                  <a:schemeClr val="bg2"/>
                </a:solidFill>
              </a:defRPr>
            </a:lvl3pPr>
            <a:lvl4pPr marL="990575" indent="-190495">
              <a:spcBef>
                <a:spcPts val="0"/>
              </a:spcBef>
              <a:spcAft>
                <a:spcPts val="133"/>
              </a:spcAft>
              <a:buClr>
                <a:schemeClr val="accent2"/>
              </a:buClr>
              <a:buFont typeface="Calibri" panose="020F0502020204030204" pitchFamily="34" charset="0"/>
              <a:buChar char="−"/>
              <a:defRPr sz="1867">
                <a:solidFill>
                  <a:schemeClr val="bg2"/>
                </a:solidFill>
              </a:defRPr>
            </a:lvl4pPr>
            <a:lvl5pPr marL="1162022" indent="-158747">
              <a:spcBef>
                <a:spcPts val="0"/>
              </a:spcBef>
              <a:spcAft>
                <a:spcPts val="133"/>
              </a:spcAft>
              <a:buClr>
                <a:schemeClr val="accent2"/>
              </a:buClr>
              <a:buFont typeface="Calibri" panose="020F0502020204030204" pitchFamily="34" charset="0"/>
              <a:buChar cha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Content Placeholder 2"/>
          <p:cNvSpPr>
            <a:spLocks noGrp="1"/>
          </p:cNvSpPr>
          <p:nvPr>
            <p:ph idx="13"/>
          </p:nvPr>
        </p:nvSpPr>
        <p:spPr>
          <a:xfrm>
            <a:off x="385351" y="1270000"/>
            <a:ext cx="5609051" cy="5207000"/>
          </a:xfrm>
        </p:spPr>
        <p:txBody>
          <a:bodyPr lIns="91440">
            <a:normAutofit/>
          </a:bodyPr>
          <a:lstStyle>
            <a:lvl1pPr marL="311143" indent="-311143">
              <a:spcBef>
                <a:spcPts val="0"/>
              </a:spcBef>
              <a:spcAft>
                <a:spcPts val="400"/>
              </a:spcAft>
              <a:buClr>
                <a:schemeClr val="accent2"/>
              </a:buClr>
              <a:buSzPct val="80000"/>
              <a:buFont typeface="Wingdings 3" panose="05040102010807070707" pitchFamily="18" charset="2"/>
              <a:buChar char=""/>
              <a:defRPr sz="2667">
                <a:solidFill>
                  <a:schemeClr val="bg2"/>
                </a:solidFill>
              </a:defRPr>
            </a:lvl1pPr>
            <a:lvl2pPr marL="584185" indent="-253994">
              <a:spcBef>
                <a:spcPts val="0"/>
              </a:spcBef>
              <a:spcAft>
                <a:spcPts val="133"/>
              </a:spcAft>
              <a:buClr>
                <a:schemeClr val="accent2"/>
              </a:buClr>
              <a:buSzPct val="100000"/>
              <a:buFont typeface="Calibri" panose="020F0502020204030204" pitchFamily="34" charset="0"/>
              <a:buChar char="─"/>
              <a:defRPr sz="2400">
                <a:solidFill>
                  <a:schemeClr val="bg2"/>
                </a:solidFill>
              </a:defRPr>
            </a:lvl2pPr>
            <a:lvl3pPr marL="793731" indent="-203195">
              <a:spcBef>
                <a:spcPts val="0"/>
              </a:spcBef>
              <a:spcAft>
                <a:spcPts val="133"/>
              </a:spcAft>
              <a:buClr>
                <a:schemeClr val="accent2"/>
              </a:buClr>
              <a:buSzPct val="70000"/>
              <a:buFont typeface="Wingdings 3" panose="05040102010807070707" pitchFamily="18" charset="2"/>
              <a:buChar char=""/>
              <a:defRPr sz="2133">
                <a:solidFill>
                  <a:schemeClr val="bg2"/>
                </a:solidFill>
              </a:defRPr>
            </a:lvl3pPr>
            <a:lvl4pPr marL="990575" indent="-190495">
              <a:spcBef>
                <a:spcPts val="0"/>
              </a:spcBef>
              <a:spcAft>
                <a:spcPts val="133"/>
              </a:spcAft>
              <a:buClr>
                <a:schemeClr val="accent2"/>
              </a:buClr>
              <a:buFont typeface="Calibri" panose="020F0502020204030204" pitchFamily="34" charset="0"/>
              <a:buChar char="−"/>
              <a:defRPr sz="1867">
                <a:solidFill>
                  <a:schemeClr val="bg2"/>
                </a:solidFill>
              </a:defRPr>
            </a:lvl4pPr>
            <a:lvl5pPr marL="1162022" indent="-158747">
              <a:spcBef>
                <a:spcPts val="0"/>
              </a:spcBef>
              <a:spcAft>
                <a:spcPts val="133"/>
              </a:spcAft>
              <a:buClr>
                <a:schemeClr val="accent2"/>
              </a:buClr>
              <a:buFont typeface="Calibri" panose="020F0502020204030204" pitchFamily="34" charset="0"/>
              <a:buChar cha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387352" y="76199"/>
            <a:ext cx="10972800" cy="879479"/>
          </a:xfrm>
        </p:spPr>
        <p:txBody>
          <a:bodyPr anchor="b">
            <a:normAutofit/>
          </a:bodyPr>
          <a:lstStyle>
            <a:lvl1pPr algn="l">
              <a:defRPr sz="3733" b="1">
                <a:solidFill>
                  <a:schemeClr val="tx1"/>
                </a:solidFill>
              </a:defRPr>
            </a:lvl1pPr>
          </a:lstStyle>
          <a:p>
            <a:r>
              <a:rPr lang="en-US" dirty="0"/>
              <a:t>Click to Edit Master Title</a:t>
            </a:r>
          </a:p>
        </p:txBody>
      </p:sp>
      <p:cxnSp>
        <p:nvCxnSpPr>
          <p:cNvPr id="17" name="Straight Connector 16"/>
          <p:cNvCxnSpPr/>
          <p:nvPr userDrawn="1"/>
        </p:nvCxnSpPr>
        <p:spPr>
          <a:xfrm>
            <a:off x="1" y="1085851"/>
            <a:ext cx="1140142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lide Number Placeholder 5">
            <a:extLst>
              <a:ext uri="{FF2B5EF4-FFF2-40B4-BE49-F238E27FC236}">
                <a16:creationId xmlns:a16="http://schemas.microsoft.com/office/drawing/2014/main" id="{E1E26EE7-84FA-D54E-9510-B3DFAB205830}"/>
              </a:ext>
            </a:extLst>
          </p:cNvPr>
          <p:cNvSpPr>
            <a:spLocks noGrp="1"/>
          </p:cNvSpPr>
          <p:nvPr>
            <p:ph type="sldNum" sz="quarter" idx="4"/>
          </p:nvPr>
        </p:nvSpPr>
        <p:spPr>
          <a:xfrm>
            <a:off x="8363284" y="6500735"/>
            <a:ext cx="3219116"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C67049A2-617D-4058-AAA4-E2BC351D607C}" type="slidenum">
              <a:rPr lang="en-US" smtClean="0"/>
              <a:t>‹#›</a:t>
            </a:fld>
            <a:endParaRPr lang="en-US" dirty="0"/>
          </a:p>
        </p:txBody>
      </p:sp>
    </p:spTree>
    <p:extLst>
      <p:ext uri="{BB962C8B-B14F-4D97-AF65-F5344CB8AC3E}">
        <p14:creationId xmlns:p14="http://schemas.microsoft.com/office/powerpoint/2010/main" val="3587950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7352" y="76199"/>
            <a:ext cx="10972800" cy="881383"/>
          </a:xfrm>
        </p:spPr>
        <p:txBody>
          <a:bodyPr anchor="b">
            <a:normAutofit/>
          </a:bodyPr>
          <a:lstStyle>
            <a:lvl1pPr algn="l">
              <a:defRPr sz="3733" b="1"/>
            </a:lvl1pPr>
          </a:lstStyle>
          <a:p>
            <a:r>
              <a:rPr lang="en-US" dirty="0"/>
              <a:t>Click to Edit Master Title</a:t>
            </a:r>
          </a:p>
        </p:txBody>
      </p:sp>
      <p:cxnSp>
        <p:nvCxnSpPr>
          <p:cNvPr id="15" name="Straight Connector 14"/>
          <p:cNvCxnSpPr/>
          <p:nvPr userDrawn="1"/>
        </p:nvCxnSpPr>
        <p:spPr>
          <a:xfrm>
            <a:off x="1" y="1085851"/>
            <a:ext cx="1140142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0"/>
          <p:cNvSpPr>
            <a:spLocks noGrp="1"/>
          </p:cNvSpPr>
          <p:nvPr>
            <p:ph type="body" sz="quarter" idx="19"/>
          </p:nvPr>
        </p:nvSpPr>
        <p:spPr>
          <a:xfrm>
            <a:off x="385351" y="1270001"/>
            <a:ext cx="10981267" cy="617255"/>
          </a:xfrm>
        </p:spPr>
        <p:txBody>
          <a:bodyPr>
            <a:normAutofit/>
          </a:bodyPr>
          <a:lstStyle>
            <a:lvl1pPr marL="0" indent="0">
              <a:lnSpc>
                <a:spcPts val="3333"/>
              </a:lnSpc>
              <a:buNone/>
              <a:defRPr sz="2933">
                <a:solidFill>
                  <a:schemeClr val="accent4"/>
                </a:solidFill>
              </a:defRPr>
            </a:lvl1pPr>
          </a:lstStyle>
          <a:p>
            <a:pPr lvl="0"/>
            <a:r>
              <a:rPr lang="en-US"/>
              <a:t>Click to edit Master text styles</a:t>
            </a:r>
          </a:p>
        </p:txBody>
      </p:sp>
      <p:sp>
        <p:nvSpPr>
          <p:cNvPr id="34" name="Content Placeholder 2"/>
          <p:cNvSpPr>
            <a:spLocks noGrp="1"/>
          </p:cNvSpPr>
          <p:nvPr>
            <p:ph idx="17"/>
          </p:nvPr>
        </p:nvSpPr>
        <p:spPr>
          <a:xfrm>
            <a:off x="6197600" y="1905000"/>
            <a:ext cx="5609051" cy="4572000"/>
          </a:xfrm>
        </p:spPr>
        <p:txBody>
          <a:bodyPr lIns="91440">
            <a:normAutofit/>
          </a:bodyPr>
          <a:lstStyle>
            <a:lvl1pPr marL="311143" indent="-311143">
              <a:spcBef>
                <a:spcPts val="0"/>
              </a:spcBef>
              <a:spcAft>
                <a:spcPts val="400"/>
              </a:spcAft>
              <a:buClr>
                <a:schemeClr val="accent2"/>
              </a:buClr>
              <a:buSzPct val="80000"/>
              <a:buFont typeface="Wingdings 3" panose="05040102010807070707" pitchFamily="18" charset="2"/>
              <a:buChar char=""/>
              <a:defRPr sz="2667">
                <a:solidFill>
                  <a:schemeClr val="bg2"/>
                </a:solidFill>
              </a:defRPr>
            </a:lvl1pPr>
            <a:lvl2pPr marL="584185" indent="-253994">
              <a:spcBef>
                <a:spcPts val="0"/>
              </a:spcBef>
              <a:spcAft>
                <a:spcPts val="133"/>
              </a:spcAft>
              <a:buClr>
                <a:schemeClr val="accent2"/>
              </a:buClr>
              <a:buSzPct val="100000"/>
              <a:buFont typeface="Calibri" panose="020F0502020204030204" pitchFamily="34" charset="0"/>
              <a:buChar char="─"/>
              <a:defRPr sz="2400">
                <a:solidFill>
                  <a:schemeClr val="bg2"/>
                </a:solidFill>
              </a:defRPr>
            </a:lvl2pPr>
            <a:lvl3pPr marL="793731" indent="-203195">
              <a:spcBef>
                <a:spcPts val="0"/>
              </a:spcBef>
              <a:spcAft>
                <a:spcPts val="133"/>
              </a:spcAft>
              <a:buClr>
                <a:schemeClr val="accent2"/>
              </a:buClr>
              <a:buSzPct val="70000"/>
              <a:buFont typeface="Wingdings 3" panose="05040102010807070707" pitchFamily="18" charset="2"/>
              <a:buChar char=""/>
              <a:defRPr sz="2133">
                <a:solidFill>
                  <a:schemeClr val="bg2"/>
                </a:solidFill>
              </a:defRPr>
            </a:lvl3pPr>
            <a:lvl4pPr marL="990575" indent="-190495">
              <a:spcBef>
                <a:spcPts val="0"/>
              </a:spcBef>
              <a:spcAft>
                <a:spcPts val="133"/>
              </a:spcAft>
              <a:buClr>
                <a:schemeClr val="accent2"/>
              </a:buClr>
              <a:buFont typeface="Calibri" panose="020F0502020204030204" pitchFamily="34" charset="0"/>
              <a:buChar char="−"/>
              <a:defRPr sz="1867">
                <a:solidFill>
                  <a:schemeClr val="bg2"/>
                </a:solidFill>
              </a:defRPr>
            </a:lvl4pPr>
            <a:lvl5pPr marL="1162022" indent="-158747">
              <a:spcBef>
                <a:spcPts val="0"/>
              </a:spcBef>
              <a:spcAft>
                <a:spcPts val="133"/>
              </a:spcAft>
              <a:buClr>
                <a:schemeClr val="accent2"/>
              </a:buClr>
              <a:buFont typeface="Calibri" panose="020F0502020204030204" pitchFamily="34" charset="0"/>
              <a:buChar cha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Content Placeholder 2"/>
          <p:cNvSpPr>
            <a:spLocks noGrp="1"/>
          </p:cNvSpPr>
          <p:nvPr>
            <p:ph idx="13"/>
          </p:nvPr>
        </p:nvSpPr>
        <p:spPr>
          <a:xfrm>
            <a:off x="385351" y="1905000"/>
            <a:ext cx="5609051" cy="4572000"/>
          </a:xfrm>
        </p:spPr>
        <p:txBody>
          <a:bodyPr lIns="91440">
            <a:normAutofit/>
          </a:bodyPr>
          <a:lstStyle>
            <a:lvl1pPr marL="311143" indent="-311143">
              <a:spcBef>
                <a:spcPts val="0"/>
              </a:spcBef>
              <a:spcAft>
                <a:spcPts val="400"/>
              </a:spcAft>
              <a:buClr>
                <a:schemeClr val="accent2"/>
              </a:buClr>
              <a:buSzPct val="80000"/>
              <a:buFont typeface="Wingdings 3" panose="05040102010807070707" pitchFamily="18" charset="2"/>
              <a:buChar char=""/>
              <a:defRPr sz="2667">
                <a:solidFill>
                  <a:schemeClr val="bg2"/>
                </a:solidFill>
              </a:defRPr>
            </a:lvl1pPr>
            <a:lvl2pPr marL="584185" indent="-253994">
              <a:spcBef>
                <a:spcPts val="0"/>
              </a:spcBef>
              <a:spcAft>
                <a:spcPts val="133"/>
              </a:spcAft>
              <a:buClr>
                <a:schemeClr val="accent2"/>
              </a:buClr>
              <a:buSzPct val="100000"/>
              <a:buFont typeface="Calibri" panose="020F0502020204030204" pitchFamily="34" charset="0"/>
              <a:buChar char="─"/>
              <a:defRPr sz="2400">
                <a:solidFill>
                  <a:schemeClr val="bg2"/>
                </a:solidFill>
              </a:defRPr>
            </a:lvl2pPr>
            <a:lvl3pPr marL="793731" indent="-203195">
              <a:spcBef>
                <a:spcPts val="0"/>
              </a:spcBef>
              <a:spcAft>
                <a:spcPts val="133"/>
              </a:spcAft>
              <a:buClr>
                <a:schemeClr val="accent2"/>
              </a:buClr>
              <a:buSzPct val="70000"/>
              <a:buFont typeface="Wingdings 3" panose="05040102010807070707" pitchFamily="18" charset="2"/>
              <a:buChar char=""/>
              <a:defRPr sz="2133">
                <a:solidFill>
                  <a:schemeClr val="bg2"/>
                </a:solidFill>
              </a:defRPr>
            </a:lvl3pPr>
            <a:lvl4pPr marL="990575" indent="-190495">
              <a:spcBef>
                <a:spcPts val="0"/>
              </a:spcBef>
              <a:spcAft>
                <a:spcPts val="133"/>
              </a:spcAft>
              <a:buClr>
                <a:schemeClr val="accent2"/>
              </a:buClr>
              <a:buFont typeface="Calibri" panose="020F0502020204030204" pitchFamily="34" charset="0"/>
              <a:buChar char="−"/>
              <a:defRPr sz="1867">
                <a:solidFill>
                  <a:schemeClr val="bg2"/>
                </a:solidFill>
              </a:defRPr>
            </a:lvl4pPr>
            <a:lvl5pPr marL="1162022" indent="-158747">
              <a:spcBef>
                <a:spcPts val="0"/>
              </a:spcBef>
              <a:spcAft>
                <a:spcPts val="133"/>
              </a:spcAft>
              <a:buClr>
                <a:schemeClr val="accent2"/>
              </a:buClr>
              <a:buFont typeface="Calibri" panose="020F0502020204030204" pitchFamily="34" charset="0"/>
              <a:buChar cha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5">
            <a:extLst>
              <a:ext uri="{FF2B5EF4-FFF2-40B4-BE49-F238E27FC236}">
                <a16:creationId xmlns:a16="http://schemas.microsoft.com/office/drawing/2014/main" id="{38FC7A82-7AA7-ED47-A6A9-AAA079BE0B16}"/>
              </a:ext>
            </a:extLst>
          </p:cNvPr>
          <p:cNvSpPr>
            <a:spLocks noGrp="1"/>
          </p:cNvSpPr>
          <p:nvPr>
            <p:ph type="sldNum" sz="quarter" idx="4"/>
          </p:nvPr>
        </p:nvSpPr>
        <p:spPr>
          <a:xfrm>
            <a:off x="8363284" y="6500735"/>
            <a:ext cx="3219116"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C67049A2-617D-4058-AAA4-E2BC351D607C}" type="slidenum">
              <a:rPr lang="en-US" smtClean="0"/>
              <a:t>‹#›</a:t>
            </a:fld>
            <a:endParaRPr lang="en-US" dirty="0"/>
          </a:p>
        </p:txBody>
      </p:sp>
    </p:spTree>
    <p:extLst>
      <p:ext uri="{BB962C8B-B14F-4D97-AF65-F5344CB8AC3E}">
        <p14:creationId xmlns:p14="http://schemas.microsoft.com/office/powerpoint/2010/main" val="1004059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Half Image &amp; Title">
    <p:bg>
      <p:bgPr>
        <a:solidFill>
          <a:schemeClr val="bg1"/>
        </a:solidFill>
        <a:effectLst/>
      </p:bgPr>
    </p:bg>
    <p:spTree>
      <p:nvGrpSpPr>
        <p:cNvPr id="1" name=""/>
        <p:cNvGrpSpPr/>
        <p:nvPr/>
      </p:nvGrpSpPr>
      <p:grpSpPr>
        <a:xfrm>
          <a:off x="0" y="0"/>
          <a:ext cx="0" cy="0"/>
          <a:chOff x="0" y="0"/>
          <a:chExt cx="0" cy="0"/>
        </a:xfrm>
      </p:grpSpPr>
      <p:sp>
        <p:nvSpPr>
          <p:cNvPr id="27" name="Content Placeholder 2"/>
          <p:cNvSpPr>
            <a:spLocks noGrp="1"/>
          </p:cNvSpPr>
          <p:nvPr>
            <p:ph idx="17"/>
          </p:nvPr>
        </p:nvSpPr>
        <p:spPr>
          <a:xfrm>
            <a:off x="5892800" y="1238251"/>
            <a:ext cx="5486401" cy="5092700"/>
          </a:xfrm>
        </p:spPr>
        <p:txBody>
          <a:bodyPr lIns="91440">
            <a:normAutofit/>
          </a:bodyPr>
          <a:lstStyle>
            <a:lvl1pPr marL="311143" indent="-311143">
              <a:spcBef>
                <a:spcPts val="0"/>
              </a:spcBef>
              <a:spcAft>
                <a:spcPts val="400"/>
              </a:spcAft>
              <a:buClr>
                <a:schemeClr val="accent2"/>
              </a:buClr>
              <a:buSzPct val="80000"/>
              <a:buFont typeface="Wingdings 3" panose="05040102010807070707" pitchFamily="18" charset="2"/>
              <a:buChar char=""/>
              <a:defRPr sz="2667">
                <a:solidFill>
                  <a:schemeClr val="bg2"/>
                </a:solidFill>
              </a:defRPr>
            </a:lvl1pPr>
            <a:lvl2pPr marL="584185" indent="-253994">
              <a:spcBef>
                <a:spcPts val="0"/>
              </a:spcBef>
              <a:spcAft>
                <a:spcPts val="133"/>
              </a:spcAft>
              <a:buClr>
                <a:schemeClr val="accent2"/>
              </a:buClr>
              <a:buSzPct val="100000"/>
              <a:buFont typeface="Calibri" panose="020F0502020204030204" pitchFamily="34" charset="0"/>
              <a:buChar char="─"/>
              <a:defRPr sz="2400">
                <a:solidFill>
                  <a:schemeClr val="bg2"/>
                </a:solidFill>
              </a:defRPr>
            </a:lvl2pPr>
            <a:lvl3pPr marL="793731" indent="-203195">
              <a:spcBef>
                <a:spcPts val="0"/>
              </a:spcBef>
              <a:spcAft>
                <a:spcPts val="133"/>
              </a:spcAft>
              <a:buClr>
                <a:schemeClr val="accent2"/>
              </a:buClr>
              <a:buSzPct val="70000"/>
              <a:buFont typeface="Wingdings 3" panose="05040102010807070707" pitchFamily="18" charset="2"/>
              <a:buChar char=""/>
              <a:defRPr sz="2133">
                <a:solidFill>
                  <a:schemeClr val="bg2"/>
                </a:solidFill>
              </a:defRPr>
            </a:lvl3pPr>
            <a:lvl4pPr marL="990575" indent="-190495">
              <a:spcBef>
                <a:spcPts val="0"/>
              </a:spcBef>
              <a:spcAft>
                <a:spcPts val="133"/>
              </a:spcAft>
              <a:buClr>
                <a:schemeClr val="accent2"/>
              </a:buClr>
              <a:buFont typeface="Calibri" panose="020F0502020204030204" pitchFamily="34" charset="0"/>
              <a:buChar char="−"/>
              <a:defRPr sz="1867">
                <a:solidFill>
                  <a:schemeClr val="bg2"/>
                </a:solidFill>
              </a:defRPr>
            </a:lvl4pPr>
            <a:lvl5pPr marL="1162022" indent="-158747">
              <a:spcBef>
                <a:spcPts val="0"/>
              </a:spcBef>
              <a:spcAft>
                <a:spcPts val="133"/>
              </a:spcAft>
              <a:buClr>
                <a:schemeClr val="accent2"/>
              </a:buClr>
              <a:buFont typeface="Calibri" panose="020F0502020204030204" pitchFamily="34" charset="0"/>
              <a:buChar cha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p:nvPr>
        </p:nvSpPr>
        <p:spPr>
          <a:xfrm>
            <a:off x="530225" y="530226"/>
            <a:ext cx="5128895" cy="5794375"/>
          </a:xfrm>
          <a:solidFill>
            <a:schemeClr val="bg1">
              <a:lumMod val="95000"/>
            </a:schemeClr>
          </a:solidFill>
        </p:spPr>
        <p:txBody>
          <a:bodyPr vert="horz" lIns="91440" tIns="45720" rIns="91440" bIns="45720" rtlCol="0" anchor="ctr">
            <a:normAutofit/>
          </a:bodyPr>
          <a:lstStyle>
            <a:lvl1pPr marL="457189" indent="-457189" algn="ctr">
              <a:buNone/>
              <a:defRPr lang="en-US" sz="2400" b="0" dirty="0">
                <a:solidFill>
                  <a:schemeClr val="tx2"/>
                </a:solidFill>
                <a:latin typeface="+mj-lt"/>
              </a:defRPr>
            </a:lvl1pPr>
          </a:lstStyle>
          <a:p>
            <a:pPr marL="0" lvl="0" indent="0" algn="ctr">
              <a:lnSpc>
                <a:spcPct val="200000"/>
              </a:lnSpc>
              <a:spcBef>
                <a:spcPts val="0"/>
              </a:spcBef>
            </a:pPr>
            <a:r>
              <a:rPr lang="en-US" dirty="0"/>
              <a:t>Click icon to add picture</a:t>
            </a:r>
          </a:p>
        </p:txBody>
      </p:sp>
      <p:sp>
        <p:nvSpPr>
          <p:cNvPr id="2" name="Title 1"/>
          <p:cNvSpPr>
            <a:spLocks noGrp="1"/>
          </p:cNvSpPr>
          <p:nvPr>
            <p:ph type="title" hasCustomPrompt="1"/>
          </p:nvPr>
        </p:nvSpPr>
        <p:spPr>
          <a:xfrm>
            <a:off x="5892800" y="351367"/>
            <a:ext cx="5486400" cy="812800"/>
          </a:xfrm>
        </p:spPr>
        <p:txBody>
          <a:bodyPr anchor="t">
            <a:normAutofit/>
          </a:bodyPr>
          <a:lstStyle>
            <a:lvl1pPr algn="l">
              <a:defRPr sz="3733" b="1"/>
            </a:lvl1pPr>
          </a:lstStyle>
          <a:p>
            <a:r>
              <a:rPr lang="en-US" dirty="0"/>
              <a:t>Click to Edit Master Title </a:t>
            </a:r>
          </a:p>
        </p:txBody>
      </p:sp>
      <p:sp>
        <p:nvSpPr>
          <p:cNvPr id="8" name="Slide Number Placeholder 5">
            <a:extLst>
              <a:ext uri="{FF2B5EF4-FFF2-40B4-BE49-F238E27FC236}">
                <a16:creationId xmlns:a16="http://schemas.microsoft.com/office/drawing/2014/main" id="{A518D56E-1572-7F4E-9EDB-0837BB19481F}"/>
              </a:ext>
            </a:extLst>
          </p:cNvPr>
          <p:cNvSpPr>
            <a:spLocks noGrp="1"/>
          </p:cNvSpPr>
          <p:nvPr>
            <p:ph type="sldNum" sz="quarter" idx="4"/>
          </p:nvPr>
        </p:nvSpPr>
        <p:spPr>
          <a:xfrm>
            <a:off x="8363284" y="6500735"/>
            <a:ext cx="3219116"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C67049A2-617D-4058-AAA4-E2BC351D607C}" type="slidenum">
              <a:rPr lang="en-US" smtClean="0"/>
              <a:t>‹#›</a:t>
            </a:fld>
            <a:endParaRPr lang="en-US" dirty="0"/>
          </a:p>
        </p:txBody>
      </p:sp>
    </p:spTree>
    <p:extLst>
      <p:ext uri="{BB962C8B-B14F-4D97-AF65-F5344CB8AC3E}">
        <p14:creationId xmlns:p14="http://schemas.microsoft.com/office/powerpoint/2010/main" val="2917898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hyperlink" Target="http://www.ideyalabs.com/"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1.pn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hyperlink" Target="http://www.ideyalabs.com/" TargetMode="Externa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hyperlink" Target="http://www.ideyalabs.com/" TargetMode="Externa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image" Target="../media/image1.png"/><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theme" Target="../theme/theme3.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A picture containing drawing&#10;&#10;Description automatically generated">
            <a:extLst>
              <a:ext uri="{FF2B5EF4-FFF2-40B4-BE49-F238E27FC236}">
                <a16:creationId xmlns:a16="http://schemas.microsoft.com/office/drawing/2014/main" id="{795060EF-4DD8-2B46-9DCD-4DFAFC394FB8}"/>
              </a:ext>
            </a:extLst>
          </p:cNvPr>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9702800" y="45717"/>
            <a:ext cx="2370387" cy="563880"/>
          </a:xfrm>
          <a:prstGeom prst="rect">
            <a:avLst/>
          </a:prstGeom>
          <a:noFill/>
        </p:spPr>
      </p:pic>
      <p:sp>
        <p:nvSpPr>
          <p:cNvPr id="8" name="Footer Placeholder 4">
            <a:extLst>
              <a:ext uri="{FF2B5EF4-FFF2-40B4-BE49-F238E27FC236}">
                <a16:creationId xmlns:a16="http://schemas.microsoft.com/office/drawing/2014/main" id="{37033E7B-7752-DD49-8650-3339CDFF3C6F}"/>
              </a:ext>
            </a:extLst>
          </p:cNvPr>
          <p:cNvSpPr txBox="1">
            <a:spLocks/>
          </p:cNvSpPr>
          <p:nvPr userDrawn="1"/>
        </p:nvSpPr>
        <p:spPr>
          <a:xfrm>
            <a:off x="-95002" y="6550777"/>
            <a:ext cx="4368800" cy="365125"/>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2"/>
                </a:solidFill>
              </a:rPr>
              <a:t>© ideyaLabs | </a:t>
            </a:r>
            <a:r>
              <a:rPr lang="en-US" dirty="0">
                <a:solidFill>
                  <a:schemeClr val="tx2"/>
                </a:solidFill>
                <a:hlinkClick r:id="rId22"/>
              </a:rPr>
              <a:t>www.ideyaLabs.com</a:t>
            </a:r>
            <a:r>
              <a:rPr lang="en-US" dirty="0">
                <a:solidFill>
                  <a:schemeClr val="tx2"/>
                </a:solidFill>
              </a:rPr>
              <a:t>  | Confidential</a:t>
            </a:r>
            <a:endParaRPr lang="en-US" dirty="0"/>
          </a:p>
        </p:txBody>
      </p:sp>
      <p:sp>
        <p:nvSpPr>
          <p:cNvPr id="9" name="Slide Number Placeholder 4">
            <a:extLst>
              <a:ext uri="{FF2B5EF4-FFF2-40B4-BE49-F238E27FC236}">
                <a16:creationId xmlns:a16="http://schemas.microsoft.com/office/drawing/2014/main" id="{1DD54922-E5E9-904C-ADB3-742E7C800995}"/>
              </a:ext>
            </a:extLst>
          </p:cNvPr>
          <p:cNvSpPr txBox="1">
            <a:spLocks/>
          </p:cNvSpPr>
          <p:nvPr userDrawn="1"/>
        </p:nvSpPr>
        <p:spPr>
          <a:xfrm>
            <a:off x="9347200" y="6486036"/>
            <a:ext cx="284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187AF18-6046-45D9-BEFD-ED259AD17538}" type="slidenum">
              <a:rPr lang="en-US" smtClean="0"/>
              <a:pPr algn="r">
                <a:defRPr/>
              </a:pPr>
              <a:t>‹#›</a:t>
            </a:fld>
            <a:endParaRPr lang="en-US" dirty="0"/>
          </a:p>
        </p:txBody>
      </p:sp>
    </p:spTree>
    <p:extLst>
      <p:ext uri="{BB962C8B-B14F-4D97-AF65-F5344CB8AC3E}">
        <p14:creationId xmlns:p14="http://schemas.microsoft.com/office/powerpoint/2010/main" val="12993972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 id="2147483675" r:id="rId14"/>
    <p:sldLayoutId id="2147483676" r:id="rId15"/>
    <p:sldLayoutId id="2147483677" r:id="rId16"/>
    <p:sldLayoutId id="2147483678" r:id="rId17"/>
    <p:sldLayoutId id="2147483679" r:id="rId18"/>
    <p:sldLayoutId id="2147483766" r:id="rId19"/>
  </p:sldLayoutIdLst>
  <p:hf hdr="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C67049A2-617D-4058-AAA4-E2BC351D607C}" type="slidenum">
              <a:rPr lang="en-US" smtClean="0"/>
              <a:t>‹#›</a:t>
            </a:fld>
            <a:endParaRPr lang="en-US" dirty="0"/>
          </a:p>
        </p:txBody>
      </p:sp>
      <p:pic>
        <p:nvPicPr>
          <p:cNvPr id="7" name="Picture 6" descr="A picture containing drawing&#10;&#10;Description automatically generated">
            <a:extLst>
              <a:ext uri="{FF2B5EF4-FFF2-40B4-BE49-F238E27FC236}">
                <a16:creationId xmlns:a16="http://schemas.microsoft.com/office/drawing/2014/main" id="{FDC82E44-F244-CD47-986B-E0FFCB029D3B}"/>
              </a:ext>
            </a:extLst>
          </p:cNvPr>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9702800" y="45717"/>
            <a:ext cx="2370387" cy="563880"/>
          </a:xfrm>
          <a:prstGeom prst="rect">
            <a:avLst/>
          </a:prstGeom>
          <a:noFill/>
        </p:spPr>
      </p:pic>
      <p:sp>
        <p:nvSpPr>
          <p:cNvPr id="9" name="Footer Placeholder 4">
            <a:extLst>
              <a:ext uri="{FF2B5EF4-FFF2-40B4-BE49-F238E27FC236}">
                <a16:creationId xmlns:a16="http://schemas.microsoft.com/office/drawing/2014/main" id="{599C8F08-655B-9C4C-8435-EBD5835CFB15}"/>
              </a:ext>
            </a:extLst>
          </p:cNvPr>
          <p:cNvSpPr txBox="1">
            <a:spLocks/>
          </p:cNvSpPr>
          <p:nvPr userDrawn="1"/>
        </p:nvSpPr>
        <p:spPr>
          <a:xfrm>
            <a:off x="-95002" y="6550777"/>
            <a:ext cx="4368800" cy="365125"/>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2"/>
                </a:solidFill>
              </a:rPr>
              <a:t>© ideyaLabs | </a:t>
            </a:r>
            <a:r>
              <a:rPr lang="en-US" dirty="0">
                <a:solidFill>
                  <a:schemeClr val="tx2"/>
                </a:solidFill>
                <a:hlinkClick r:id="rId22"/>
              </a:rPr>
              <a:t>www.ideyaLabs.com</a:t>
            </a:r>
            <a:r>
              <a:rPr lang="en-US" dirty="0">
                <a:solidFill>
                  <a:schemeClr val="tx2"/>
                </a:solidFill>
              </a:rPr>
              <a:t>  | Confidential</a:t>
            </a:r>
            <a:endParaRPr lang="en-US" dirty="0"/>
          </a:p>
        </p:txBody>
      </p:sp>
    </p:spTree>
    <p:extLst>
      <p:ext uri="{BB962C8B-B14F-4D97-AF65-F5344CB8AC3E}">
        <p14:creationId xmlns:p14="http://schemas.microsoft.com/office/powerpoint/2010/main" val="2541097704"/>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5" r:id="rId14"/>
    <p:sldLayoutId id="2147483716" r:id="rId15"/>
    <p:sldLayoutId id="2147483717" r:id="rId16"/>
    <p:sldLayoutId id="2147483718" r:id="rId17"/>
    <p:sldLayoutId id="2147483719" r:id="rId18"/>
    <p:sldLayoutId id="2147483720" r:id="rId19"/>
  </p:sldLayoutIdLst>
  <p:hf hdr="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C67049A2-617D-4058-AAA4-E2BC351D607C}" type="slidenum">
              <a:rPr lang="en-US" smtClean="0"/>
              <a:t>‹#›</a:t>
            </a:fld>
            <a:endParaRPr lang="en-US" dirty="0"/>
          </a:p>
        </p:txBody>
      </p:sp>
      <p:pic>
        <p:nvPicPr>
          <p:cNvPr id="7" name="Picture 6" descr="A picture containing drawing&#10;&#10;Description automatically generated">
            <a:extLst>
              <a:ext uri="{FF2B5EF4-FFF2-40B4-BE49-F238E27FC236}">
                <a16:creationId xmlns:a16="http://schemas.microsoft.com/office/drawing/2014/main" id="{1CC740F3-7A18-F345-BE4E-CC2612F2AF1C}"/>
              </a:ext>
            </a:extLst>
          </p:cNvPr>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9702800" y="45717"/>
            <a:ext cx="2370387" cy="563880"/>
          </a:xfrm>
          <a:prstGeom prst="rect">
            <a:avLst/>
          </a:prstGeom>
          <a:noFill/>
        </p:spPr>
      </p:pic>
      <p:sp>
        <p:nvSpPr>
          <p:cNvPr id="8" name="Footer Placeholder 4">
            <a:extLst>
              <a:ext uri="{FF2B5EF4-FFF2-40B4-BE49-F238E27FC236}">
                <a16:creationId xmlns:a16="http://schemas.microsoft.com/office/drawing/2014/main" id="{1E334EFF-FBEB-5442-8757-7DF88A8992E0}"/>
              </a:ext>
            </a:extLst>
          </p:cNvPr>
          <p:cNvSpPr txBox="1">
            <a:spLocks/>
          </p:cNvSpPr>
          <p:nvPr userDrawn="1"/>
        </p:nvSpPr>
        <p:spPr>
          <a:xfrm>
            <a:off x="-95002" y="6550777"/>
            <a:ext cx="4368800" cy="365125"/>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2"/>
                </a:solidFill>
              </a:rPr>
              <a:t>© ideyaLabs | </a:t>
            </a:r>
            <a:r>
              <a:rPr lang="en-US" dirty="0">
                <a:solidFill>
                  <a:schemeClr val="tx2"/>
                </a:solidFill>
                <a:hlinkClick r:id="rId21"/>
              </a:rPr>
              <a:t>www.ideyaLabs.com</a:t>
            </a:r>
            <a:r>
              <a:rPr lang="en-US" dirty="0">
                <a:solidFill>
                  <a:schemeClr val="tx2"/>
                </a:solidFill>
              </a:rPr>
              <a:t>  | Confidential</a:t>
            </a:r>
            <a:endParaRPr lang="en-US" dirty="0"/>
          </a:p>
        </p:txBody>
      </p:sp>
    </p:spTree>
    <p:extLst>
      <p:ext uri="{BB962C8B-B14F-4D97-AF65-F5344CB8AC3E}">
        <p14:creationId xmlns:p14="http://schemas.microsoft.com/office/powerpoint/2010/main" val="373463298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8" r:id="rId13"/>
    <p:sldLayoutId id="2147483759" r:id="rId14"/>
    <p:sldLayoutId id="2147483760" r:id="rId15"/>
    <p:sldLayoutId id="2147483761" r:id="rId16"/>
    <p:sldLayoutId id="2147483762" r:id="rId17"/>
    <p:sldLayoutId id="2147483765"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ctr" defTabSz="1219140" rtl="0" eaLnBrk="1" latinLnBrk="0" hangingPunct="1">
        <a:spcBef>
          <a:spcPct val="0"/>
        </a:spcBef>
        <a:buNone/>
        <a:defRPr sz="5867" kern="1200">
          <a:solidFill>
            <a:schemeClr val="tx1"/>
          </a:solidFill>
          <a:latin typeface="+mj-lt"/>
          <a:ea typeface="+mj-ea"/>
          <a:cs typeface="+mj-cs"/>
        </a:defRPr>
      </a:lvl1pPr>
    </p:titleStyle>
    <p:bodyStyle>
      <a:lvl1pPr marL="457178" indent="-457178" algn="l" defTabSz="121914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50" indent="-380981" algn="l" defTabSz="121914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25" indent="-304784" algn="l" defTabSz="12191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062" indent="-304784" algn="l" defTabSz="121914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632" indent="-304784" algn="l" defTabSz="121914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202" indent="-304784" algn="l" defTabSz="121914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772" indent="-304784" algn="l" defTabSz="121914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341" indent="-304784" algn="l" defTabSz="121914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9.png"/><Relationship Id="rId7" Type="http://schemas.openxmlformats.org/officeDocument/2006/relationships/image" Target="../media/image103.png"/><Relationship Id="rId2" Type="http://schemas.openxmlformats.org/officeDocument/2006/relationships/image" Target="../media/image98.png"/><Relationship Id="rId1" Type="http://schemas.openxmlformats.org/officeDocument/2006/relationships/slideLayout" Target="../slideLayouts/slideLayout2.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s>
</file>

<file path=ppt/slides/_rels/slide12.xml.rels><?xml version="1.0" encoding="UTF-8" standalone="yes"?>
<Relationships xmlns="http://schemas.openxmlformats.org/package/2006/relationships"><Relationship Id="rId8" Type="http://schemas.openxmlformats.org/officeDocument/2006/relationships/image" Target="../media/image104.png"/><Relationship Id="rId13" Type="http://schemas.openxmlformats.org/officeDocument/2006/relationships/image" Target="../media/image109.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08.png"/><Relationship Id="rId17" Type="http://schemas.openxmlformats.org/officeDocument/2006/relationships/image" Target="../media/image113.png"/><Relationship Id="rId2" Type="http://schemas.openxmlformats.org/officeDocument/2006/relationships/notesSlide" Target="../notesSlides/notesSlide3.xml"/><Relationship Id="rId16" Type="http://schemas.openxmlformats.org/officeDocument/2006/relationships/image" Target="../media/image112.pn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107.png"/><Relationship Id="rId5" Type="http://schemas.openxmlformats.org/officeDocument/2006/relationships/diagramQuickStyle" Target="../diagrams/quickStyle1.xml"/><Relationship Id="rId15" Type="http://schemas.openxmlformats.org/officeDocument/2006/relationships/image" Target="../media/image111.png"/><Relationship Id="rId10" Type="http://schemas.openxmlformats.org/officeDocument/2006/relationships/image" Target="../media/image106.png"/><Relationship Id="rId4" Type="http://schemas.openxmlformats.org/officeDocument/2006/relationships/diagramLayout" Target="../diagrams/layout1.xml"/><Relationship Id="rId9" Type="http://schemas.openxmlformats.org/officeDocument/2006/relationships/image" Target="../media/image105.png"/><Relationship Id="rId14" Type="http://schemas.openxmlformats.org/officeDocument/2006/relationships/image" Target="../media/image110.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image" Target="../media/image115.jpeg"/><Relationship Id="rId2" Type="http://schemas.openxmlformats.org/officeDocument/2006/relationships/image" Target="../media/image114.png"/><Relationship Id="rId1" Type="http://schemas.openxmlformats.org/officeDocument/2006/relationships/slideLayout" Target="../slideLayouts/slideLayout13.xml"/><Relationship Id="rId6" Type="http://schemas.openxmlformats.org/officeDocument/2006/relationships/image" Target="../media/image118.png"/><Relationship Id="rId5" Type="http://schemas.openxmlformats.org/officeDocument/2006/relationships/image" Target="../media/image117.png"/><Relationship Id="rId4" Type="http://schemas.openxmlformats.org/officeDocument/2006/relationships/image" Target="../media/image1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8.xml.rels><?xml version="1.0" encoding="UTF-8" standalone="yes"?>
<Relationships xmlns="http://schemas.openxmlformats.org/package/2006/relationships"><Relationship Id="rId2" Type="http://schemas.openxmlformats.org/officeDocument/2006/relationships/image" Target="../media/image119.jpg"/><Relationship Id="rId1" Type="http://schemas.openxmlformats.org/officeDocument/2006/relationships/slideLayout" Target="../slideLayouts/slideLayout56.xml"/></Relationships>
</file>

<file path=ppt/slides/_rels/slide19.xml.rels><?xml version="1.0" encoding="UTF-8" standalone="yes"?>
<Relationships xmlns="http://schemas.openxmlformats.org/package/2006/relationships"><Relationship Id="rId2" Type="http://schemas.openxmlformats.org/officeDocument/2006/relationships/image" Target="../media/image120.jpg"/><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jp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50.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20.xml.rels><?xml version="1.0" encoding="UTF-8" standalone="yes"?>
<Relationships xmlns="http://schemas.openxmlformats.org/package/2006/relationships"><Relationship Id="rId2" Type="http://schemas.openxmlformats.org/officeDocument/2006/relationships/image" Target="../media/image121.jpg"/><Relationship Id="rId1" Type="http://schemas.openxmlformats.org/officeDocument/2006/relationships/slideLayout" Target="../slideLayouts/slideLayout51.xml"/></Relationships>
</file>

<file path=ppt/slides/_rels/slide21.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41.xml"/><Relationship Id="rId4" Type="http://schemas.microsoft.com/office/2007/relationships/hdphoto" Target="../media/hdphoto3.wdp"/></Relationships>
</file>

<file path=ppt/slides/_rels/slide22.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notesSlide" Target="../notesSlides/notesSlide5.xml"/><Relationship Id="rId1" Type="http://schemas.openxmlformats.org/officeDocument/2006/relationships/slideLayout" Target="../slideLayouts/slideLayout41.xml"/><Relationship Id="rId4" Type="http://schemas.microsoft.com/office/2007/relationships/hdphoto" Target="../media/hdphoto4.wdp"/></Relationships>
</file>

<file path=ppt/slides/_rels/slide23.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6.xml"/><Relationship Id="rId1" Type="http://schemas.openxmlformats.org/officeDocument/2006/relationships/slideLayout" Target="../slideLayouts/slideLayout41.xml"/><Relationship Id="rId4" Type="http://schemas.openxmlformats.org/officeDocument/2006/relationships/image" Target="../media/image126.png"/></Relationships>
</file>

<file path=ppt/slides/_rels/slide24.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notesSlide" Target="../notesSlides/notesSlide7.xml"/><Relationship Id="rId1" Type="http://schemas.openxmlformats.org/officeDocument/2006/relationships/slideLayout" Target="../slideLayouts/slideLayout41.xml"/><Relationship Id="rId4" Type="http://schemas.openxmlformats.org/officeDocument/2006/relationships/image" Target="../media/image128.png"/></Relationships>
</file>

<file path=ppt/slides/_rels/slide25.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41.xml"/><Relationship Id="rId4" Type="http://schemas.microsoft.com/office/2007/relationships/hdphoto" Target="../media/hdphoto3.wdp"/></Relationships>
</file>

<file path=ppt/slides/_rels/slide26.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3" Type="http://schemas.openxmlformats.org/officeDocument/2006/relationships/hyperlink" Target="http://www.ideyalabs.com/" TargetMode="External"/><Relationship Id="rId2"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image" Target="../media/image133.svg"/><Relationship Id="rId5" Type="http://schemas.openxmlformats.org/officeDocument/2006/relationships/image" Target="../media/image132.png"/><Relationship Id="rId4" Type="http://schemas.openxmlformats.org/officeDocument/2006/relationships/hyperlink" Target="mailto:Prasads@ideyalabs.com"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50.xml"/><Relationship Id="rId6" Type="http://schemas.openxmlformats.org/officeDocument/2006/relationships/hyperlink" Target="https://www.ideyalabs.com/locations" TargetMode="External"/><Relationship Id="rId5" Type="http://schemas.openxmlformats.org/officeDocument/2006/relationships/image" Target="../media/image18.png"/><Relationship Id="rId10" Type="http://schemas.openxmlformats.org/officeDocument/2006/relationships/image" Target="../media/image22.jpeg"/><Relationship Id="rId4" Type="http://schemas.openxmlformats.org/officeDocument/2006/relationships/image" Target="../media/image17.png"/><Relationship Id="rId9" Type="http://schemas.openxmlformats.org/officeDocument/2006/relationships/image" Target="../media/image21.jpeg"/></Relationships>
</file>

<file path=ppt/slides/_rels/slide4.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18" Type="http://schemas.openxmlformats.org/officeDocument/2006/relationships/image" Target="../media/image37.png"/><Relationship Id="rId3" Type="http://schemas.microsoft.com/office/2007/relationships/hdphoto" Target="../media/hdphoto1.wdp"/><Relationship Id="rId21" Type="http://schemas.openxmlformats.org/officeDocument/2006/relationships/image" Target="../media/image40.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36.png"/><Relationship Id="rId2" Type="http://schemas.openxmlformats.org/officeDocument/2006/relationships/image" Target="../media/image23.png"/><Relationship Id="rId16" Type="http://schemas.openxmlformats.org/officeDocument/2006/relationships/image" Target="../media/image35.jpeg"/><Relationship Id="rId20" Type="http://schemas.openxmlformats.org/officeDocument/2006/relationships/image" Target="../media/image39.png"/><Relationship Id="rId1" Type="http://schemas.openxmlformats.org/officeDocument/2006/relationships/slideLayout" Target="../slideLayouts/slideLayout40.xml"/><Relationship Id="rId6" Type="http://schemas.openxmlformats.org/officeDocument/2006/relationships/image" Target="../media/image25.png"/><Relationship Id="rId11" Type="http://schemas.openxmlformats.org/officeDocument/2006/relationships/image" Target="../media/image30.png"/><Relationship Id="rId5" Type="http://schemas.microsoft.com/office/2007/relationships/hdphoto" Target="../media/hdphoto2.wdp"/><Relationship Id="rId15" Type="http://schemas.openxmlformats.org/officeDocument/2006/relationships/image" Target="../media/image34.png"/><Relationship Id="rId10" Type="http://schemas.openxmlformats.org/officeDocument/2006/relationships/image" Target="../media/image29.png"/><Relationship Id="rId19" Type="http://schemas.openxmlformats.org/officeDocument/2006/relationships/image" Target="../media/image38.png"/><Relationship Id="rId4" Type="http://schemas.openxmlformats.org/officeDocument/2006/relationships/image" Target="../media/image24.png"/><Relationship Id="rId9" Type="http://schemas.openxmlformats.org/officeDocument/2006/relationships/image" Target="../media/image28.png"/><Relationship Id="rId14" Type="http://schemas.openxmlformats.org/officeDocument/2006/relationships/image" Target="../media/image33.png"/></Relationships>
</file>

<file path=ppt/slides/_rels/slide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6.xml"/><Relationship Id="rId5" Type="http://schemas.openxmlformats.org/officeDocument/2006/relationships/image" Target="../media/image44.emf"/><Relationship Id="rId4" Type="http://schemas.openxmlformats.org/officeDocument/2006/relationships/image" Target="../media/image43.emf"/></Relationships>
</file>

<file path=ppt/slides/_rels/slide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0.xml"/><Relationship Id="rId4" Type="http://schemas.openxmlformats.org/officeDocument/2006/relationships/image" Target="../media/image47.png"/></Relationships>
</file>

<file path=ppt/slides/_rels/slide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56.xml"/><Relationship Id="rId4" Type="http://schemas.openxmlformats.org/officeDocument/2006/relationships/image" Target="../media/image50.png"/></Relationships>
</file>

<file path=ppt/slides/_rels/slide8.xml.rels><?xml version="1.0" encoding="UTF-8" standalone="yes"?>
<Relationships xmlns="http://schemas.openxmlformats.org/package/2006/relationships"><Relationship Id="rId2" Type="http://schemas.openxmlformats.org/officeDocument/2006/relationships/image" Target="../media/image51.gif"/><Relationship Id="rId1" Type="http://schemas.openxmlformats.org/officeDocument/2006/relationships/slideLayout" Target="../slideLayouts/slideLayout56.xml"/></Relationships>
</file>

<file path=ppt/slides/_rels/slide9.xml.rels><?xml version="1.0" encoding="UTF-8" standalone="yes"?>
<Relationships xmlns="http://schemas.openxmlformats.org/package/2006/relationships"><Relationship Id="rId13" Type="http://schemas.openxmlformats.org/officeDocument/2006/relationships/image" Target="../media/image63.png"/><Relationship Id="rId18" Type="http://schemas.openxmlformats.org/officeDocument/2006/relationships/image" Target="../media/image68.png"/><Relationship Id="rId26" Type="http://schemas.openxmlformats.org/officeDocument/2006/relationships/image" Target="../media/image76.png"/><Relationship Id="rId39" Type="http://schemas.openxmlformats.org/officeDocument/2006/relationships/image" Target="../media/image89.png"/><Relationship Id="rId21" Type="http://schemas.openxmlformats.org/officeDocument/2006/relationships/image" Target="../media/image71.png"/><Relationship Id="rId34" Type="http://schemas.openxmlformats.org/officeDocument/2006/relationships/image" Target="../media/image84.jpeg"/><Relationship Id="rId42" Type="http://schemas.openxmlformats.org/officeDocument/2006/relationships/image" Target="../media/image92.png"/><Relationship Id="rId7" Type="http://schemas.openxmlformats.org/officeDocument/2006/relationships/image" Target="../media/image57.jpeg"/><Relationship Id="rId2" Type="http://schemas.openxmlformats.org/officeDocument/2006/relationships/image" Target="../media/image52.jpeg"/><Relationship Id="rId16" Type="http://schemas.openxmlformats.org/officeDocument/2006/relationships/image" Target="../media/image66.jpeg"/><Relationship Id="rId29" Type="http://schemas.openxmlformats.org/officeDocument/2006/relationships/image" Target="../media/image79.png"/><Relationship Id="rId1" Type="http://schemas.openxmlformats.org/officeDocument/2006/relationships/slideLayout" Target="../slideLayouts/slideLayout40.xml"/><Relationship Id="rId6" Type="http://schemas.openxmlformats.org/officeDocument/2006/relationships/image" Target="../media/image56.png"/><Relationship Id="rId11" Type="http://schemas.openxmlformats.org/officeDocument/2006/relationships/image" Target="../media/image61.jpeg"/><Relationship Id="rId24" Type="http://schemas.openxmlformats.org/officeDocument/2006/relationships/image" Target="../media/image74.png"/><Relationship Id="rId32" Type="http://schemas.openxmlformats.org/officeDocument/2006/relationships/image" Target="../media/image82.png"/><Relationship Id="rId37" Type="http://schemas.openxmlformats.org/officeDocument/2006/relationships/image" Target="../media/image87.png"/><Relationship Id="rId40" Type="http://schemas.openxmlformats.org/officeDocument/2006/relationships/image" Target="../media/image90.png"/><Relationship Id="rId45" Type="http://schemas.openxmlformats.org/officeDocument/2006/relationships/image" Target="../media/image95.png"/><Relationship Id="rId5" Type="http://schemas.openxmlformats.org/officeDocument/2006/relationships/image" Target="../media/image55.png"/><Relationship Id="rId15" Type="http://schemas.openxmlformats.org/officeDocument/2006/relationships/image" Target="../media/image65.png"/><Relationship Id="rId23" Type="http://schemas.openxmlformats.org/officeDocument/2006/relationships/image" Target="../media/image73.png"/><Relationship Id="rId28" Type="http://schemas.openxmlformats.org/officeDocument/2006/relationships/image" Target="../media/image78.png"/><Relationship Id="rId36" Type="http://schemas.openxmlformats.org/officeDocument/2006/relationships/image" Target="../media/image86.png"/><Relationship Id="rId10" Type="http://schemas.openxmlformats.org/officeDocument/2006/relationships/image" Target="../media/image60.png"/><Relationship Id="rId19" Type="http://schemas.openxmlformats.org/officeDocument/2006/relationships/image" Target="../media/image69.jpeg"/><Relationship Id="rId31" Type="http://schemas.openxmlformats.org/officeDocument/2006/relationships/image" Target="../media/image81.png"/><Relationship Id="rId44" Type="http://schemas.openxmlformats.org/officeDocument/2006/relationships/image" Target="../media/image94.png"/><Relationship Id="rId4" Type="http://schemas.openxmlformats.org/officeDocument/2006/relationships/image" Target="../media/image54.png"/><Relationship Id="rId9" Type="http://schemas.openxmlformats.org/officeDocument/2006/relationships/image" Target="../media/image59.jpeg"/><Relationship Id="rId14" Type="http://schemas.openxmlformats.org/officeDocument/2006/relationships/image" Target="../media/image64.png"/><Relationship Id="rId22" Type="http://schemas.openxmlformats.org/officeDocument/2006/relationships/image" Target="../media/image72.png"/><Relationship Id="rId27" Type="http://schemas.openxmlformats.org/officeDocument/2006/relationships/image" Target="../media/image77.png"/><Relationship Id="rId30" Type="http://schemas.openxmlformats.org/officeDocument/2006/relationships/image" Target="../media/image80.png"/><Relationship Id="rId35" Type="http://schemas.openxmlformats.org/officeDocument/2006/relationships/image" Target="../media/image85.png"/><Relationship Id="rId43" Type="http://schemas.openxmlformats.org/officeDocument/2006/relationships/image" Target="../media/image93.png"/><Relationship Id="rId8" Type="http://schemas.openxmlformats.org/officeDocument/2006/relationships/image" Target="../media/image58.png"/><Relationship Id="rId3" Type="http://schemas.openxmlformats.org/officeDocument/2006/relationships/image" Target="../media/image53.png"/><Relationship Id="rId12" Type="http://schemas.openxmlformats.org/officeDocument/2006/relationships/image" Target="../media/image62.png"/><Relationship Id="rId17" Type="http://schemas.openxmlformats.org/officeDocument/2006/relationships/image" Target="../media/image67.png"/><Relationship Id="rId25" Type="http://schemas.openxmlformats.org/officeDocument/2006/relationships/image" Target="../media/image75.png"/><Relationship Id="rId33" Type="http://schemas.openxmlformats.org/officeDocument/2006/relationships/image" Target="../media/image83.png"/><Relationship Id="rId38" Type="http://schemas.openxmlformats.org/officeDocument/2006/relationships/image" Target="../media/image88.png"/><Relationship Id="rId46" Type="http://schemas.openxmlformats.org/officeDocument/2006/relationships/image" Target="../media/image96.png"/><Relationship Id="rId20" Type="http://schemas.openxmlformats.org/officeDocument/2006/relationships/image" Target="../media/image70.png"/><Relationship Id="rId41" Type="http://schemas.openxmlformats.org/officeDocument/2006/relationships/image" Target="../media/image9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839233" y="1942664"/>
            <a:ext cx="6513534" cy="1604011"/>
          </a:xfrm>
        </p:spPr>
        <p:txBody>
          <a:bodyPr/>
          <a:lstStyle/>
          <a:p>
            <a:pPr algn="ctr"/>
            <a:r>
              <a:rPr lang="en-US" dirty="0"/>
              <a:t>ABOUT US</a:t>
            </a:r>
          </a:p>
        </p:txBody>
      </p:sp>
    </p:spTree>
    <p:extLst>
      <p:ext uri="{BB962C8B-B14F-4D97-AF65-F5344CB8AC3E}">
        <p14:creationId xmlns:p14="http://schemas.microsoft.com/office/powerpoint/2010/main" val="1126159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BBAD2-736D-4FF6-93E3-A80F7E2D2511}"/>
              </a:ext>
            </a:extLst>
          </p:cNvPr>
          <p:cNvSpPr>
            <a:spLocks noGrp="1"/>
          </p:cNvSpPr>
          <p:nvPr>
            <p:ph type="title"/>
          </p:nvPr>
        </p:nvSpPr>
        <p:spPr>
          <a:xfrm>
            <a:off x="385351" y="428816"/>
            <a:ext cx="10972800" cy="527336"/>
          </a:xfrm>
        </p:spPr>
        <p:txBody>
          <a:bodyPr>
            <a:normAutofit fontScale="90000"/>
          </a:bodyPr>
          <a:lstStyle/>
          <a:p>
            <a:r>
              <a:rPr lang="en-US" sz="3600" b="0" dirty="0">
                <a:latin typeface="Century Gothic" panose="020B0502020202020204" pitchFamily="34" charset="0"/>
              </a:rPr>
              <a:t>ideyaLabs Test Automation Framework (iTAF)</a:t>
            </a:r>
            <a:endParaRPr lang="en-IN" sz="3600" b="0" dirty="0">
              <a:latin typeface="Century Gothic" panose="020B0502020202020204" pitchFamily="34" charset="0"/>
            </a:endParaRPr>
          </a:p>
        </p:txBody>
      </p:sp>
      <p:pic>
        <p:nvPicPr>
          <p:cNvPr id="4" name="Picture 3">
            <a:extLst>
              <a:ext uri="{FF2B5EF4-FFF2-40B4-BE49-F238E27FC236}">
                <a16:creationId xmlns:a16="http://schemas.microsoft.com/office/drawing/2014/main" id="{732EE0C4-5343-4659-B9AB-7E9780C147AB}"/>
              </a:ext>
            </a:extLst>
          </p:cNvPr>
          <p:cNvPicPr>
            <a:picLocks noChangeAspect="1"/>
          </p:cNvPicPr>
          <p:nvPr/>
        </p:nvPicPr>
        <p:blipFill>
          <a:blip r:embed="rId2"/>
          <a:stretch>
            <a:fillRect/>
          </a:stretch>
        </p:blipFill>
        <p:spPr>
          <a:xfrm>
            <a:off x="749808" y="1123759"/>
            <a:ext cx="10268711" cy="5305425"/>
          </a:xfrm>
          <a:prstGeom prst="rect">
            <a:avLst/>
          </a:prstGeom>
        </p:spPr>
      </p:pic>
    </p:spTree>
    <p:extLst>
      <p:ext uri="{BB962C8B-B14F-4D97-AF65-F5344CB8AC3E}">
        <p14:creationId xmlns:p14="http://schemas.microsoft.com/office/powerpoint/2010/main" val="1109926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871DDA8C-1108-4FC2-BDF3-CC86290919ED}"/>
              </a:ext>
            </a:extLst>
          </p:cNvPr>
          <p:cNvPicPr>
            <a:picLocks noChangeAspect="1"/>
          </p:cNvPicPr>
          <p:nvPr/>
        </p:nvPicPr>
        <p:blipFill>
          <a:blip r:embed="rId2"/>
          <a:stretch>
            <a:fillRect/>
          </a:stretch>
        </p:blipFill>
        <p:spPr>
          <a:xfrm>
            <a:off x="1374653" y="2237617"/>
            <a:ext cx="703161" cy="621126"/>
          </a:xfrm>
          <a:prstGeom prst="rect">
            <a:avLst/>
          </a:prstGeom>
        </p:spPr>
      </p:pic>
      <p:sp>
        <p:nvSpPr>
          <p:cNvPr id="2" name="Title 1">
            <a:extLst>
              <a:ext uri="{FF2B5EF4-FFF2-40B4-BE49-F238E27FC236}">
                <a16:creationId xmlns:a16="http://schemas.microsoft.com/office/drawing/2014/main" id="{165BBAD2-736D-4FF6-93E3-A80F7E2D2511}"/>
              </a:ext>
            </a:extLst>
          </p:cNvPr>
          <p:cNvSpPr>
            <a:spLocks noGrp="1"/>
          </p:cNvSpPr>
          <p:nvPr>
            <p:ph type="title"/>
          </p:nvPr>
        </p:nvSpPr>
        <p:spPr/>
        <p:txBody>
          <a:bodyPr>
            <a:normAutofit/>
          </a:bodyPr>
          <a:lstStyle/>
          <a:p>
            <a:r>
              <a:rPr lang="en-US" sz="3600" b="0" dirty="0">
                <a:latin typeface="Century Gothic" panose="020B0502020202020204" pitchFamily="34" charset="0"/>
              </a:rPr>
              <a:t>Advantages of iTAF</a:t>
            </a:r>
            <a:endParaRPr lang="en-IN" sz="3600" b="0" dirty="0">
              <a:latin typeface="Century Gothic" panose="020B0502020202020204" pitchFamily="34" charset="0"/>
            </a:endParaRPr>
          </a:p>
        </p:txBody>
      </p:sp>
      <p:grpSp>
        <p:nvGrpSpPr>
          <p:cNvPr id="13" name="Group 5">
            <a:extLst>
              <a:ext uri="{FF2B5EF4-FFF2-40B4-BE49-F238E27FC236}">
                <a16:creationId xmlns:a16="http://schemas.microsoft.com/office/drawing/2014/main" id="{A3E19470-B435-4F0F-8DF8-389119D578F0}"/>
              </a:ext>
            </a:extLst>
          </p:cNvPr>
          <p:cNvGrpSpPr/>
          <p:nvPr/>
        </p:nvGrpSpPr>
        <p:grpSpPr>
          <a:xfrm>
            <a:off x="1974609" y="1590968"/>
            <a:ext cx="8496167" cy="405702"/>
            <a:chOff x="0" y="0"/>
            <a:chExt cx="53704392" cy="5372100"/>
          </a:xfrm>
          <a:solidFill>
            <a:srgbClr val="FFC000"/>
          </a:solidFill>
        </p:grpSpPr>
        <p:sp>
          <p:nvSpPr>
            <p:cNvPr id="14" name="Freeform 6">
              <a:extLst>
                <a:ext uri="{FF2B5EF4-FFF2-40B4-BE49-F238E27FC236}">
                  <a16:creationId xmlns:a16="http://schemas.microsoft.com/office/drawing/2014/main" id="{53A81CCE-4BFA-48D9-A51D-A9C5EC1A77D5}"/>
                </a:ext>
              </a:extLst>
            </p:cNvPr>
            <p:cNvSpPr/>
            <p:nvPr/>
          </p:nvSpPr>
          <p:spPr>
            <a:xfrm>
              <a:off x="0" y="0"/>
              <a:ext cx="53704393" cy="5372100"/>
            </a:xfrm>
            <a:custGeom>
              <a:avLst/>
              <a:gdLst/>
              <a:ahLst/>
              <a:cxnLst/>
              <a:rect l="l" t="t" r="r" b="b"/>
              <a:pathLst>
                <a:path w="53704393" h="5372100">
                  <a:moveTo>
                    <a:pt x="52153722" y="0"/>
                  </a:moveTo>
                  <a:lnTo>
                    <a:pt x="1550670" y="0"/>
                  </a:lnTo>
                  <a:lnTo>
                    <a:pt x="0" y="2686050"/>
                  </a:lnTo>
                  <a:lnTo>
                    <a:pt x="1550670" y="5372100"/>
                  </a:lnTo>
                  <a:lnTo>
                    <a:pt x="52153722" y="5372100"/>
                  </a:lnTo>
                  <a:lnTo>
                    <a:pt x="53704393" y="2686050"/>
                  </a:lnTo>
                  <a:close/>
                </a:path>
              </a:pathLst>
            </a:custGeom>
            <a:grpFill/>
          </p:spPr>
        </p:sp>
      </p:grpSp>
      <p:sp>
        <p:nvSpPr>
          <p:cNvPr id="17" name="TextBox 16">
            <a:extLst>
              <a:ext uri="{FF2B5EF4-FFF2-40B4-BE49-F238E27FC236}">
                <a16:creationId xmlns:a16="http://schemas.microsoft.com/office/drawing/2014/main" id="{CAB39963-A242-49C9-B94C-D1146C30810C}"/>
              </a:ext>
            </a:extLst>
          </p:cNvPr>
          <p:cNvSpPr txBox="1"/>
          <p:nvPr/>
        </p:nvSpPr>
        <p:spPr>
          <a:xfrm>
            <a:off x="2094354" y="1633431"/>
            <a:ext cx="4485443" cy="584775"/>
          </a:xfrm>
          <a:prstGeom prst="rect">
            <a:avLst/>
          </a:prstGeom>
          <a:noFill/>
        </p:spPr>
        <p:txBody>
          <a:bodyPr wrap="square" rtlCol="0">
            <a:spAutoFit/>
          </a:bodyPr>
          <a:lstStyle/>
          <a:p>
            <a:r>
              <a:rPr lang="en-US" sz="1400" dirty="0"/>
              <a:t>No license cost for the Automation Tool and No of licenses </a:t>
            </a:r>
          </a:p>
          <a:p>
            <a:endParaRPr lang="en-IN" dirty="0"/>
          </a:p>
        </p:txBody>
      </p:sp>
      <p:pic>
        <p:nvPicPr>
          <p:cNvPr id="19" name="Picture 18">
            <a:extLst>
              <a:ext uri="{FF2B5EF4-FFF2-40B4-BE49-F238E27FC236}">
                <a16:creationId xmlns:a16="http://schemas.microsoft.com/office/drawing/2014/main" id="{25832A6F-F2D3-4B2C-98C9-ED8FC363AEA3}"/>
              </a:ext>
            </a:extLst>
          </p:cNvPr>
          <p:cNvPicPr>
            <a:picLocks noChangeAspect="1"/>
          </p:cNvPicPr>
          <p:nvPr/>
        </p:nvPicPr>
        <p:blipFill>
          <a:blip r:embed="rId3"/>
          <a:stretch>
            <a:fillRect/>
          </a:stretch>
        </p:blipFill>
        <p:spPr>
          <a:xfrm>
            <a:off x="1447514" y="1492965"/>
            <a:ext cx="484736" cy="659943"/>
          </a:xfrm>
          <a:prstGeom prst="rect">
            <a:avLst/>
          </a:prstGeom>
        </p:spPr>
      </p:pic>
      <p:grpSp>
        <p:nvGrpSpPr>
          <p:cNvPr id="20" name="Group 5">
            <a:extLst>
              <a:ext uri="{FF2B5EF4-FFF2-40B4-BE49-F238E27FC236}">
                <a16:creationId xmlns:a16="http://schemas.microsoft.com/office/drawing/2014/main" id="{DC477EF5-F1A6-4431-B1C1-5F16F38E8A58}"/>
              </a:ext>
            </a:extLst>
          </p:cNvPr>
          <p:cNvGrpSpPr/>
          <p:nvPr/>
        </p:nvGrpSpPr>
        <p:grpSpPr>
          <a:xfrm>
            <a:off x="2041954" y="2318302"/>
            <a:ext cx="8385306" cy="393812"/>
            <a:chOff x="0" y="0"/>
            <a:chExt cx="53704392" cy="5372100"/>
          </a:xfrm>
          <a:solidFill>
            <a:srgbClr val="FFC000"/>
          </a:solidFill>
        </p:grpSpPr>
        <p:sp>
          <p:nvSpPr>
            <p:cNvPr id="21" name="Freeform 6">
              <a:extLst>
                <a:ext uri="{FF2B5EF4-FFF2-40B4-BE49-F238E27FC236}">
                  <a16:creationId xmlns:a16="http://schemas.microsoft.com/office/drawing/2014/main" id="{49F0CB1C-230B-4E97-BE8C-0DF4DFD2D0BF}"/>
                </a:ext>
              </a:extLst>
            </p:cNvPr>
            <p:cNvSpPr/>
            <p:nvPr/>
          </p:nvSpPr>
          <p:spPr>
            <a:xfrm>
              <a:off x="0" y="0"/>
              <a:ext cx="53704393" cy="5372100"/>
            </a:xfrm>
            <a:custGeom>
              <a:avLst/>
              <a:gdLst/>
              <a:ahLst/>
              <a:cxnLst/>
              <a:rect l="l" t="t" r="r" b="b"/>
              <a:pathLst>
                <a:path w="53704393" h="5372100">
                  <a:moveTo>
                    <a:pt x="52153722" y="0"/>
                  </a:moveTo>
                  <a:lnTo>
                    <a:pt x="1550670" y="0"/>
                  </a:lnTo>
                  <a:lnTo>
                    <a:pt x="0" y="2686050"/>
                  </a:lnTo>
                  <a:lnTo>
                    <a:pt x="1550670" y="5372100"/>
                  </a:lnTo>
                  <a:lnTo>
                    <a:pt x="52153722" y="5372100"/>
                  </a:lnTo>
                  <a:lnTo>
                    <a:pt x="53704393" y="2686050"/>
                  </a:lnTo>
                  <a:close/>
                </a:path>
              </a:pathLst>
            </a:custGeom>
            <a:grpFill/>
          </p:spPr>
        </p:sp>
      </p:grpSp>
      <p:sp>
        <p:nvSpPr>
          <p:cNvPr id="22" name="TextBox 21">
            <a:extLst>
              <a:ext uri="{FF2B5EF4-FFF2-40B4-BE49-F238E27FC236}">
                <a16:creationId xmlns:a16="http://schemas.microsoft.com/office/drawing/2014/main" id="{9A55A2DF-3B7D-4C14-88B1-84F60979CCFB}"/>
              </a:ext>
            </a:extLst>
          </p:cNvPr>
          <p:cNvSpPr txBox="1"/>
          <p:nvPr/>
        </p:nvSpPr>
        <p:spPr>
          <a:xfrm>
            <a:off x="2166152" y="2373217"/>
            <a:ext cx="5700850" cy="584775"/>
          </a:xfrm>
          <a:prstGeom prst="rect">
            <a:avLst/>
          </a:prstGeom>
          <a:noFill/>
        </p:spPr>
        <p:txBody>
          <a:bodyPr wrap="square" rtlCol="0">
            <a:spAutoFit/>
          </a:bodyPr>
          <a:lstStyle/>
          <a:p>
            <a:r>
              <a:rPr lang="en-US" sz="1400" dirty="0"/>
              <a:t>Easy to customize the Framework as per new requirements</a:t>
            </a:r>
          </a:p>
          <a:p>
            <a:endParaRPr lang="en-IN" dirty="0"/>
          </a:p>
        </p:txBody>
      </p:sp>
      <p:pic>
        <p:nvPicPr>
          <p:cNvPr id="26" name="Picture 25">
            <a:extLst>
              <a:ext uri="{FF2B5EF4-FFF2-40B4-BE49-F238E27FC236}">
                <a16:creationId xmlns:a16="http://schemas.microsoft.com/office/drawing/2014/main" id="{9C5D7562-D371-4A94-9725-D7A6638EF138}"/>
              </a:ext>
            </a:extLst>
          </p:cNvPr>
          <p:cNvPicPr>
            <a:picLocks noChangeAspect="1"/>
          </p:cNvPicPr>
          <p:nvPr/>
        </p:nvPicPr>
        <p:blipFill>
          <a:blip r:embed="rId4"/>
          <a:stretch>
            <a:fillRect/>
          </a:stretch>
        </p:blipFill>
        <p:spPr>
          <a:xfrm>
            <a:off x="1430848" y="2932344"/>
            <a:ext cx="511757" cy="676460"/>
          </a:xfrm>
          <a:prstGeom prst="rect">
            <a:avLst/>
          </a:prstGeom>
        </p:spPr>
      </p:pic>
      <p:grpSp>
        <p:nvGrpSpPr>
          <p:cNvPr id="27" name="Group 5">
            <a:extLst>
              <a:ext uri="{FF2B5EF4-FFF2-40B4-BE49-F238E27FC236}">
                <a16:creationId xmlns:a16="http://schemas.microsoft.com/office/drawing/2014/main" id="{5FF08BF1-4CCA-4A20-9011-BF5D337C849A}"/>
              </a:ext>
            </a:extLst>
          </p:cNvPr>
          <p:cNvGrpSpPr/>
          <p:nvPr/>
        </p:nvGrpSpPr>
        <p:grpSpPr>
          <a:xfrm>
            <a:off x="2047478" y="3027584"/>
            <a:ext cx="8379782" cy="423081"/>
            <a:chOff x="0" y="0"/>
            <a:chExt cx="53704392" cy="5372100"/>
          </a:xfrm>
          <a:solidFill>
            <a:srgbClr val="FFC000"/>
          </a:solidFill>
        </p:grpSpPr>
        <p:sp>
          <p:nvSpPr>
            <p:cNvPr id="28" name="Freeform 6">
              <a:extLst>
                <a:ext uri="{FF2B5EF4-FFF2-40B4-BE49-F238E27FC236}">
                  <a16:creationId xmlns:a16="http://schemas.microsoft.com/office/drawing/2014/main" id="{18A6E931-C960-42DD-92B2-DCD8E5736029}"/>
                </a:ext>
              </a:extLst>
            </p:cNvPr>
            <p:cNvSpPr/>
            <p:nvPr/>
          </p:nvSpPr>
          <p:spPr>
            <a:xfrm>
              <a:off x="0" y="0"/>
              <a:ext cx="53704393" cy="5372100"/>
            </a:xfrm>
            <a:custGeom>
              <a:avLst/>
              <a:gdLst/>
              <a:ahLst/>
              <a:cxnLst/>
              <a:rect l="l" t="t" r="r" b="b"/>
              <a:pathLst>
                <a:path w="53704393" h="5372100">
                  <a:moveTo>
                    <a:pt x="52153722" y="0"/>
                  </a:moveTo>
                  <a:lnTo>
                    <a:pt x="1550670" y="0"/>
                  </a:lnTo>
                  <a:lnTo>
                    <a:pt x="0" y="2686050"/>
                  </a:lnTo>
                  <a:lnTo>
                    <a:pt x="1550670" y="5372100"/>
                  </a:lnTo>
                  <a:lnTo>
                    <a:pt x="52153722" y="5372100"/>
                  </a:lnTo>
                  <a:lnTo>
                    <a:pt x="53704393" y="2686050"/>
                  </a:lnTo>
                  <a:close/>
                </a:path>
              </a:pathLst>
            </a:custGeom>
            <a:grpFill/>
          </p:spPr>
        </p:sp>
      </p:grpSp>
      <p:sp>
        <p:nvSpPr>
          <p:cNvPr id="29" name="TextBox 28">
            <a:extLst>
              <a:ext uri="{FF2B5EF4-FFF2-40B4-BE49-F238E27FC236}">
                <a16:creationId xmlns:a16="http://schemas.microsoft.com/office/drawing/2014/main" id="{5900A017-F552-4FA0-A1B9-1D53432EC500}"/>
              </a:ext>
            </a:extLst>
          </p:cNvPr>
          <p:cNvSpPr txBox="1"/>
          <p:nvPr/>
        </p:nvSpPr>
        <p:spPr>
          <a:xfrm>
            <a:off x="2202013" y="3094931"/>
            <a:ext cx="6513071" cy="307777"/>
          </a:xfrm>
          <a:prstGeom prst="rect">
            <a:avLst/>
          </a:prstGeom>
          <a:noFill/>
        </p:spPr>
        <p:txBody>
          <a:bodyPr wrap="square" rtlCol="0">
            <a:spAutoFit/>
          </a:bodyPr>
          <a:lstStyle/>
          <a:p>
            <a:r>
              <a:rPr lang="en-US" sz="1400" dirty="0"/>
              <a:t>We can reduce the turnaround time of fixing issues identified in framework significantly</a:t>
            </a:r>
            <a:endParaRPr lang="en-IN" sz="1400" dirty="0"/>
          </a:p>
        </p:txBody>
      </p:sp>
      <p:grpSp>
        <p:nvGrpSpPr>
          <p:cNvPr id="32" name="Group 5">
            <a:extLst>
              <a:ext uri="{FF2B5EF4-FFF2-40B4-BE49-F238E27FC236}">
                <a16:creationId xmlns:a16="http://schemas.microsoft.com/office/drawing/2014/main" id="{61419F75-88D6-4892-8CFC-02D7269ECC37}"/>
              </a:ext>
            </a:extLst>
          </p:cNvPr>
          <p:cNvGrpSpPr/>
          <p:nvPr/>
        </p:nvGrpSpPr>
        <p:grpSpPr>
          <a:xfrm>
            <a:off x="2085470" y="3772998"/>
            <a:ext cx="8385306" cy="584775"/>
            <a:chOff x="0" y="0"/>
            <a:chExt cx="53704392" cy="5372100"/>
          </a:xfrm>
          <a:solidFill>
            <a:srgbClr val="FFC000"/>
          </a:solidFill>
        </p:grpSpPr>
        <p:sp>
          <p:nvSpPr>
            <p:cNvPr id="33" name="Freeform 6">
              <a:extLst>
                <a:ext uri="{FF2B5EF4-FFF2-40B4-BE49-F238E27FC236}">
                  <a16:creationId xmlns:a16="http://schemas.microsoft.com/office/drawing/2014/main" id="{3A155F6A-B3B6-4D70-AC09-08735FF7C16C}"/>
                </a:ext>
              </a:extLst>
            </p:cNvPr>
            <p:cNvSpPr/>
            <p:nvPr/>
          </p:nvSpPr>
          <p:spPr>
            <a:xfrm>
              <a:off x="0" y="0"/>
              <a:ext cx="53704393" cy="5372100"/>
            </a:xfrm>
            <a:custGeom>
              <a:avLst/>
              <a:gdLst/>
              <a:ahLst/>
              <a:cxnLst/>
              <a:rect l="l" t="t" r="r" b="b"/>
              <a:pathLst>
                <a:path w="53704393" h="5372100">
                  <a:moveTo>
                    <a:pt x="52153722" y="0"/>
                  </a:moveTo>
                  <a:lnTo>
                    <a:pt x="1550670" y="0"/>
                  </a:lnTo>
                  <a:lnTo>
                    <a:pt x="0" y="2686050"/>
                  </a:lnTo>
                  <a:lnTo>
                    <a:pt x="1550670" y="5372100"/>
                  </a:lnTo>
                  <a:lnTo>
                    <a:pt x="52153722" y="5372100"/>
                  </a:lnTo>
                  <a:lnTo>
                    <a:pt x="53704393" y="2686050"/>
                  </a:lnTo>
                  <a:close/>
                </a:path>
              </a:pathLst>
            </a:custGeom>
            <a:grpFill/>
          </p:spPr>
        </p:sp>
      </p:grpSp>
      <p:pic>
        <p:nvPicPr>
          <p:cNvPr id="36" name="Picture 35">
            <a:extLst>
              <a:ext uri="{FF2B5EF4-FFF2-40B4-BE49-F238E27FC236}">
                <a16:creationId xmlns:a16="http://schemas.microsoft.com/office/drawing/2014/main" id="{50635EF8-5D78-4F05-9EF9-3C28C27B5F32}"/>
              </a:ext>
            </a:extLst>
          </p:cNvPr>
          <p:cNvPicPr>
            <a:picLocks noChangeAspect="1"/>
          </p:cNvPicPr>
          <p:nvPr/>
        </p:nvPicPr>
        <p:blipFill>
          <a:blip r:embed="rId5"/>
          <a:stretch>
            <a:fillRect/>
          </a:stretch>
        </p:blipFill>
        <p:spPr>
          <a:xfrm>
            <a:off x="831252" y="4635281"/>
            <a:ext cx="1250454" cy="461105"/>
          </a:xfrm>
          <a:prstGeom prst="rect">
            <a:avLst/>
          </a:prstGeom>
        </p:spPr>
      </p:pic>
      <p:grpSp>
        <p:nvGrpSpPr>
          <p:cNvPr id="37" name="Group 5">
            <a:extLst>
              <a:ext uri="{FF2B5EF4-FFF2-40B4-BE49-F238E27FC236}">
                <a16:creationId xmlns:a16="http://schemas.microsoft.com/office/drawing/2014/main" id="{5EB88D5F-9D5C-4A6E-99A0-24BFDAA78A81}"/>
              </a:ext>
            </a:extLst>
          </p:cNvPr>
          <p:cNvGrpSpPr/>
          <p:nvPr/>
        </p:nvGrpSpPr>
        <p:grpSpPr>
          <a:xfrm>
            <a:off x="2154732" y="4653614"/>
            <a:ext cx="8316043" cy="423081"/>
            <a:chOff x="0" y="0"/>
            <a:chExt cx="53704392" cy="5372100"/>
          </a:xfrm>
          <a:solidFill>
            <a:srgbClr val="FFC000"/>
          </a:solidFill>
        </p:grpSpPr>
        <p:sp>
          <p:nvSpPr>
            <p:cNvPr id="38" name="Freeform 6">
              <a:extLst>
                <a:ext uri="{FF2B5EF4-FFF2-40B4-BE49-F238E27FC236}">
                  <a16:creationId xmlns:a16="http://schemas.microsoft.com/office/drawing/2014/main" id="{62EE2491-03F2-4F9C-AF00-B0012EF7778B}"/>
                </a:ext>
              </a:extLst>
            </p:cNvPr>
            <p:cNvSpPr/>
            <p:nvPr/>
          </p:nvSpPr>
          <p:spPr>
            <a:xfrm>
              <a:off x="0" y="0"/>
              <a:ext cx="53704393" cy="5372100"/>
            </a:xfrm>
            <a:custGeom>
              <a:avLst/>
              <a:gdLst/>
              <a:ahLst/>
              <a:cxnLst/>
              <a:rect l="l" t="t" r="r" b="b"/>
              <a:pathLst>
                <a:path w="53704393" h="5372100">
                  <a:moveTo>
                    <a:pt x="52153722" y="0"/>
                  </a:moveTo>
                  <a:lnTo>
                    <a:pt x="1550670" y="0"/>
                  </a:lnTo>
                  <a:lnTo>
                    <a:pt x="0" y="2686050"/>
                  </a:lnTo>
                  <a:lnTo>
                    <a:pt x="1550670" y="5372100"/>
                  </a:lnTo>
                  <a:lnTo>
                    <a:pt x="52153722" y="5372100"/>
                  </a:lnTo>
                  <a:lnTo>
                    <a:pt x="53704393" y="2686050"/>
                  </a:lnTo>
                  <a:close/>
                </a:path>
              </a:pathLst>
            </a:custGeom>
            <a:grpFill/>
          </p:spPr>
        </p:sp>
      </p:grpSp>
      <p:sp>
        <p:nvSpPr>
          <p:cNvPr id="39" name="TextBox 38">
            <a:extLst>
              <a:ext uri="{FF2B5EF4-FFF2-40B4-BE49-F238E27FC236}">
                <a16:creationId xmlns:a16="http://schemas.microsoft.com/office/drawing/2014/main" id="{A697CB08-EADE-4878-A03F-D9064111AAD7}"/>
              </a:ext>
            </a:extLst>
          </p:cNvPr>
          <p:cNvSpPr txBox="1"/>
          <p:nvPr/>
        </p:nvSpPr>
        <p:spPr>
          <a:xfrm>
            <a:off x="2287387" y="4720909"/>
            <a:ext cx="6049789" cy="307777"/>
          </a:xfrm>
          <a:prstGeom prst="rect">
            <a:avLst/>
          </a:prstGeom>
          <a:noFill/>
        </p:spPr>
        <p:txBody>
          <a:bodyPr wrap="square" rtlCol="0">
            <a:spAutoFit/>
          </a:bodyPr>
          <a:lstStyle/>
          <a:p>
            <a:r>
              <a:rPr lang="en-US" sz="1400" dirty="0"/>
              <a:t>We can easily integrate with CI / CD tools</a:t>
            </a:r>
          </a:p>
        </p:txBody>
      </p:sp>
      <p:pic>
        <p:nvPicPr>
          <p:cNvPr id="41" name="Picture 40">
            <a:extLst>
              <a:ext uri="{FF2B5EF4-FFF2-40B4-BE49-F238E27FC236}">
                <a16:creationId xmlns:a16="http://schemas.microsoft.com/office/drawing/2014/main" id="{C40C3510-F5B8-4BE4-9BBE-DBCEB9423878}"/>
              </a:ext>
            </a:extLst>
          </p:cNvPr>
          <p:cNvPicPr>
            <a:picLocks noChangeAspect="1"/>
          </p:cNvPicPr>
          <p:nvPr/>
        </p:nvPicPr>
        <p:blipFill>
          <a:blip r:embed="rId6"/>
          <a:stretch>
            <a:fillRect/>
          </a:stretch>
        </p:blipFill>
        <p:spPr>
          <a:xfrm>
            <a:off x="577268" y="5445246"/>
            <a:ext cx="1577464" cy="461105"/>
          </a:xfrm>
          <a:prstGeom prst="rect">
            <a:avLst/>
          </a:prstGeom>
        </p:spPr>
      </p:pic>
      <p:grpSp>
        <p:nvGrpSpPr>
          <p:cNvPr id="42" name="Group 5">
            <a:extLst>
              <a:ext uri="{FF2B5EF4-FFF2-40B4-BE49-F238E27FC236}">
                <a16:creationId xmlns:a16="http://schemas.microsoft.com/office/drawing/2014/main" id="{07C315AA-49EE-4020-986A-B3FFD1901425}"/>
              </a:ext>
            </a:extLst>
          </p:cNvPr>
          <p:cNvGrpSpPr/>
          <p:nvPr/>
        </p:nvGrpSpPr>
        <p:grpSpPr>
          <a:xfrm>
            <a:off x="2235418" y="5465869"/>
            <a:ext cx="8316043" cy="423081"/>
            <a:chOff x="0" y="0"/>
            <a:chExt cx="53704392" cy="5372100"/>
          </a:xfrm>
          <a:solidFill>
            <a:srgbClr val="FFC000"/>
          </a:solidFill>
        </p:grpSpPr>
        <p:sp>
          <p:nvSpPr>
            <p:cNvPr id="43" name="Freeform 6">
              <a:extLst>
                <a:ext uri="{FF2B5EF4-FFF2-40B4-BE49-F238E27FC236}">
                  <a16:creationId xmlns:a16="http://schemas.microsoft.com/office/drawing/2014/main" id="{EAAC73C4-827A-4C9D-AC9E-0D4FF55D520B}"/>
                </a:ext>
              </a:extLst>
            </p:cNvPr>
            <p:cNvSpPr/>
            <p:nvPr/>
          </p:nvSpPr>
          <p:spPr>
            <a:xfrm>
              <a:off x="0" y="0"/>
              <a:ext cx="53704393" cy="5372100"/>
            </a:xfrm>
            <a:custGeom>
              <a:avLst/>
              <a:gdLst/>
              <a:ahLst/>
              <a:cxnLst/>
              <a:rect l="l" t="t" r="r" b="b"/>
              <a:pathLst>
                <a:path w="53704393" h="5372100">
                  <a:moveTo>
                    <a:pt x="52153722" y="0"/>
                  </a:moveTo>
                  <a:lnTo>
                    <a:pt x="1550670" y="0"/>
                  </a:lnTo>
                  <a:lnTo>
                    <a:pt x="0" y="2686050"/>
                  </a:lnTo>
                  <a:lnTo>
                    <a:pt x="1550670" y="5372100"/>
                  </a:lnTo>
                  <a:lnTo>
                    <a:pt x="52153722" y="5372100"/>
                  </a:lnTo>
                  <a:lnTo>
                    <a:pt x="53704393" y="2686050"/>
                  </a:lnTo>
                  <a:close/>
                </a:path>
              </a:pathLst>
            </a:custGeom>
            <a:grpFill/>
          </p:spPr>
        </p:sp>
      </p:grpSp>
      <p:sp>
        <p:nvSpPr>
          <p:cNvPr id="44" name="TextBox 43">
            <a:extLst>
              <a:ext uri="{FF2B5EF4-FFF2-40B4-BE49-F238E27FC236}">
                <a16:creationId xmlns:a16="http://schemas.microsoft.com/office/drawing/2014/main" id="{58CC593F-7CE4-45AB-90B8-3C9662E5E356}"/>
              </a:ext>
            </a:extLst>
          </p:cNvPr>
          <p:cNvSpPr txBox="1"/>
          <p:nvPr/>
        </p:nvSpPr>
        <p:spPr>
          <a:xfrm>
            <a:off x="2359105" y="5523520"/>
            <a:ext cx="6049789" cy="307777"/>
          </a:xfrm>
          <a:prstGeom prst="rect">
            <a:avLst/>
          </a:prstGeom>
          <a:noFill/>
        </p:spPr>
        <p:txBody>
          <a:bodyPr wrap="square" rtlCol="0">
            <a:spAutoFit/>
          </a:bodyPr>
          <a:lstStyle/>
          <a:p>
            <a:r>
              <a:rPr lang="en-US" sz="1400" dirty="0"/>
              <a:t>We can integrate the reporting tool as per customer requirement</a:t>
            </a:r>
          </a:p>
        </p:txBody>
      </p:sp>
      <p:sp>
        <p:nvSpPr>
          <p:cNvPr id="30" name="TextBox 29">
            <a:extLst>
              <a:ext uri="{FF2B5EF4-FFF2-40B4-BE49-F238E27FC236}">
                <a16:creationId xmlns:a16="http://schemas.microsoft.com/office/drawing/2014/main" id="{924753E4-A268-47BA-A125-B79E388B1B23}"/>
              </a:ext>
            </a:extLst>
          </p:cNvPr>
          <p:cNvSpPr txBox="1"/>
          <p:nvPr/>
        </p:nvSpPr>
        <p:spPr>
          <a:xfrm>
            <a:off x="2287387" y="3911496"/>
            <a:ext cx="7313813" cy="307777"/>
          </a:xfrm>
          <a:prstGeom prst="rect">
            <a:avLst/>
          </a:prstGeom>
          <a:noFill/>
        </p:spPr>
        <p:txBody>
          <a:bodyPr wrap="square" rtlCol="0">
            <a:spAutoFit/>
          </a:bodyPr>
          <a:lstStyle/>
          <a:p>
            <a:r>
              <a:rPr lang="en-US" sz="1400" dirty="0"/>
              <a:t>We can automate the APIs simply by writing test case, test data and test result excel documents</a:t>
            </a:r>
            <a:endParaRPr lang="en-IN" sz="1400" dirty="0"/>
          </a:p>
        </p:txBody>
      </p:sp>
      <p:pic>
        <p:nvPicPr>
          <p:cNvPr id="5" name="Picture 4">
            <a:extLst>
              <a:ext uri="{FF2B5EF4-FFF2-40B4-BE49-F238E27FC236}">
                <a16:creationId xmlns:a16="http://schemas.microsoft.com/office/drawing/2014/main" id="{EDDDC88D-FC60-46FC-9480-82BC4C7ABAEB}"/>
              </a:ext>
            </a:extLst>
          </p:cNvPr>
          <p:cNvPicPr>
            <a:picLocks noChangeAspect="1"/>
          </p:cNvPicPr>
          <p:nvPr/>
        </p:nvPicPr>
        <p:blipFill>
          <a:blip r:embed="rId7"/>
          <a:stretch>
            <a:fillRect/>
          </a:stretch>
        </p:blipFill>
        <p:spPr>
          <a:xfrm>
            <a:off x="1333030" y="3772998"/>
            <a:ext cx="708923" cy="657302"/>
          </a:xfrm>
          <a:prstGeom prst="rect">
            <a:avLst/>
          </a:prstGeom>
        </p:spPr>
      </p:pic>
    </p:spTree>
    <p:extLst>
      <p:ext uri="{BB962C8B-B14F-4D97-AF65-F5344CB8AC3E}">
        <p14:creationId xmlns:p14="http://schemas.microsoft.com/office/powerpoint/2010/main" val="2186522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F2EF7AAD-66E6-44BA-BC31-973E9575ACB1}"/>
              </a:ext>
            </a:extLst>
          </p:cNvPr>
          <p:cNvSpPr>
            <a:spLocks noGrp="1" noChangeArrowheads="1"/>
          </p:cNvSpPr>
          <p:nvPr>
            <p:ph type="title"/>
          </p:nvPr>
        </p:nvSpPr>
        <p:spPr>
          <a:xfrm>
            <a:off x="50802" y="286178"/>
            <a:ext cx="6476998" cy="708371"/>
          </a:xfrm>
        </p:spPr>
        <p:txBody>
          <a:bodyPr>
            <a:normAutofit/>
          </a:bodyPr>
          <a:lstStyle/>
          <a:p>
            <a:r>
              <a:rPr lang="en-US" altLang="en-US" sz="3600" b="0" dirty="0">
                <a:latin typeface="Century Gothic" panose="020B0502020202020204" pitchFamily="34" charset="0"/>
              </a:rPr>
              <a:t>Rapid Automation Cycle</a:t>
            </a:r>
          </a:p>
        </p:txBody>
      </p:sp>
      <p:graphicFrame>
        <p:nvGraphicFramePr>
          <p:cNvPr id="16" name="Diagram 15">
            <a:extLst>
              <a:ext uri="{FF2B5EF4-FFF2-40B4-BE49-F238E27FC236}">
                <a16:creationId xmlns:a16="http://schemas.microsoft.com/office/drawing/2014/main" id="{9E963318-BA0F-4A3E-81BF-4A94B5305922}"/>
              </a:ext>
            </a:extLst>
          </p:cNvPr>
          <p:cNvGraphicFramePr/>
          <p:nvPr/>
        </p:nvGraphicFramePr>
        <p:xfrm>
          <a:off x="3359696" y="1783115"/>
          <a:ext cx="5472608" cy="40534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8853" name="Picture 4" descr="https://www.njcpa.org/images/default-source/icons/icon_gears.png?sfvrsn=2">
            <a:extLst>
              <a:ext uri="{FF2B5EF4-FFF2-40B4-BE49-F238E27FC236}">
                <a16:creationId xmlns:a16="http://schemas.microsoft.com/office/drawing/2014/main" id="{64600F45-F696-4B0E-BC59-89C65B8850D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68584" y="4123267"/>
            <a:ext cx="1572683" cy="163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descr="https://www.njcpa.org/images/default-source/icons/icon_gears.png?sfvrsn=2">
            <a:extLst>
              <a:ext uri="{FF2B5EF4-FFF2-40B4-BE49-F238E27FC236}">
                <a16:creationId xmlns:a16="http://schemas.microsoft.com/office/drawing/2014/main" id="{0A091466-7B9C-4BDE-9FDE-42F53B1B6BD7}"/>
              </a:ext>
            </a:extLst>
          </p:cNvPr>
          <p:cNvPicPr>
            <a:picLocks noChangeAspect="1" noChangeArrowheads="1"/>
          </p:cNvPicPr>
          <p:nvPr/>
        </p:nvPicPr>
        <p:blipFill rotWithShape="1">
          <a:blip r:embed="rId9" cstate="email">
            <a:duotone>
              <a:schemeClr val="accent6">
                <a:shade val="45000"/>
                <a:satMod val="135000"/>
              </a:schemeClr>
              <a:prstClr val="white"/>
            </a:duotone>
          </a:blip>
          <a:srcRect/>
          <a:stretch/>
        </p:blipFill>
        <p:spPr bwMode="auto">
          <a:xfrm rot="268066">
            <a:off x="6676500" y="3106479"/>
            <a:ext cx="1210408" cy="1255237"/>
          </a:xfrm>
          <a:prstGeom prst="rect">
            <a:avLst/>
          </a:prstGeom>
          <a:noFill/>
        </p:spPr>
      </p:pic>
      <p:pic>
        <p:nvPicPr>
          <p:cNvPr id="78855" name="Picture 4" descr="https://www.njcpa.org/images/default-source/icons/icon_gears.png?sfvrsn=2">
            <a:extLst>
              <a:ext uri="{FF2B5EF4-FFF2-40B4-BE49-F238E27FC236}">
                <a16:creationId xmlns:a16="http://schemas.microsoft.com/office/drawing/2014/main" id="{78CE6C21-FD8C-4EC1-8982-C98DF50E57C6}"/>
              </a:ext>
            </a:extLst>
          </p:cNvPr>
          <p:cNvPicPr>
            <a:picLocks noChangeAspect="1" noChangeArrowheads="1"/>
          </p:cNvPicPr>
          <p:nvPr/>
        </p:nvPicPr>
        <p:blipFill>
          <a:blip r:embed="rId10">
            <a:grayscl/>
            <a:biLevel thresh="50000"/>
            <a:extLst>
              <a:ext uri="{28A0092B-C50C-407E-A947-70E740481C1C}">
                <a14:useLocalDpi xmlns:a14="http://schemas.microsoft.com/office/drawing/2010/main" val="0"/>
              </a:ext>
            </a:extLst>
          </a:blip>
          <a:srcRect/>
          <a:stretch>
            <a:fillRect/>
          </a:stretch>
        </p:blipFill>
        <p:spPr bwMode="auto">
          <a:xfrm rot="268066">
            <a:off x="6635752" y="2438401"/>
            <a:ext cx="740833" cy="768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6" name="Picture 16">
            <a:extLst>
              <a:ext uri="{FF2B5EF4-FFF2-40B4-BE49-F238E27FC236}">
                <a16:creationId xmlns:a16="http://schemas.microsoft.com/office/drawing/2014/main" id="{FEC20FFE-DA8C-4583-A910-3B4256F52E1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317" y="1623484"/>
            <a:ext cx="624416" cy="62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7" name="Picture 20">
            <a:extLst>
              <a:ext uri="{FF2B5EF4-FFF2-40B4-BE49-F238E27FC236}">
                <a16:creationId xmlns:a16="http://schemas.microsoft.com/office/drawing/2014/main" id="{F0EB0860-EEB7-48DC-871A-7B43D83D1EF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209867" y="3223685"/>
            <a:ext cx="721784" cy="721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8" name="Picture 21">
            <a:extLst>
              <a:ext uri="{FF2B5EF4-FFF2-40B4-BE49-F238E27FC236}">
                <a16:creationId xmlns:a16="http://schemas.microsoft.com/office/drawing/2014/main" id="{51947FE8-575C-4CDC-8D88-3014F779CAE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548534" y="4908552"/>
            <a:ext cx="590551" cy="588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a:extLst>
              <a:ext uri="{FF2B5EF4-FFF2-40B4-BE49-F238E27FC236}">
                <a16:creationId xmlns:a16="http://schemas.microsoft.com/office/drawing/2014/main" id="{07E33CE2-5F8E-46A6-B581-E9DBD4221DE8}"/>
              </a:ext>
            </a:extLst>
          </p:cNvPr>
          <p:cNvSpPr txBox="1"/>
          <p:nvPr/>
        </p:nvSpPr>
        <p:spPr>
          <a:xfrm>
            <a:off x="5048252" y="2717800"/>
            <a:ext cx="2112433" cy="420756"/>
          </a:xfrm>
          <a:prstGeom prst="rect">
            <a:avLst/>
          </a:prstGeom>
          <a:noFill/>
        </p:spPr>
        <p:txBody>
          <a:bodyPr>
            <a:spAutoFit/>
          </a:bodyPr>
          <a:lstStyle/>
          <a:p>
            <a:pPr algn="ctr">
              <a:defRPr/>
            </a:pPr>
            <a:r>
              <a:rPr lang="en-US" sz="1067" b="1" dirty="0">
                <a:solidFill>
                  <a:schemeClr val="accent6">
                    <a:lumMod val="50000"/>
                  </a:schemeClr>
                </a:solidFill>
              </a:rPr>
              <a:t>PROJECT PLANNING &amp; PRIORITIZATION</a:t>
            </a:r>
          </a:p>
        </p:txBody>
      </p:sp>
      <p:sp>
        <p:nvSpPr>
          <p:cNvPr id="25" name="TextBox 24">
            <a:extLst>
              <a:ext uri="{FF2B5EF4-FFF2-40B4-BE49-F238E27FC236}">
                <a16:creationId xmlns:a16="http://schemas.microsoft.com/office/drawing/2014/main" id="{63C125CD-92CA-409D-9D4F-C61EBC4DD06E}"/>
              </a:ext>
            </a:extLst>
          </p:cNvPr>
          <p:cNvSpPr txBox="1"/>
          <p:nvPr/>
        </p:nvSpPr>
        <p:spPr>
          <a:xfrm>
            <a:off x="4423834" y="4161367"/>
            <a:ext cx="2647951" cy="256545"/>
          </a:xfrm>
          <a:prstGeom prst="rect">
            <a:avLst/>
          </a:prstGeom>
          <a:noFill/>
        </p:spPr>
        <p:txBody>
          <a:bodyPr>
            <a:spAutoFit/>
          </a:bodyPr>
          <a:lstStyle/>
          <a:p>
            <a:pPr algn="ctr">
              <a:defRPr/>
            </a:pPr>
            <a:r>
              <a:rPr lang="en-US" sz="1067" b="1" dirty="0">
                <a:solidFill>
                  <a:schemeClr val="accent6">
                    <a:lumMod val="50000"/>
                  </a:schemeClr>
                </a:solidFill>
              </a:rPr>
              <a:t>TEST PREPARATION &amp; PRE-AUTOMATION</a:t>
            </a:r>
          </a:p>
        </p:txBody>
      </p:sp>
      <p:sp>
        <p:nvSpPr>
          <p:cNvPr id="26" name="TextBox 25">
            <a:extLst>
              <a:ext uri="{FF2B5EF4-FFF2-40B4-BE49-F238E27FC236}">
                <a16:creationId xmlns:a16="http://schemas.microsoft.com/office/drawing/2014/main" id="{5ADC04C9-C3D1-4A21-9C7F-B55201E13807}"/>
              </a:ext>
            </a:extLst>
          </p:cNvPr>
          <p:cNvSpPr txBox="1"/>
          <p:nvPr/>
        </p:nvSpPr>
        <p:spPr>
          <a:xfrm>
            <a:off x="5194301" y="5518151"/>
            <a:ext cx="1739900" cy="256545"/>
          </a:xfrm>
          <a:prstGeom prst="rect">
            <a:avLst/>
          </a:prstGeom>
          <a:noFill/>
        </p:spPr>
        <p:txBody>
          <a:bodyPr>
            <a:spAutoFit/>
          </a:bodyPr>
          <a:lstStyle/>
          <a:p>
            <a:pPr algn="ctr">
              <a:defRPr/>
            </a:pPr>
            <a:r>
              <a:rPr lang="en-US" sz="1067" b="1" dirty="0">
                <a:solidFill>
                  <a:schemeClr val="accent6">
                    <a:lumMod val="50000"/>
                  </a:schemeClr>
                </a:solidFill>
              </a:rPr>
              <a:t>SCRIPT DEVELOPMENT </a:t>
            </a:r>
          </a:p>
        </p:txBody>
      </p:sp>
      <p:sp>
        <p:nvSpPr>
          <p:cNvPr id="78862" name="TextBox 27">
            <a:extLst>
              <a:ext uri="{FF2B5EF4-FFF2-40B4-BE49-F238E27FC236}">
                <a16:creationId xmlns:a16="http://schemas.microsoft.com/office/drawing/2014/main" id="{86D57958-7A88-41DF-9C84-C6C8E702DFF7}"/>
              </a:ext>
            </a:extLst>
          </p:cNvPr>
          <p:cNvSpPr txBox="1">
            <a:spLocks noChangeArrowheads="1"/>
          </p:cNvSpPr>
          <p:nvPr/>
        </p:nvSpPr>
        <p:spPr bwMode="auto">
          <a:xfrm>
            <a:off x="8303684" y="2980267"/>
            <a:ext cx="2895600" cy="13012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defTabSz="912813">
              <a:spcBef>
                <a:spcPct val="20000"/>
              </a:spcBef>
              <a:buFont typeface="Arial" panose="020B0604020202020204" pitchFamily="34" charset="0"/>
              <a:buChar char="•"/>
              <a:defRPr sz="3100">
                <a:solidFill>
                  <a:schemeClr val="tx1"/>
                </a:solidFill>
                <a:latin typeface="Calibri" panose="020F0502020204030204" pitchFamily="34" charset="0"/>
              </a:defRPr>
            </a:lvl1pPr>
            <a:lvl2pPr marL="741363" indent="-284163" defTabSz="912813">
              <a:spcBef>
                <a:spcPct val="20000"/>
              </a:spcBef>
              <a:buFont typeface="Arial" panose="020B0604020202020204" pitchFamily="34" charset="0"/>
              <a:buChar char="–"/>
              <a:defRPr sz="2700">
                <a:solidFill>
                  <a:schemeClr val="tx1"/>
                </a:solidFill>
                <a:latin typeface="Calibri" panose="020F0502020204030204" pitchFamily="34" charset="0"/>
              </a:defRPr>
            </a:lvl2pPr>
            <a:lvl3pPr marL="1141413" indent="-227013" defTabSz="912813">
              <a:spcBef>
                <a:spcPct val="20000"/>
              </a:spcBef>
              <a:buFont typeface="Arial" panose="020B0604020202020204" pitchFamily="34" charset="0"/>
              <a:buChar char="•"/>
              <a:defRPr sz="2400">
                <a:solidFill>
                  <a:schemeClr val="tx1"/>
                </a:solidFill>
                <a:latin typeface="Calibri" panose="020F0502020204030204" pitchFamily="34" charset="0"/>
              </a:defRPr>
            </a:lvl3pPr>
            <a:lvl4pPr marL="1598613" indent="-227013" defTabSz="912813">
              <a:spcBef>
                <a:spcPct val="20000"/>
              </a:spcBef>
              <a:buFont typeface="Arial" panose="020B0604020202020204" pitchFamily="34" charset="0"/>
              <a:buChar char="–"/>
              <a:defRPr sz="1900">
                <a:solidFill>
                  <a:schemeClr val="tx1"/>
                </a:solidFill>
                <a:latin typeface="Calibri" panose="020F0502020204030204" pitchFamily="34" charset="0"/>
              </a:defRPr>
            </a:lvl4pPr>
            <a:lvl5pPr marL="2055813" indent="-227013" defTabSz="912813">
              <a:spcBef>
                <a:spcPct val="20000"/>
              </a:spcBef>
              <a:buFont typeface="Arial" panose="020B0604020202020204" pitchFamily="34" charset="0"/>
              <a:buChar char="»"/>
              <a:defRPr sz="1900">
                <a:solidFill>
                  <a:schemeClr val="tx1"/>
                </a:solidFill>
                <a:latin typeface="Calibri" panose="020F0502020204030204" pitchFamily="34" charset="0"/>
              </a:defRPr>
            </a:lvl5pPr>
            <a:lvl6pPr marL="2513013" indent="-227013"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6pPr>
            <a:lvl7pPr marL="2970213" indent="-227013"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7pPr>
            <a:lvl8pPr marL="3427413" indent="-227013"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8pPr>
            <a:lvl9pPr marL="3884613" indent="-227013"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9pPr>
          </a:lstStyle>
          <a:p>
            <a:pPr>
              <a:lnSpc>
                <a:spcPts val="1333"/>
              </a:lnSpc>
              <a:spcBef>
                <a:spcPct val="0"/>
              </a:spcBef>
              <a:spcAft>
                <a:spcPts val="400"/>
              </a:spcAft>
              <a:buClr>
                <a:srgbClr val="049159"/>
              </a:buClr>
              <a:buSzPct val="80000"/>
              <a:buFont typeface="Wingdings 3" panose="05040102010807070707" pitchFamily="18" charset="2"/>
              <a:buChar char=""/>
            </a:pPr>
            <a:r>
              <a:rPr lang="en-US" altLang="en-US" sz="1333">
                <a:solidFill>
                  <a:srgbClr val="44464B"/>
                </a:solidFill>
              </a:rPr>
              <a:t>Specialists analyze and review test cases</a:t>
            </a:r>
          </a:p>
          <a:p>
            <a:pPr>
              <a:lnSpc>
                <a:spcPts val="1333"/>
              </a:lnSpc>
              <a:spcBef>
                <a:spcPct val="0"/>
              </a:spcBef>
              <a:spcAft>
                <a:spcPts val="400"/>
              </a:spcAft>
              <a:buClr>
                <a:srgbClr val="049159"/>
              </a:buClr>
              <a:buSzPct val="80000"/>
              <a:buFont typeface="Wingdings 3" panose="05040102010807070707" pitchFamily="18" charset="2"/>
              <a:buChar char=""/>
            </a:pPr>
            <a:r>
              <a:rPr lang="en-US" altLang="en-US" sz="1333">
                <a:solidFill>
                  <a:srgbClr val="44464B"/>
                </a:solidFill>
              </a:rPr>
              <a:t>Identify issues in manual test cases</a:t>
            </a:r>
          </a:p>
          <a:p>
            <a:pPr>
              <a:lnSpc>
                <a:spcPts val="1333"/>
              </a:lnSpc>
              <a:spcBef>
                <a:spcPct val="0"/>
              </a:spcBef>
              <a:spcAft>
                <a:spcPts val="400"/>
              </a:spcAft>
              <a:buClr>
                <a:srgbClr val="049159"/>
              </a:buClr>
              <a:buSzPct val="80000"/>
              <a:buFont typeface="Wingdings 3" panose="05040102010807070707" pitchFamily="18" charset="2"/>
              <a:buChar char=""/>
            </a:pPr>
            <a:r>
              <a:rPr lang="en-US" altLang="en-US" sz="1333">
                <a:solidFill>
                  <a:srgbClr val="44464B"/>
                </a:solidFill>
              </a:rPr>
              <a:t>Remove any gaps for automation</a:t>
            </a:r>
          </a:p>
          <a:p>
            <a:pPr>
              <a:lnSpc>
                <a:spcPts val="1333"/>
              </a:lnSpc>
              <a:spcBef>
                <a:spcPct val="0"/>
              </a:spcBef>
              <a:spcAft>
                <a:spcPts val="400"/>
              </a:spcAft>
              <a:buClr>
                <a:srgbClr val="049159"/>
              </a:buClr>
              <a:buSzPct val="80000"/>
              <a:buFont typeface="Wingdings 3" panose="05040102010807070707" pitchFamily="18" charset="2"/>
              <a:buChar char=""/>
            </a:pPr>
            <a:r>
              <a:rPr lang="en-US" altLang="en-US" sz="1333">
                <a:solidFill>
                  <a:srgbClr val="44464B"/>
                </a:solidFill>
              </a:rPr>
              <a:t>Plan test cases with steps</a:t>
            </a:r>
          </a:p>
          <a:p>
            <a:pPr>
              <a:lnSpc>
                <a:spcPts val="1333"/>
              </a:lnSpc>
              <a:spcBef>
                <a:spcPct val="0"/>
              </a:spcBef>
              <a:spcAft>
                <a:spcPts val="400"/>
              </a:spcAft>
              <a:buClr>
                <a:srgbClr val="049159"/>
              </a:buClr>
              <a:buSzPct val="80000"/>
              <a:buFont typeface="Wingdings 3" panose="05040102010807070707" pitchFamily="18" charset="2"/>
              <a:buChar char=""/>
            </a:pPr>
            <a:r>
              <a:rPr lang="en-US" altLang="en-US" sz="1333">
                <a:solidFill>
                  <a:srgbClr val="44464B"/>
                </a:solidFill>
              </a:rPr>
              <a:t>Prepare test data</a:t>
            </a:r>
          </a:p>
        </p:txBody>
      </p:sp>
      <p:sp>
        <p:nvSpPr>
          <p:cNvPr id="78863" name="TextBox 28">
            <a:extLst>
              <a:ext uri="{FF2B5EF4-FFF2-40B4-BE49-F238E27FC236}">
                <a16:creationId xmlns:a16="http://schemas.microsoft.com/office/drawing/2014/main" id="{E09A2D59-7E54-43FD-870A-DDB0FD309620}"/>
              </a:ext>
            </a:extLst>
          </p:cNvPr>
          <p:cNvSpPr txBox="1">
            <a:spLocks noChangeArrowheads="1"/>
          </p:cNvSpPr>
          <p:nvPr/>
        </p:nvSpPr>
        <p:spPr bwMode="auto">
          <a:xfrm>
            <a:off x="8682568" y="4751917"/>
            <a:ext cx="2707217" cy="9165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defTabSz="912813">
              <a:spcBef>
                <a:spcPct val="20000"/>
              </a:spcBef>
              <a:buFont typeface="Arial" panose="020B0604020202020204" pitchFamily="34" charset="0"/>
              <a:buChar char="•"/>
              <a:defRPr sz="3100">
                <a:solidFill>
                  <a:schemeClr val="tx1"/>
                </a:solidFill>
                <a:latin typeface="Calibri" panose="020F0502020204030204" pitchFamily="34" charset="0"/>
              </a:defRPr>
            </a:lvl1pPr>
            <a:lvl2pPr marL="741363" indent="-284163" defTabSz="912813">
              <a:spcBef>
                <a:spcPct val="20000"/>
              </a:spcBef>
              <a:buFont typeface="Arial" panose="020B0604020202020204" pitchFamily="34" charset="0"/>
              <a:buChar char="–"/>
              <a:defRPr sz="2700">
                <a:solidFill>
                  <a:schemeClr val="tx1"/>
                </a:solidFill>
                <a:latin typeface="Calibri" panose="020F0502020204030204" pitchFamily="34" charset="0"/>
              </a:defRPr>
            </a:lvl2pPr>
            <a:lvl3pPr marL="1141413" indent="-227013" defTabSz="912813">
              <a:spcBef>
                <a:spcPct val="20000"/>
              </a:spcBef>
              <a:buFont typeface="Arial" panose="020B0604020202020204" pitchFamily="34" charset="0"/>
              <a:buChar char="•"/>
              <a:defRPr sz="2400">
                <a:solidFill>
                  <a:schemeClr val="tx1"/>
                </a:solidFill>
                <a:latin typeface="Calibri" panose="020F0502020204030204" pitchFamily="34" charset="0"/>
              </a:defRPr>
            </a:lvl3pPr>
            <a:lvl4pPr marL="1598613" indent="-227013" defTabSz="912813">
              <a:spcBef>
                <a:spcPct val="20000"/>
              </a:spcBef>
              <a:buFont typeface="Arial" panose="020B0604020202020204" pitchFamily="34" charset="0"/>
              <a:buChar char="–"/>
              <a:defRPr sz="1900">
                <a:solidFill>
                  <a:schemeClr val="tx1"/>
                </a:solidFill>
                <a:latin typeface="Calibri" panose="020F0502020204030204" pitchFamily="34" charset="0"/>
              </a:defRPr>
            </a:lvl4pPr>
            <a:lvl5pPr marL="2055813" indent="-227013" defTabSz="912813">
              <a:spcBef>
                <a:spcPct val="20000"/>
              </a:spcBef>
              <a:buFont typeface="Arial" panose="020B0604020202020204" pitchFamily="34" charset="0"/>
              <a:buChar char="»"/>
              <a:defRPr sz="1900">
                <a:solidFill>
                  <a:schemeClr val="tx1"/>
                </a:solidFill>
                <a:latin typeface="Calibri" panose="020F0502020204030204" pitchFamily="34" charset="0"/>
              </a:defRPr>
            </a:lvl5pPr>
            <a:lvl6pPr marL="2513013" indent="-227013"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6pPr>
            <a:lvl7pPr marL="2970213" indent="-227013"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7pPr>
            <a:lvl8pPr marL="3427413" indent="-227013"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8pPr>
            <a:lvl9pPr marL="3884613" indent="-227013"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9pPr>
          </a:lstStyle>
          <a:p>
            <a:pPr>
              <a:lnSpc>
                <a:spcPts val="1333"/>
              </a:lnSpc>
              <a:spcBef>
                <a:spcPct val="0"/>
              </a:spcBef>
              <a:spcAft>
                <a:spcPts val="400"/>
              </a:spcAft>
              <a:buClr>
                <a:srgbClr val="049159"/>
              </a:buClr>
              <a:buSzPct val="80000"/>
              <a:buFont typeface="Wingdings 3" panose="05040102010807070707" pitchFamily="18" charset="2"/>
              <a:buChar char=""/>
            </a:pPr>
            <a:r>
              <a:rPr lang="en-US" altLang="en-US" sz="1333">
                <a:solidFill>
                  <a:srgbClr val="44464B"/>
                </a:solidFill>
              </a:rPr>
              <a:t>Develop automation scripts</a:t>
            </a:r>
          </a:p>
          <a:p>
            <a:pPr>
              <a:lnSpc>
                <a:spcPts val="1333"/>
              </a:lnSpc>
              <a:spcBef>
                <a:spcPct val="0"/>
              </a:spcBef>
              <a:spcAft>
                <a:spcPts val="400"/>
              </a:spcAft>
              <a:buClr>
                <a:srgbClr val="049159"/>
              </a:buClr>
              <a:buSzPct val="80000"/>
              <a:buFont typeface="Wingdings 3" panose="05040102010807070707" pitchFamily="18" charset="2"/>
              <a:buChar char=""/>
            </a:pPr>
            <a:r>
              <a:rPr lang="en-US" altLang="en-US" sz="1333">
                <a:solidFill>
                  <a:srgbClr val="44464B"/>
                </a:solidFill>
              </a:rPr>
              <a:t>Execute and Test</a:t>
            </a:r>
          </a:p>
          <a:p>
            <a:pPr>
              <a:lnSpc>
                <a:spcPts val="1333"/>
              </a:lnSpc>
              <a:spcBef>
                <a:spcPct val="0"/>
              </a:spcBef>
              <a:spcAft>
                <a:spcPts val="400"/>
              </a:spcAft>
              <a:buClr>
                <a:srgbClr val="049159"/>
              </a:buClr>
              <a:buSzPct val="80000"/>
              <a:buFont typeface="Wingdings 3" panose="05040102010807070707" pitchFamily="18" charset="2"/>
              <a:buChar char=""/>
            </a:pPr>
            <a:r>
              <a:rPr lang="en-US" altLang="en-US" sz="1333">
                <a:solidFill>
                  <a:srgbClr val="44464B"/>
                </a:solidFill>
              </a:rPr>
              <a:t>Build and Deploy</a:t>
            </a:r>
          </a:p>
          <a:p>
            <a:pPr>
              <a:lnSpc>
                <a:spcPts val="1333"/>
              </a:lnSpc>
              <a:spcBef>
                <a:spcPct val="0"/>
              </a:spcBef>
              <a:spcAft>
                <a:spcPts val="400"/>
              </a:spcAft>
              <a:buClr>
                <a:srgbClr val="049159"/>
              </a:buClr>
              <a:buSzPct val="80000"/>
              <a:buFont typeface="Wingdings 3" panose="05040102010807070707" pitchFamily="18" charset="2"/>
              <a:buChar char=""/>
            </a:pPr>
            <a:r>
              <a:rPr lang="en-US" altLang="en-US" sz="1333">
                <a:solidFill>
                  <a:srgbClr val="44464B"/>
                </a:solidFill>
              </a:rPr>
              <a:t>Prepare documentation</a:t>
            </a:r>
          </a:p>
        </p:txBody>
      </p:sp>
      <p:sp>
        <p:nvSpPr>
          <p:cNvPr id="78864" name="TextBox 29">
            <a:extLst>
              <a:ext uri="{FF2B5EF4-FFF2-40B4-BE49-F238E27FC236}">
                <a16:creationId xmlns:a16="http://schemas.microsoft.com/office/drawing/2014/main" id="{6F936F1E-4529-4790-AD6B-FA07E148C342}"/>
              </a:ext>
            </a:extLst>
          </p:cNvPr>
          <p:cNvSpPr txBox="1">
            <a:spLocks noChangeArrowheads="1"/>
          </p:cNvSpPr>
          <p:nvPr/>
        </p:nvSpPr>
        <p:spPr bwMode="auto">
          <a:xfrm>
            <a:off x="912285" y="1646767"/>
            <a:ext cx="3448049" cy="10832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defTabSz="912813">
              <a:spcBef>
                <a:spcPct val="20000"/>
              </a:spcBef>
              <a:buFont typeface="Arial" panose="020B0604020202020204" pitchFamily="34" charset="0"/>
              <a:buChar char="•"/>
              <a:defRPr sz="3100">
                <a:solidFill>
                  <a:schemeClr val="tx1"/>
                </a:solidFill>
                <a:latin typeface="Calibri" panose="020F0502020204030204" pitchFamily="34" charset="0"/>
              </a:defRPr>
            </a:lvl1pPr>
            <a:lvl2pPr marL="741363" indent="-284163" defTabSz="912813">
              <a:spcBef>
                <a:spcPct val="20000"/>
              </a:spcBef>
              <a:buFont typeface="Arial" panose="020B0604020202020204" pitchFamily="34" charset="0"/>
              <a:buChar char="–"/>
              <a:defRPr sz="2700">
                <a:solidFill>
                  <a:schemeClr val="tx1"/>
                </a:solidFill>
                <a:latin typeface="Calibri" panose="020F0502020204030204" pitchFamily="34" charset="0"/>
              </a:defRPr>
            </a:lvl2pPr>
            <a:lvl3pPr marL="1141413" indent="-227013" defTabSz="912813">
              <a:spcBef>
                <a:spcPct val="20000"/>
              </a:spcBef>
              <a:buFont typeface="Arial" panose="020B0604020202020204" pitchFamily="34" charset="0"/>
              <a:buChar char="•"/>
              <a:defRPr sz="2400">
                <a:solidFill>
                  <a:schemeClr val="tx1"/>
                </a:solidFill>
                <a:latin typeface="Calibri" panose="020F0502020204030204" pitchFamily="34" charset="0"/>
              </a:defRPr>
            </a:lvl3pPr>
            <a:lvl4pPr marL="1598613" indent="-227013" defTabSz="912813">
              <a:spcBef>
                <a:spcPct val="20000"/>
              </a:spcBef>
              <a:buFont typeface="Arial" panose="020B0604020202020204" pitchFamily="34" charset="0"/>
              <a:buChar char="–"/>
              <a:defRPr sz="1900">
                <a:solidFill>
                  <a:schemeClr val="tx1"/>
                </a:solidFill>
                <a:latin typeface="Calibri" panose="020F0502020204030204" pitchFamily="34" charset="0"/>
              </a:defRPr>
            </a:lvl4pPr>
            <a:lvl5pPr marL="2055813" indent="-227013" defTabSz="912813">
              <a:spcBef>
                <a:spcPct val="20000"/>
              </a:spcBef>
              <a:buFont typeface="Arial" panose="020B0604020202020204" pitchFamily="34" charset="0"/>
              <a:buChar char="»"/>
              <a:defRPr sz="1900">
                <a:solidFill>
                  <a:schemeClr val="tx1"/>
                </a:solidFill>
                <a:latin typeface="Calibri" panose="020F0502020204030204" pitchFamily="34" charset="0"/>
              </a:defRPr>
            </a:lvl5pPr>
            <a:lvl6pPr marL="2513013" indent="-227013"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6pPr>
            <a:lvl7pPr marL="2970213" indent="-227013"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7pPr>
            <a:lvl8pPr marL="3427413" indent="-227013"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8pPr>
            <a:lvl9pPr marL="3884613" indent="-227013"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9pPr>
          </a:lstStyle>
          <a:p>
            <a:pPr>
              <a:lnSpc>
                <a:spcPts val="1333"/>
              </a:lnSpc>
              <a:spcBef>
                <a:spcPct val="0"/>
              </a:spcBef>
              <a:spcAft>
                <a:spcPts val="400"/>
              </a:spcAft>
              <a:buClr>
                <a:srgbClr val="049159"/>
              </a:buClr>
              <a:buSzPct val="80000"/>
              <a:buFont typeface="Wingdings 3" panose="05040102010807070707" pitchFamily="18" charset="2"/>
              <a:buChar char=""/>
            </a:pPr>
            <a:r>
              <a:rPr lang="en-US" altLang="en-US" sz="1333" dirty="0">
                <a:solidFill>
                  <a:srgbClr val="44464B"/>
                </a:solidFill>
              </a:rPr>
              <a:t>Work with QA Manager &amp; SME </a:t>
            </a:r>
          </a:p>
          <a:p>
            <a:pPr>
              <a:lnSpc>
                <a:spcPts val="1333"/>
              </a:lnSpc>
              <a:spcBef>
                <a:spcPct val="0"/>
              </a:spcBef>
              <a:spcAft>
                <a:spcPts val="400"/>
              </a:spcAft>
              <a:buClr>
                <a:srgbClr val="049159"/>
              </a:buClr>
              <a:buSzPct val="80000"/>
              <a:buFont typeface="Wingdings 3" panose="05040102010807070707" pitchFamily="18" charset="2"/>
              <a:buChar char=""/>
            </a:pPr>
            <a:r>
              <a:rPr lang="en-US" altLang="en-US" sz="1333" dirty="0">
                <a:solidFill>
                  <a:srgbClr val="44464B"/>
                </a:solidFill>
              </a:rPr>
              <a:t>Identify and brainstorm on test cases prioritization</a:t>
            </a:r>
          </a:p>
          <a:p>
            <a:pPr>
              <a:lnSpc>
                <a:spcPts val="1333"/>
              </a:lnSpc>
              <a:spcBef>
                <a:spcPct val="0"/>
              </a:spcBef>
              <a:spcAft>
                <a:spcPts val="400"/>
              </a:spcAft>
              <a:buClr>
                <a:srgbClr val="049159"/>
              </a:buClr>
              <a:buSzPct val="80000"/>
              <a:buFont typeface="Wingdings 3" panose="05040102010807070707" pitchFamily="18" charset="2"/>
              <a:buChar char=""/>
            </a:pPr>
            <a:r>
              <a:rPr lang="en-US" altLang="en-US" sz="1333" dirty="0">
                <a:solidFill>
                  <a:srgbClr val="44464B"/>
                </a:solidFill>
              </a:rPr>
              <a:t>Work closely with Offshore resource</a:t>
            </a:r>
          </a:p>
          <a:p>
            <a:pPr>
              <a:lnSpc>
                <a:spcPts val="1333"/>
              </a:lnSpc>
              <a:spcBef>
                <a:spcPct val="0"/>
              </a:spcBef>
              <a:spcAft>
                <a:spcPts val="400"/>
              </a:spcAft>
              <a:buClr>
                <a:srgbClr val="049159"/>
              </a:buClr>
              <a:buSzPct val="80000"/>
              <a:buFont typeface="Wingdings 3" panose="05040102010807070707" pitchFamily="18" charset="2"/>
              <a:buChar char=""/>
            </a:pPr>
            <a:r>
              <a:rPr lang="en-US" altLang="en-US" sz="1333" dirty="0">
                <a:solidFill>
                  <a:srgbClr val="44464B"/>
                </a:solidFill>
              </a:rPr>
              <a:t>Provide Training</a:t>
            </a:r>
          </a:p>
        </p:txBody>
      </p:sp>
      <p:sp>
        <p:nvSpPr>
          <p:cNvPr id="32" name="TextBox 31">
            <a:extLst>
              <a:ext uri="{FF2B5EF4-FFF2-40B4-BE49-F238E27FC236}">
                <a16:creationId xmlns:a16="http://schemas.microsoft.com/office/drawing/2014/main" id="{27C6AF52-DA5D-4A15-BB60-672B7E4CF555}"/>
              </a:ext>
            </a:extLst>
          </p:cNvPr>
          <p:cNvSpPr txBox="1"/>
          <p:nvPr/>
        </p:nvSpPr>
        <p:spPr>
          <a:xfrm>
            <a:off x="11019368" y="3972985"/>
            <a:ext cx="1198033" cy="276999"/>
          </a:xfrm>
          <a:prstGeom prst="rect">
            <a:avLst/>
          </a:prstGeom>
          <a:noFill/>
        </p:spPr>
        <p:txBody>
          <a:bodyPr>
            <a:spAutoFit/>
          </a:bodyPr>
          <a:lstStyle/>
          <a:p>
            <a:pPr>
              <a:defRPr/>
            </a:pPr>
            <a:r>
              <a:rPr lang="en-US" sz="1200" b="1" dirty="0">
                <a:solidFill>
                  <a:schemeClr val="accent5"/>
                </a:solidFill>
              </a:rPr>
              <a:t>Test Specialist</a:t>
            </a:r>
          </a:p>
        </p:txBody>
      </p:sp>
      <p:sp>
        <p:nvSpPr>
          <p:cNvPr id="33" name="TextBox 32">
            <a:extLst>
              <a:ext uri="{FF2B5EF4-FFF2-40B4-BE49-F238E27FC236}">
                <a16:creationId xmlns:a16="http://schemas.microsoft.com/office/drawing/2014/main" id="{6C3D30A0-7F7E-429D-AFA1-9B764D3B22F9}"/>
              </a:ext>
            </a:extLst>
          </p:cNvPr>
          <p:cNvSpPr txBox="1"/>
          <p:nvPr/>
        </p:nvSpPr>
        <p:spPr>
          <a:xfrm>
            <a:off x="10543118" y="5552018"/>
            <a:ext cx="1693333" cy="276999"/>
          </a:xfrm>
          <a:prstGeom prst="rect">
            <a:avLst/>
          </a:prstGeom>
          <a:noFill/>
        </p:spPr>
        <p:txBody>
          <a:bodyPr>
            <a:spAutoFit/>
          </a:bodyPr>
          <a:lstStyle/>
          <a:p>
            <a:pPr>
              <a:defRPr/>
            </a:pPr>
            <a:r>
              <a:rPr lang="en-US" sz="1200" b="1" dirty="0">
                <a:solidFill>
                  <a:schemeClr val="accent5"/>
                </a:solidFill>
              </a:rPr>
              <a:t>Automation Engineers</a:t>
            </a:r>
          </a:p>
        </p:txBody>
      </p:sp>
      <p:sp>
        <p:nvSpPr>
          <p:cNvPr id="34" name="TextBox 33">
            <a:extLst>
              <a:ext uri="{FF2B5EF4-FFF2-40B4-BE49-F238E27FC236}">
                <a16:creationId xmlns:a16="http://schemas.microsoft.com/office/drawing/2014/main" id="{35D6A919-E382-49AA-B9B2-045DABB5F728}"/>
              </a:ext>
            </a:extLst>
          </p:cNvPr>
          <p:cNvSpPr txBox="1"/>
          <p:nvPr/>
        </p:nvSpPr>
        <p:spPr>
          <a:xfrm>
            <a:off x="8467" y="2262718"/>
            <a:ext cx="1094317" cy="276999"/>
          </a:xfrm>
          <a:prstGeom prst="rect">
            <a:avLst/>
          </a:prstGeom>
          <a:noFill/>
        </p:spPr>
        <p:txBody>
          <a:bodyPr>
            <a:spAutoFit/>
          </a:bodyPr>
          <a:lstStyle/>
          <a:p>
            <a:pPr>
              <a:defRPr/>
            </a:pPr>
            <a:r>
              <a:rPr lang="en-US" sz="1200" b="1" dirty="0">
                <a:solidFill>
                  <a:schemeClr val="accent5"/>
                </a:solidFill>
              </a:rPr>
              <a:t>Onsite Lead</a:t>
            </a:r>
          </a:p>
        </p:txBody>
      </p:sp>
      <p:cxnSp>
        <p:nvCxnSpPr>
          <p:cNvPr id="43" name="Straight Arrow Connector 42">
            <a:extLst>
              <a:ext uri="{FF2B5EF4-FFF2-40B4-BE49-F238E27FC236}">
                <a16:creationId xmlns:a16="http://schemas.microsoft.com/office/drawing/2014/main" id="{05742A61-4465-4367-B4DF-FA9611D29478}"/>
              </a:ext>
            </a:extLst>
          </p:cNvPr>
          <p:cNvCxnSpPr/>
          <p:nvPr/>
        </p:nvCxnSpPr>
        <p:spPr>
          <a:xfrm flipH="1">
            <a:off x="3295651" y="5911851"/>
            <a:ext cx="9757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8D47690-49DC-47C7-918C-3F5A0A539B72}"/>
              </a:ext>
            </a:extLst>
          </p:cNvPr>
          <p:cNvCxnSpPr/>
          <p:nvPr/>
        </p:nvCxnSpPr>
        <p:spPr>
          <a:xfrm>
            <a:off x="7835900" y="5911851"/>
            <a:ext cx="9736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4F65A9AE-57DF-4C7A-ADFE-7604CEAEAE5F}"/>
              </a:ext>
            </a:extLst>
          </p:cNvPr>
          <p:cNvSpPr txBox="1"/>
          <p:nvPr/>
        </p:nvSpPr>
        <p:spPr>
          <a:xfrm>
            <a:off x="4271433" y="5829301"/>
            <a:ext cx="3564467" cy="307777"/>
          </a:xfrm>
          <a:prstGeom prst="rect">
            <a:avLst/>
          </a:prstGeom>
          <a:solidFill>
            <a:schemeClr val="bg1">
              <a:lumMod val="95000"/>
            </a:schemeClr>
          </a:solidFill>
        </p:spPr>
        <p:txBody>
          <a:bodyPr>
            <a:spAutoFit/>
          </a:bodyPr>
          <a:lstStyle/>
          <a:p>
            <a:pPr algn="ctr">
              <a:defRPr/>
            </a:pPr>
            <a:r>
              <a:rPr lang="en-US" sz="1400" b="1" dirty="0">
                <a:solidFill>
                  <a:schemeClr val="accent2"/>
                </a:solidFill>
              </a:rPr>
              <a:t>Increased  Efficiency &amp; Quality </a:t>
            </a:r>
          </a:p>
        </p:txBody>
      </p:sp>
      <p:sp>
        <p:nvSpPr>
          <p:cNvPr id="46" name="TextBox 45">
            <a:extLst>
              <a:ext uri="{FF2B5EF4-FFF2-40B4-BE49-F238E27FC236}">
                <a16:creationId xmlns:a16="http://schemas.microsoft.com/office/drawing/2014/main" id="{BD192D94-657D-4E2E-8539-4BA4D6F7CE95}"/>
              </a:ext>
            </a:extLst>
          </p:cNvPr>
          <p:cNvSpPr txBox="1"/>
          <p:nvPr/>
        </p:nvSpPr>
        <p:spPr>
          <a:xfrm>
            <a:off x="433917" y="3318934"/>
            <a:ext cx="3742267" cy="1788567"/>
          </a:xfrm>
          <a:prstGeom prst="rect">
            <a:avLst/>
          </a:prstGeom>
          <a:noFill/>
        </p:spPr>
        <p:txBody>
          <a:bodyPr>
            <a:spAutoFit/>
          </a:bodyPr>
          <a:lstStyle/>
          <a:p>
            <a:pPr defTabSz="1219140">
              <a:lnSpc>
                <a:spcPts val="1333"/>
              </a:lnSpc>
              <a:spcAft>
                <a:spcPts val="400"/>
              </a:spcAft>
              <a:buClr>
                <a:srgbClr val="049159"/>
              </a:buClr>
              <a:buSzPct val="80000"/>
              <a:defRPr/>
            </a:pPr>
            <a:r>
              <a:rPr lang="en-US" sz="1467" b="1" dirty="0">
                <a:solidFill>
                  <a:schemeClr val="accent2"/>
                </a:solidFill>
              </a:rPr>
              <a:t>Advantages</a:t>
            </a:r>
          </a:p>
          <a:p>
            <a:pPr marL="311135" indent="-311135" defTabSz="1219140">
              <a:lnSpc>
                <a:spcPts val="1333"/>
              </a:lnSpc>
              <a:spcAft>
                <a:spcPts val="400"/>
              </a:spcAft>
              <a:buClr>
                <a:srgbClr val="049159"/>
              </a:buClr>
              <a:buSzPct val="80000"/>
              <a:buFont typeface="Wingdings 3" panose="05040102010807070707" pitchFamily="18" charset="2"/>
              <a:buChar char=""/>
              <a:defRPr/>
            </a:pPr>
            <a:r>
              <a:rPr lang="en-US" sz="1333" dirty="0">
                <a:solidFill>
                  <a:srgbClr val="44464B"/>
                </a:solidFill>
              </a:rPr>
              <a:t>Agile &amp; Extensible</a:t>
            </a:r>
          </a:p>
          <a:p>
            <a:pPr marL="311135" indent="-311135" defTabSz="1219140">
              <a:lnSpc>
                <a:spcPts val="1333"/>
              </a:lnSpc>
              <a:spcAft>
                <a:spcPts val="400"/>
              </a:spcAft>
              <a:buClr>
                <a:srgbClr val="049159"/>
              </a:buClr>
              <a:buSzPct val="80000"/>
              <a:buFont typeface="Wingdings 3" panose="05040102010807070707" pitchFamily="18" charset="2"/>
              <a:buChar char=""/>
              <a:defRPr/>
            </a:pPr>
            <a:r>
              <a:rPr lang="en-US" sz="1333" dirty="0">
                <a:solidFill>
                  <a:srgbClr val="44464B"/>
                </a:solidFill>
              </a:rPr>
              <a:t>Qualitative Advantage</a:t>
            </a:r>
          </a:p>
          <a:p>
            <a:pPr marL="311135" indent="-311135" defTabSz="1219140">
              <a:lnSpc>
                <a:spcPts val="1333"/>
              </a:lnSpc>
              <a:spcAft>
                <a:spcPts val="400"/>
              </a:spcAft>
              <a:buClr>
                <a:srgbClr val="049159"/>
              </a:buClr>
              <a:buSzPct val="80000"/>
              <a:buFont typeface="Wingdings 3" panose="05040102010807070707" pitchFamily="18" charset="2"/>
              <a:buChar char=""/>
              <a:defRPr/>
            </a:pPr>
            <a:r>
              <a:rPr lang="en-US" sz="1333" dirty="0">
                <a:solidFill>
                  <a:srgbClr val="44464B"/>
                </a:solidFill>
              </a:rPr>
              <a:t>Reduced Cycle Time &amp; Manual Efforts</a:t>
            </a:r>
          </a:p>
          <a:p>
            <a:pPr marL="311135" indent="-311135" defTabSz="1219140">
              <a:lnSpc>
                <a:spcPts val="1333"/>
              </a:lnSpc>
              <a:spcAft>
                <a:spcPts val="400"/>
              </a:spcAft>
              <a:buClr>
                <a:srgbClr val="049159"/>
              </a:buClr>
              <a:buSzPct val="80000"/>
              <a:buFont typeface="Wingdings 3" panose="05040102010807070707" pitchFamily="18" charset="2"/>
              <a:buChar char=""/>
              <a:defRPr/>
            </a:pPr>
            <a:r>
              <a:rPr lang="en-US" sz="1333" dirty="0">
                <a:solidFill>
                  <a:srgbClr val="44464B"/>
                </a:solidFill>
              </a:rPr>
              <a:t>Quick and Easy onboarding</a:t>
            </a:r>
          </a:p>
          <a:p>
            <a:pPr marL="311135" indent="-311135" defTabSz="1219140">
              <a:lnSpc>
                <a:spcPts val="1333"/>
              </a:lnSpc>
              <a:spcAft>
                <a:spcPts val="400"/>
              </a:spcAft>
              <a:buClr>
                <a:srgbClr val="049159"/>
              </a:buClr>
              <a:buSzPct val="80000"/>
              <a:buFont typeface="Wingdings 3" panose="05040102010807070707" pitchFamily="18" charset="2"/>
              <a:buChar char=""/>
              <a:defRPr/>
            </a:pPr>
            <a:r>
              <a:rPr lang="en-US" sz="1333" dirty="0">
                <a:solidFill>
                  <a:srgbClr val="44464B"/>
                </a:solidFill>
              </a:rPr>
              <a:t>Rapid Process Orientation</a:t>
            </a:r>
          </a:p>
          <a:p>
            <a:pPr marL="311135" indent="-311135" defTabSz="1219140">
              <a:lnSpc>
                <a:spcPts val="1333"/>
              </a:lnSpc>
              <a:spcAft>
                <a:spcPts val="400"/>
              </a:spcAft>
              <a:buClr>
                <a:srgbClr val="049159"/>
              </a:buClr>
              <a:buSzPct val="80000"/>
              <a:buFont typeface="Wingdings 3" panose="05040102010807070707" pitchFamily="18" charset="2"/>
              <a:buChar char=""/>
              <a:defRPr/>
            </a:pPr>
            <a:r>
              <a:rPr lang="en-US" sz="1333" dirty="0">
                <a:solidFill>
                  <a:srgbClr val="44464B"/>
                </a:solidFill>
              </a:rPr>
              <a:t>Better Process Overview for stake holders</a:t>
            </a:r>
          </a:p>
          <a:p>
            <a:pPr marL="311135" indent="-311135" defTabSz="1219140">
              <a:lnSpc>
                <a:spcPts val="1333"/>
              </a:lnSpc>
              <a:spcAft>
                <a:spcPts val="400"/>
              </a:spcAft>
              <a:buClr>
                <a:srgbClr val="049159"/>
              </a:buClr>
              <a:buSzPct val="80000"/>
              <a:buFont typeface="Wingdings 3" panose="05040102010807070707" pitchFamily="18" charset="2"/>
              <a:buChar char=""/>
              <a:defRPr/>
            </a:pPr>
            <a:r>
              <a:rPr lang="en-US" sz="1333" dirty="0">
                <a:solidFill>
                  <a:srgbClr val="44464B"/>
                </a:solidFill>
              </a:rPr>
              <a:t>Continuous Governance </a:t>
            </a:r>
          </a:p>
        </p:txBody>
      </p:sp>
      <p:sp>
        <p:nvSpPr>
          <p:cNvPr id="48" name="Plus 47">
            <a:extLst>
              <a:ext uri="{FF2B5EF4-FFF2-40B4-BE49-F238E27FC236}">
                <a16:creationId xmlns:a16="http://schemas.microsoft.com/office/drawing/2014/main" id="{35465E3E-5843-4019-91BB-6E23669F6C63}"/>
              </a:ext>
            </a:extLst>
          </p:cNvPr>
          <p:cNvSpPr/>
          <p:nvPr/>
        </p:nvSpPr>
        <p:spPr>
          <a:xfrm>
            <a:off x="-48683" y="3632201"/>
            <a:ext cx="556684" cy="613833"/>
          </a:xfrm>
          <a:prstGeom prst="mathPlus">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pic>
        <p:nvPicPr>
          <p:cNvPr id="78873" name="Picture 2" descr="http://www.iconsdb.com/icons/preview/caribbean-blue/businessman-xxl.png">
            <a:extLst>
              <a:ext uri="{FF2B5EF4-FFF2-40B4-BE49-F238E27FC236}">
                <a16:creationId xmlns:a16="http://schemas.microsoft.com/office/drawing/2014/main" id="{257CB5E0-723A-4E8D-B992-6AB1295AC35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61984" y="1640417"/>
            <a:ext cx="539749" cy="541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74" name="Picture 4" descr="http://www.iconsdb.com/icons/preview/green/businessman-xxl.png">
            <a:extLst>
              <a:ext uri="{FF2B5EF4-FFF2-40B4-BE49-F238E27FC236}">
                <a16:creationId xmlns:a16="http://schemas.microsoft.com/office/drawing/2014/main" id="{EE14B3CD-73EF-4F78-B3DB-2E1566DCD4F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85518" y="1655234"/>
            <a:ext cx="488949" cy="488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34">
            <a:extLst>
              <a:ext uri="{FF2B5EF4-FFF2-40B4-BE49-F238E27FC236}">
                <a16:creationId xmlns:a16="http://schemas.microsoft.com/office/drawing/2014/main" id="{197B8339-1CFD-4E22-B8AD-F8AB5FB368CC}"/>
              </a:ext>
            </a:extLst>
          </p:cNvPr>
          <p:cNvSpPr txBox="1"/>
          <p:nvPr/>
        </p:nvSpPr>
        <p:spPr>
          <a:xfrm>
            <a:off x="4538133" y="2180167"/>
            <a:ext cx="1492251" cy="256545"/>
          </a:xfrm>
          <a:prstGeom prst="rect">
            <a:avLst/>
          </a:prstGeom>
          <a:noFill/>
        </p:spPr>
        <p:txBody>
          <a:bodyPr>
            <a:spAutoFit/>
          </a:bodyPr>
          <a:lstStyle/>
          <a:p>
            <a:pPr>
              <a:defRPr/>
            </a:pPr>
            <a:r>
              <a:rPr lang="en-US" sz="1067" b="1" dirty="0">
                <a:solidFill>
                  <a:schemeClr val="accent5"/>
                </a:solidFill>
              </a:rPr>
              <a:t>Client QA Manager</a:t>
            </a:r>
          </a:p>
        </p:txBody>
      </p:sp>
      <p:sp>
        <p:nvSpPr>
          <p:cNvPr id="36" name="TextBox 35">
            <a:extLst>
              <a:ext uri="{FF2B5EF4-FFF2-40B4-BE49-F238E27FC236}">
                <a16:creationId xmlns:a16="http://schemas.microsoft.com/office/drawing/2014/main" id="{09FC9271-EB37-49FE-A1FC-1D9636BBEA0C}"/>
              </a:ext>
            </a:extLst>
          </p:cNvPr>
          <p:cNvSpPr txBox="1"/>
          <p:nvPr/>
        </p:nvSpPr>
        <p:spPr>
          <a:xfrm>
            <a:off x="6580716" y="2165351"/>
            <a:ext cx="2251587" cy="256545"/>
          </a:xfrm>
          <a:prstGeom prst="rect">
            <a:avLst/>
          </a:prstGeom>
          <a:noFill/>
        </p:spPr>
        <p:txBody>
          <a:bodyPr wrap="square">
            <a:spAutoFit/>
          </a:bodyPr>
          <a:lstStyle/>
          <a:p>
            <a:pPr>
              <a:defRPr/>
            </a:pPr>
            <a:r>
              <a:rPr lang="en-US" sz="1067" b="1" dirty="0">
                <a:solidFill>
                  <a:schemeClr val="accent5"/>
                </a:solidFill>
              </a:rPr>
              <a:t>ideyaLabs Project Manager</a:t>
            </a:r>
          </a:p>
        </p:txBody>
      </p:sp>
      <p:pic>
        <p:nvPicPr>
          <p:cNvPr id="78877" name="Picture 6" descr="http://apptourage.com/images/icon-testers.png">
            <a:extLst>
              <a:ext uri="{FF2B5EF4-FFF2-40B4-BE49-F238E27FC236}">
                <a16:creationId xmlns:a16="http://schemas.microsoft.com/office/drawing/2014/main" id="{A24FF835-E7C2-4A3F-B80D-56C3300496E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66833" y="3397252"/>
            <a:ext cx="973667" cy="436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78" name="Picture 8" descr="https://d30y9cdsu7xlg0.cloudfront.net/png/49772-200.png">
            <a:extLst>
              <a:ext uri="{FF2B5EF4-FFF2-40B4-BE49-F238E27FC236}">
                <a16:creationId xmlns:a16="http://schemas.microsoft.com/office/drawing/2014/main" id="{59624576-8DB3-4855-8DDA-CEB453F1265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64051" y="4902201"/>
            <a:ext cx="336549"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79" name="Picture 8" descr="https://d30y9cdsu7xlg0.cloudfront.net/png/49772-200.png">
            <a:extLst>
              <a:ext uri="{FF2B5EF4-FFF2-40B4-BE49-F238E27FC236}">
                <a16:creationId xmlns:a16="http://schemas.microsoft.com/office/drawing/2014/main" id="{FB1CDCD5-179F-4BF4-A0B9-BB2AF7132B8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51918" y="4900084"/>
            <a:ext cx="336549" cy="3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80" name="Picture 8" descr="https://d30y9cdsu7xlg0.cloudfront.net/png/49772-200.png">
            <a:extLst>
              <a:ext uri="{FF2B5EF4-FFF2-40B4-BE49-F238E27FC236}">
                <a16:creationId xmlns:a16="http://schemas.microsoft.com/office/drawing/2014/main" id="{A40E6A74-8B47-4DFC-A569-C95643D53FF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39784" y="4900084"/>
            <a:ext cx="336549" cy="3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81" name="TextBox 58">
            <a:extLst>
              <a:ext uri="{FF2B5EF4-FFF2-40B4-BE49-F238E27FC236}">
                <a16:creationId xmlns:a16="http://schemas.microsoft.com/office/drawing/2014/main" id="{C18C0FC4-5DE8-4CF9-B192-F7E3235E1858}"/>
              </a:ext>
            </a:extLst>
          </p:cNvPr>
          <p:cNvSpPr txBox="1">
            <a:spLocks noChangeArrowheads="1"/>
          </p:cNvSpPr>
          <p:nvPr/>
        </p:nvSpPr>
        <p:spPr bwMode="auto">
          <a:xfrm>
            <a:off x="5257800" y="3175000"/>
            <a:ext cx="1676400"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1067" b="1" dirty="0"/>
              <a:t>ideyaLabs Test Specialist</a:t>
            </a:r>
          </a:p>
        </p:txBody>
      </p:sp>
      <p:sp>
        <p:nvSpPr>
          <p:cNvPr id="78882" name="TextBox 59">
            <a:extLst>
              <a:ext uri="{FF2B5EF4-FFF2-40B4-BE49-F238E27FC236}">
                <a16:creationId xmlns:a16="http://schemas.microsoft.com/office/drawing/2014/main" id="{D8E89034-A491-42D3-B183-98A47E0ED0CB}"/>
              </a:ext>
            </a:extLst>
          </p:cNvPr>
          <p:cNvSpPr txBox="1">
            <a:spLocks noChangeArrowheads="1"/>
          </p:cNvSpPr>
          <p:nvPr/>
        </p:nvSpPr>
        <p:spPr bwMode="auto">
          <a:xfrm>
            <a:off x="4546600" y="4667251"/>
            <a:ext cx="2082800"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1067" b="1" dirty="0"/>
              <a:t>ideyaLabs Automation Engineers</a:t>
            </a:r>
          </a:p>
        </p:txBody>
      </p:sp>
      <p:pic>
        <p:nvPicPr>
          <p:cNvPr id="78883" name="Picture 8" descr="https://d30y9cdsu7xlg0.cloudfront.net/png/49772-200.png">
            <a:extLst>
              <a:ext uri="{FF2B5EF4-FFF2-40B4-BE49-F238E27FC236}">
                <a16:creationId xmlns:a16="http://schemas.microsoft.com/office/drawing/2014/main" id="{6C412835-C443-48F6-80F5-76D40DD9058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27651" y="4902201"/>
            <a:ext cx="336549"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84" name="Picture 8" descr="https://d30y9cdsu7xlg0.cloudfront.net/png/49772-200.png">
            <a:extLst>
              <a:ext uri="{FF2B5EF4-FFF2-40B4-BE49-F238E27FC236}">
                <a16:creationId xmlns:a16="http://schemas.microsoft.com/office/drawing/2014/main" id="{DA1B9B48-BCA5-41B2-99F2-D019752D5F2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615518" y="4900084"/>
            <a:ext cx="336549" cy="3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85" name="Picture 8" descr="https://d30y9cdsu7xlg0.cloudfront.net/png/49772-200.png">
            <a:extLst>
              <a:ext uri="{FF2B5EF4-FFF2-40B4-BE49-F238E27FC236}">
                <a16:creationId xmlns:a16="http://schemas.microsoft.com/office/drawing/2014/main" id="{ED3FABE3-A8CE-4CB5-8DDC-AD591CDD28E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903384" y="4900084"/>
            <a:ext cx="336549" cy="3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86" name="Picture 8" descr="https://d30y9cdsu7xlg0.cloudfront.net/png/49772-200.png">
            <a:extLst>
              <a:ext uri="{FF2B5EF4-FFF2-40B4-BE49-F238E27FC236}">
                <a16:creationId xmlns:a16="http://schemas.microsoft.com/office/drawing/2014/main" id="{847057AD-9E9D-4F2C-A473-5BF734B5351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91251" y="4902201"/>
            <a:ext cx="336549"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Rectangle 60">
            <a:extLst>
              <a:ext uri="{FF2B5EF4-FFF2-40B4-BE49-F238E27FC236}">
                <a16:creationId xmlns:a16="http://schemas.microsoft.com/office/drawing/2014/main" id="{2B61395D-6561-41F4-9E03-AC096510FE95}"/>
              </a:ext>
            </a:extLst>
          </p:cNvPr>
          <p:cNvSpPr/>
          <p:nvPr/>
        </p:nvSpPr>
        <p:spPr>
          <a:xfrm>
            <a:off x="0" y="1221318"/>
            <a:ext cx="12192000" cy="338554"/>
          </a:xfrm>
          <a:prstGeom prst="rect">
            <a:avLst/>
          </a:prstGeom>
          <a:solidFill>
            <a:schemeClr val="accent6"/>
          </a:solidFill>
        </p:spPr>
        <p:txBody>
          <a:bodyPr>
            <a:spAutoFit/>
          </a:bodyPr>
          <a:lstStyle/>
          <a:p>
            <a:pPr marL="228594" indent="-228594" algn="ctr">
              <a:spcAft>
                <a:spcPts val="533"/>
              </a:spcAft>
              <a:buClr>
                <a:schemeClr val="accent6">
                  <a:lumMod val="75000"/>
                </a:schemeClr>
              </a:buClr>
              <a:defRPr/>
            </a:pPr>
            <a:r>
              <a:rPr lang="en-US" sz="1600" b="1" dirty="0">
                <a:solidFill>
                  <a:schemeClr val="bg1"/>
                </a:solidFill>
              </a:rPr>
              <a:t>Leveraging our approach of Rapid Automation, reduction in testing efforts can be achieved</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sz="3600" b="0" dirty="0">
                <a:latin typeface="Century Gothic" panose="020B0502020202020204" pitchFamily="34" charset="0"/>
              </a:rPr>
              <a:t>Mobile Application Testing</a:t>
            </a:r>
          </a:p>
        </p:txBody>
      </p:sp>
      <p:graphicFrame>
        <p:nvGraphicFramePr>
          <p:cNvPr id="3" name="Content Placeholder 3"/>
          <p:cNvGraphicFramePr>
            <a:graphicFrameLocks/>
          </p:cNvGraphicFramePr>
          <p:nvPr/>
        </p:nvGraphicFramePr>
        <p:xfrm>
          <a:off x="304800" y="1193800"/>
          <a:ext cx="11570208" cy="681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ounded Rectangle 3"/>
          <p:cNvSpPr/>
          <p:nvPr/>
        </p:nvSpPr>
        <p:spPr>
          <a:xfrm>
            <a:off x="416560" y="1985608"/>
            <a:ext cx="3342640" cy="3086061"/>
          </a:xfrm>
          <a:prstGeom prst="roundRect">
            <a:avLst/>
          </a:prstGeom>
          <a:solidFill>
            <a:schemeClr val="bg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80000"/>
              </a:lnSpc>
              <a:spcBef>
                <a:spcPct val="20000"/>
              </a:spcBef>
              <a:spcAft>
                <a:spcPts val="0"/>
              </a:spcAft>
              <a:buClr>
                <a:srgbClr val="44464B"/>
              </a:buClr>
              <a:buSzPct val="75000"/>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mn-ea"/>
              <a:cs typeface="+mn-cs"/>
            </a:endParaRPr>
          </a:p>
          <a:p>
            <a:pPr marL="0" marR="0" lvl="0" indent="0" algn="l" defTabSz="914400" rtl="0" eaLnBrk="1" fontAlgn="auto" latinLnBrk="0" hangingPunct="1">
              <a:lnSpc>
                <a:spcPct val="80000"/>
              </a:lnSpc>
              <a:spcBef>
                <a:spcPct val="20000"/>
              </a:spcBef>
              <a:spcAft>
                <a:spcPts val="0"/>
              </a:spcAft>
              <a:buClr>
                <a:srgbClr val="44464B"/>
              </a:buClr>
              <a:buSzPct val="75000"/>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mn-ea"/>
              <a:cs typeface="+mn-cs"/>
            </a:endParaRPr>
          </a:p>
          <a:p>
            <a:pPr marL="0" marR="0" lvl="0" indent="0" algn="l" defTabSz="914400" rtl="0" eaLnBrk="1" fontAlgn="auto" latinLnBrk="0" hangingPunct="1">
              <a:lnSpc>
                <a:spcPct val="80000"/>
              </a:lnSpc>
              <a:spcBef>
                <a:spcPct val="20000"/>
              </a:spcBef>
              <a:spcAft>
                <a:spcPts val="0"/>
              </a:spcAft>
              <a:buClr>
                <a:srgbClr val="44464B"/>
              </a:buClr>
              <a:buSzPct val="75000"/>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mn-ea"/>
              <a:cs typeface="+mn-cs"/>
            </a:endParaRPr>
          </a:p>
          <a:p>
            <a:pPr marL="0" marR="0" lvl="0" indent="0" algn="l" defTabSz="914400" rtl="0" eaLnBrk="1" fontAlgn="auto" latinLnBrk="0" hangingPunct="1">
              <a:lnSpc>
                <a:spcPct val="80000"/>
              </a:lnSpc>
              <a:spcBef>
                <a:spcPct val="20000"/>
              </a:spcBef>
              <a:spcAft>
                <a:spcPts val="0"/>
              </a:spcAft>
              <a:buClr>
                <a:srgbClr val="44464B"/>
              </a:buClr>
              <a:buSzPct val="75000"/>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mn-ea"/>
              <a:cs typeface="+mn-cs"/>
            </a:endParaRPr>
          </a:p>
          <a:p>
            <a:pPr marL="0" marR="0" lvl="0" indent="0" algn="l" defTabSz="914400" rtl="0" eaLnBrk="1" fontAlgn="auto" latinLnBrk="0" hangingPunct="1">
              <a:lnSpc>
                <a:spcPct val="80000"/>
              </a:lnSpc>
              <a:spcBef>
                <a:spcPct val="20000"/>
              </a:spcBef>
              <a:spcAft>
                <a:spcPts val="0"/>
              </a:spcAft>
              <a:buClr>
                <a:srgbClr val="44464B"/>
              </a:buClr>
              <a:buSzPct val="75000"/>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mn-ea"/>
              <a:cs typeface="+mn-cs"/>
            </a:endParaRPr>
          </a:p>
          <a:p>
            <a:pPr marL="226478" marR="0" lvl="0" indent="-226478" algn="l" defTabSz="914400" rtl="0" eaLnBrk="1" fontAlgn="auto" latinLnBrk="0" hangingPunct="1">
              <a:lnSpc>
                <a:spcPct val="80000"/>
              </a:lnSpc>
              <a:spcBef>
                <a:spcPct val="20000"/>
              </a:spcBef>
              <a:spcAft>
                <a:spcPts val="0"/>
              </a:spcAft>
              <a:buClrTx/>
              <a:buSzPct val="75000"/>
              <a:buFont typeface="Arial" pitchFamily="34" charset="0"/>
              <a:buChar char="•"/>
              <a:tabLst/>
              <a:defRPr/>
            </a:pPr>
            <a:endParaRPr kumimoji="0" lang="en-US" sz="1600" b="0" i="0" u="none" strike="noStrike" kern="1200" cap="none" spc="0" normalizeH="0" baseline="0" noProof="0" dirty="0">
              <a:ln>
                <a:noFill/>
              </a:ln>
              <a:solidFill>
                <a:srgbClr val="000000"/>
              </a:solidFill>
              <a:effectLst/>
              <a:uLnTx/>
              <a:uFillTx/>
              <a:latin typeface="Calibri"/>
              <a:ea typeface="+mn-ea"/>
              <a:cs typeface="+mn-cs"/>
            </a:endParaRPr>
          </a:p>
        </p:txBody>
      </p:sp>
      <p:sp>
        <p:nvSpPr>
          <p:cNvPr id="5" name="Rounded Rectangle 4"/>
          <p:cNvSpPr/>
          <p:nvPr/>
        </p:nvSpPr>
        <p:spPr>
          <a:xfrm>
            <a:off x="4116832" y="1985608"/>
            <a:ext cx="3706368" cy="3086061"/>
          </a:xfrm>
          <a:prstGeom prst="roundRect">
            <a:avLst/>
          </a:prstGeom>
          <a:solidFill>
            <a:schemeClr val="bg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80000"/>
              </a:lnSpc>
              <a:spcBef>
                <a:spcPct val="20000"/>
              </a:spcBef>
              <a:spcAft>
                <a:spcPts val="0"/>
              </a:spcAft>
              <a:buClr>
                <a:srgbClr val="44464B"/>
              </a:buClr>
              <a:buSzPct val="75000"/>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mn-ea"/>
              <a:cs typeface="+mn-cs"/>
            </a:endParaRPr>
          </a:p>
          <a:p>
            <a:pPr marL="694249" marR="0" lvl="0" indent="-389457" algn="l" defTabSz="914400" rtl="0" eaLnBrk="1" fontAlgn="auto" latinLnBrk="0" hangingPunct="1">
              <a:lnSpc>
                <a:spcPct val="80000"/>
              </a:lnSpc>
              <a:spcBef>
                <a:spcPts val="800"/>
              </a:spcBef>
              <a:spcAft>
                <a:spcPts val="0"/>
              </a:spcAft>
              <a:buClrTx/>
              <a:buSzPct val="75000"/>
              <a:buFont typeface="Wingdings" pitchFamily="2" charset="2"/>
              <a:buChar char="Ø"/>
              <a:tabLst/>
              <a:defRPr/>
            </a:pPr>
            <a:endParaRPr kumimoji="0" lang="en-US" sz="1600" b="0" i="0" u="none" strike="noStrike" kern="1200" cap="none" spc="0" normalizeH="0" baseline="0" noProof="0" dirty="0">
              <a:ln>
                <a:noFill/>
              </a:ln>
              <a:solidFill>
                <a:srgbClr val="FF0000"/>
              </a:solidFill>
              <a:effectLst/>
              <a:uLnTx/>
              <a:uFillTx/>
              <a:latin typeface="Arial" pitchFamily="34" charset="0"/>
              <a:ea typeface="+mn-ea"/>
              <a:cs typeface="Arial" pitchFamily="34" charset="0"/>
            </a:endParaRPr>
          </a:p>
          <a:p>
            <a:pPr marL="694249" marR="0" lvl="0" indent="-389457" algn="l" defTabSz="914400" rtl="0" eaLnBrk="1" fontAlgn="auto" latinLnBrk="0" hangingPunct="1">
              <a:lnSpc>
                <a:spcPct val="80000"/>
              </a:lnSpc>
              <a:spcBef>
                <a:spcPts val="0"/>
              </a:spcBef>
              <a:spcAft>
                <a:spcPts val="0"/>
              </a:spcAft>
              <a:buClrTx/>
              <a:buSzPct val="75000"/>
              <a:buFont typeface="Wingdings" pitchFamily="2" charset="2"/>
              <a:buChar char="Ø"/>
              <a:tabLst/>
              <a:defRPr/>
            </a:pPr>
            <a:endParaRPr kumimoji="0" lang="en-US" sz="1600" b="0" i="0" u="none" strike="noStrike" kern="1200" cap="none" spc="0" normalizeH="0" baseline="0" noProof="0" dirty="0">
              <a:ln>
                <a:noFill/>
              </a:ln>
              <a:solidFill>
                <a:srgbClr val="FF0000"/>
              </a:solidFill>
              <a:effectLst/>
              <a:uLnTx/>
              <a:uFillTx/>
              <a:latin typeface="Arial" pitchFamily="34" charset="0"/>
              <a:ea typeface="+mn-ea"/>
              <a:cs typeface="Arial" pitchFamily="34" charset="0"/>
            </a:endParaRPr>
          </a:p>
          <a:p>
            <a:pPr marL="226478" marR="0" lvl="0" indent="-226478" algn="l" defTabSz="914400" rtl="0" eaLnBrk="1" fontAlgn="auto" latinLnBrk="0" hangingPunct="1">
              <a:lnSpc>
                <a:spcPct val="80000"/>
              </a:lnSpc>
              <a:spcBef>
                <a:spcPct val="20000"/>
              </a:spcBef>
              <a:spcAft>
                <a:spcPts val="0"/>
              </a:spcAft>
              <a:buClrTx/>
              <a:buSzPct val="75000"/>
              <a:buFont typeface="Arial" pitchFamily="34" charset="0"/>
              <a:buChar char="•"/>
              <a:tabLst/>
              <a:defRPr/>
            </a:pPr>
            <a:endParaRPr kumimoji="0" lang="en-US" sz="1600" b="0" i="0" u="none" strike="noStrike" kern="0" cap="none" spc="0" normalizeH="0" baseline="0" noProof="0" dirty="0">
              <a:ln>
                <a:noFill/>
              </a:ln>
              <a:solidFill>
                <a:srgbClr val="000000"/>
              </a:solidFill>
              <a:effectLst/>
              <a:uLnTx/>
              <a:uFillTx/>
              <a:latin typeface="Calibri"/>
              <a:ea typeface="+mn-ea"/>
              <a:cs typeface="+mn-cs"/>
            </a:endParaRPr>
          </a:p>
        </p:txBody>
      </p:sp>
      <p:sp>
        <p:nvSpPr>
          <p:cNvPr id="6" name="Rounded Rectangle 5"/>
          <p:cNvSpPr/>
          <p:nvPr/>
        </p:nvSpPr>
        <p:spPr>
          <a:xfrm>
            <a:off x="8027294" y="1985608"/>
            <a:ext cx="3859905" cy="3086061"/>
          </a:xfrm>
          <a:prstGeom prst="roundRect">
            <a:avLst/>
          </a:prstGeom>
          <a:solidFill>
            <a:schemeClr val="bg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80000"/>
              </a:lnSpc>
              <a:spcBef>
                <a:spcPct val="20000"/>
              </a:spcBef>
              <a:spcAft>
                <a:spcPts val="0"/>
              </a:spcAft>
              <a:buClr>
                <a:srgbClr val="44464B"/>
              </a:buClr>
              <a:buSzPct val="75000"/>
              <a:buFontTx/>
              <a:buNone/>
              <a:tabLst/>
              <a:defRPr/>
            </a:pPr>
            <a:endParaRPr kumimoji="0" lang="en-US" sz="1333" b="0" i="0" u="none" strike="noStrike" kern="0" cap="none" spc="0" normalizeH="0" baseline="0" noProof="0" dirty="0">
              <a:ln>
                <a:noFill/>
              </a:ln>
              <a:solidFill>
                <a:srgbClr val="000000"/>
              </a:solidFill>
              <a:effectLst/>
              <a:uLnTx/>
              <a:uFillTx/>
              <a:latin typeface="Calibri"/>
              <a:ea typeface="+mn-ea"/>
              <a:cs typeface="+mn-cs"/>
            </a:endParaRPr>
          </a:p>
        </p:txBody>
      </p:sp>
      <p:sp>
        <p:nvSpPr>
          <p:cNvPr id="7" name="Rounded Rectangle 6"/>
          <p:cNvSpPr/>
          <p:nvPr/>
        </p:nvSpPr>
        <p:spPr>
          <a:xfrm>
            <a:off x="416560" y="5236809"/>
            <a:ext cx="3241040" cy="515252"/>
          </a:xfrm>
          <a:prstGeom prst="roundRect">
            <a:avLst/>
          </a:prstGeom>
          <a:solidFill>
            <a:schemeClr val="accent5">
              <a:lumMod val="75000"/>
            </a:schemeClr>
          </a:solidFill>
          <a:ln>
            <a:noFill/>
          </a:ln>
        </p:spPr>
        <p:style>
          <a:lnRef idx="3">
            <a:schemeClr val="lt1"/>
          </a:lnRef>
          <a:fillRef idx="1">
            <a:schemeClr val="accent3"/>
          </a:fillRef>
          <a:effectRef idx="1">
            <a:schemeClr val="accent3"/>
          </a:effectRef>
          <a:fontRef idx="minor">
            <a:schemeClr val="lt1"/>
          </a:fontRef>
        </p:style>
        <p:txBody>
          <a:bodyPr anchor="ctr"/>
          <a:lstStyle/>
          <a:p>
            <a:pPr marL="226478" marR="0" lvl="0" indent="-226478" algn="l" defTabSz="914400" rtl="0" eaLnBrk="1" fontAlgn="auto" latinLnBrk="0" hangingPunct="1">
              <a:lnSpc>
                <a:spcPct val="80000"/>
              </a:lnSpc>
              <a:spcBef>
                <a:spcPct val="20000"/>
              </a:spcBef>
              <a:spcAft>
                <a:spcPts val="0"/>
              </a:spcAft>
              <a:buClrTx/>
              <a:buSzPct val="75000"/>
              <a:buFont typeface="Arial" pitchFamily="34" charset="0"/>
              <a:buChar char="•"/>
              <a:tabLst/>
              <a:defRPr/>
            </a:pPr>
            <a:endParaRPr kumimoji="0" lang="en-US" sz="1467" b="1" i="0" u="none" strike="noStrike" kern="0" cap="none" spc="0" normalizeH="0" baseline="0" noProof="0" dirty="0">
              <a:ln>
                <a:noFill/>
              </a:ln>
              <a:solidFill>
                <a:srgbClr val="FFFFFF"/>
              </a:solidFill>
              <a:effectLst/>
              <a:uLnTx/>
              <a:uFillTx/>
              <a:latin typeface="Calibri"/>
              <a:ea typeface="+mn-ea"/>
              <a:cs typeface="+mn-cs"/>
            </a:endParaRPr>
          </a:p>
          <a:p>
            <a:pPr marL="226478" marR="0" lvl="0" indent="-226478" algn="l" defTabSz="914400" rtl="0" eaLnBrk="1" fontAlgn="auto" latinLnBrk="0" hangingPunct="1">
              <a:lnSpc>
                <a:spcPct val="80000"/>
              </a:lnSpc>
              <a:spcBef>
                <a:spcPct val="20000"/>
              </a:spcBef>
              <a:spcAft>
                <a:spcPts val="0"/>
              </a:spcAft>
              <a:buClrTx/>
              <a:buSzPct val="75000"/>
              <a:buFont typeface="Arial" pitchFamily="34" charset="0"/>
              <a:buChar char="•"/>
              <a:tabLst/>
              <a:defRPr/>
            </a:pPr>
            <a:r>
              <a:rPr kumimoji="0" lang="en-US" sz="1467" b="0" i="0" u="none" strike="noStrike" kern="0" cap="none" spc="0" normalizeH="0" baseline="0" noProof="0" dirty="0">
                <a:ln>
                  <a:noFill/>
                </a:ln>
                <a:solidFill>
                  <a:srgbClr val="FFFFFF"/>
                </a:solidFill>
                <a:effectLst/>
                <a:uLnTx/>
                <a:uFillTx/>
                <a:latin typeface="Calibri"/>
                <a:ea typeface="+mn-ea"/>
                <a:cs typeface="+mn-cs"/>
              </a:rPr>
              <a:t>Phone Simulator</a:t>
            </a:r>
          </a:p>
          <a:p>
            <a:pPr marL="226478" marR="0" lvl="0" indent="-226478" algn="l" defTabSz="914400" rtl="0" eaLnBrk="1" fontAlgn="auto" latinLnBrk="0" hangingPunct="1">
              <a:lnSpc>
                <a:spcPct val="80000"/>
              </a:lnSpc>
              <a:spcBef>
                <a:spcPct val="20000"/>
              </a:spcBef>
              <a:spcAft>
                <a:spcPts val="0"/>
              </a:spcAft>
              <a:buClrTx/>
              <a:buSzPct val="75000"/>
              <a:buFont typeface="Arial" pitchFamily="34" charset="0"/>
              <a:buChar char="•"/>
              <a:tabLst/>
              <a:defRPr/>
            </a:pPr>
            <a:r>
              <a:rPr kumimoji="0" lang="en-US" sz="1467" b="0" i="0" u="none" strike="noStrike" kern="0" cap="none" spc="0" normalizeH="0" baseline="0" noProof="0" dirty="0">
                <a:ln>
                  <a:noFill/>
                </a:ln>
                <a:solidFill>
                  <a:srgbClr val="FFFFFF"/>
                </a:solidFill>
                <a:effectLst/>
                <a:uLnTx/>
                <a:uFillTx/>
                <a:latin typeface="Calibri"/>
                <a:ea typeface="+mn-ea"/>
                <a:cs typeface="+mn-cs"/>
              </a:rPr>
              <a:t>Device Anywhere</a:t>
            </a:r>
          </a:p>
          <a:p>
            <a:pPr marL="0" marR="0" lvl="0" indent="0" algn="l" defTabSz="914400" rtl="0" eaLnBrk="1" fontAlgn="auto" latinLnBrk="0" hangingPunct="1">
              <a:lnSpc>
                <a:spcPct val="80000"/>
              </a:lnSpc>
              <a:spcBef>
                <a:spcPct val="20000"/>
              </a:spcBef>
              <a:spcAft>
                <a:spcPts val="0"/>
              </a:spcAft>
              <a:buClr>
                <a:srgbClr val="FF0000"/>
              </a:buClr>
              <a:buSzPct val="75000"/>
              <a:buFontTx/>
              <a:buNone/>
              <a:tabLst/>
              <a:defRPr/>
            </a:pPr>
            <a:endParaRPr kumimoji="0" lang="en-US" sz="1467" b="1" i="0" u="none" strike="noStrike" kern="0" cap="none" spc="0" normalizeH="0" baseline="0" noProof="0" dirty="0">
              <a:ln>
                <a:noFill/>
              </a:ln>
              <a:solidFill>
                <a:srgbClr val="FFFFFF"/>
              </a:solidFill>
              <a:effectLst/>
              <a:uLnTx/>
              <a:uFillTx/>
              <a:latin typeface="Calibri"/>
              <a:ea typeface="+mn-ea"/>
              <a:cs typeface="+mn-cs"/>
            </a:endParaRPr>
          </a:p>
        </p:txBody>
      </p:sp>
      <p:sp>
        <p:nvSpPr>
          <p:cNvPr id="8" name="Rounded Rectangle 7"/>
          <p:cNvSpPr/>
          <p:nvPr/>
        </p:nvSpPr>
        <p:spPr>
          <a:xfrm>
            <a:off x="4116832" y="5236808"/>
            <a:ext cx="3706368" cy="528992"/>
          </a:xfrm>
          <a:prstGeom prst="roundRect">
            <a:avLst/>
          </a:prstGeom>
          <a:solidFill>
            <a:schemeClr val="accent6">
              <a:lumMod val="75000"/>
            </a:schemeClr>
          </a:solidFill>
          <a:ln>
            <a:noFill/>
          </a:ln>
        </p:spPr>
        <p:style>
          <a:lnRef idx="3">
            <a:schemeClr val="lt1"/>
          </a:lnRef>
          <a:fillRef idx="1">
            <a:schemeClr val="accent3"/>
          </a:fillRef>
          <a:effectRef idx="1">
            <a:schemeClr val="accent3"/>
          </a:effectRef>
          <a:fontRef idx="minor">
            <a:schemeClr val="lt1"/>
          </a:fontRef>
        </p:style>
        <p:txBody>
          <a:bodyPr anchor="ctr"/>
          <a:lstStyle/>
          <a:p>
            <a:pPr marL="226478" marR="0" lvl="0" indent="-226478" algn="l" defTabSz="914400" rtl="0" eaLnBrk="1" fontAlgn="auto" latinLnBrk="0" hangingPunct="1">
              <a:lnSpc>
                <a:spcPct val="80000"/>
              </a:lnSpc>
              <a:spcBef>
                <a:spcPct val="20000"/>
              </a:spcBef>
              <a:spcAft>
                <a:spcPts val="0"/>
              </a:spcAft>
              <a:buClrTx/>
              <a:buSzPct val="75000"/>
              <a:buFont typeface="Arial" pitchFamily="34" charset="0"/>
              <a:buChar char="•"/>
              <a:tabLst/>
              <a:defRPr/>
            </a:pPr>
            <a:r>
              <a:rPr kumimoji="0" lang="en-US" sz="1467" b="0" i="0" u="none" strike="noStrike" kern="0" cap="none" spc="0" normalizeH="0" baseline="0" noProof="0" dirty="0">
                <a:ln>
                  <a:noFill/>
                </a:ln>
                <a:solidFill>
                  <a:srgbClr val="FFFFFF"/>
                </a:solidFill>
                <a:effectLst/>
                <a:uLnTx/>
                <a:uFillTx/>
                <a:latin typeface="Calibri"/>
                <a:ea typeface="+mn-ea"/>
                <a:cs typeface="+mn-cs"/>
              </a:rPr>
              <a:t>User Agent Strings</a:t>
            </a:r>
          </a:p>
          <a:p>
            <a:pPr marL="226478" marR="0" lvl="0" indent="-226478" algn="l" defTabSz="914400" rtl="0" eaLnBrk="1" fontAlgn="auto" latinLnBrk="0" hangingPunct="1">
              <a:lnSpc>
                <a:spcPct val="80000"/>
              </a:lnSpc>
              <a:spcBef>
                <a:spcPct val="20000"/>
              </a:spcBef>
              <a:spcAft>
                <a:spcPts val="0"/>
              </a:spcAft>
              <a:buClrTx/>
              <a:buSzPct val="75000"/>
              <a:buFont typeface="Arial" pitchFamily="34" charset="0"/>
              <a:buChar char="•"/>
              <a:tabLst/>
              <a:defRPr/>
            </a:pPr>
            <a:r>
              <a:rPr kumimoji="0" lang="en-US" sz="1467" b="0" i="0" u="none" strike="noStrike" kern="0" cap="none" spc="0" normalizeH="0" baseline="0" noProof="0" dirty="0">
                <a:ln>
                  <a:noFill/>
                </a:ln>
                <a:solidFill>
                  <a:srgbClr val="FFFFFF"/>
                </a:solidFill>
                <a:effectLst/>
                <a:uLnTx/>
                <a:uFillTx/>
                <a:latin typeface="Calibri"/>
                <a:ea typeface="+mn-ea"/>
                <a:cs typeface="+mn-cs"/>
              </a:rPr>
              <a:t>HttpWatch - plug-ins for IE and Firefox</a:t>
            </a:r>
          </a:p>
        </p:txBody>
      </p:sp>
      <p:sp>
        <p:nvSpPr>
          <p:cNvPr id="9" name="Rounded Rectangle 8"/>
          <p:cNvSpPr/>
          <p:nvPr/>
        </p:nvSpPr>
        <p:spPr>
          <a:xfrm>
            <a:off x="8229600" y="5236808"/>
            <a:ext cx="3645408" cy="528992"/>
          </a:xfrm>
          <a:prstGeom prst="roundRect">
            <a:avLst/>
          </a:prstGeom>
          <a:solidFill>
            <a:schemeClr val="accent6"/>
          </a:solidFill>
          <a:ln>
            <a:noFill/>
          </a:ln>
        </p:spPr>
        <p:style>
          <a:lnRef idx="3">
            <a:schemeClr val="lt1"/>
          </a:lnRef>
          <a:fillRef idx="1">
            <a:schemeClr val="accent3"/>
          </a:fillRef>
          <a:effectRef idx="1">
            <a:schemeClr val="accent3"/>
          </a:effectRef>
          <a:fontRef idx="minor">
            <a:schemeClr val="lt1"/>
          </a:fontRef>
        </p:style>
        <p:txBody>
          <a:bodyPr anchor="ctr"/>
          <a:lstStyle/>
          <a:p>
            <a:pPr marL="304792" marR="0" lvl="0" indent="-304792" algn="l" defTabSz="914400" rtl="0" eaLnBrk="1" fontAlgn="auto" latinLnBrk="0" hangingPunct="1">
              <a:lnSpc>
                <a:spcPct val="80000"/>
              </a:lnSpc>
              <a:spcBef>
                <a:spcPct val="20000"/>
              </a:spcBef>
              <a:spcAft>
                <a:spcPts val="0"/>
              </a:spcAft>
              <a:buClrTx/>
              <a:buSzPct val="75000"/>
              <a:buFont typeface="Arial" pitchFamily="34" charset="0"/>
              <a:buChar char="•"/>
              <a:tabLst/>
              <a:defRPr/>
            </a:pPr>
            <a:r>
              <a:rPr kumimoji="0" lang="en-US" sz="1467" b="0" i="0" u="none" strike="noStrike" kern="0" cap="none" spc="0" normalizeH="0" baseline="0" noProof="0" dirty="0">
                <a:ln>
                  <a:noFill/>
                </a:ln>
                <a:solidFill>
                  <a:srgbClr val="FFFFFF"/>
                </a:solidFill>
                <a:effectLst/>
                <a:uLnTx/>
                <a:uFillTx/>
                <a:latin typeface="Calibri"/>
                <a:ea typeface="+mn-ea"/>
                <a:cs typeface="+mn-cs"/>
              </a:rPr>
              <a:t>DeviceAnywhere</a:t>
            </a:r>
          </a:p>
          <a:p>
            <a:pPr marL="304792" marR="0" lvl="0" indent="-304792" algn="l" defTabSz="914400" rtl="0" eaLnBrk="1" fontAlgn="auto" latinLnBrk="0" hangingPunct="1">
              <a:lnSpc>
                <a:spcPct val="80000"/>
              </a:lnSpc>
              <a:spcBef>
                <a:spcPct val="20000"/>
              </a:spcBef>
              <a:spcAft>
                <a:spcPts val="0"/>
              </a:spcAft>
              <a:buClrTx/>
              <a:buSzPct val="75000"/>
              <a:buFont typeface="Arial" pitchFamily="34" charset="0"/>
              <a:buChar char="•"/>
              <a:tabLst/>
              <a:defRPr/>
            </a:pPr>
            <a:r>
              <a:rPr kumimoji="0" lang="en-US" sz="1467" b="0" i="0" u="none" strike="noStrike" kern="0" cap="none" spc="0" normalizeH="0" baseline="0" noProof="0" dirty="0">
                <a:ln>
                  <a:noFill/>
                </a:ln>
                <a:solidFill>
                  <a:srgbClr val="FFFFFF"/>
                </a:solidFill>
                <a:effectLst/>
                <a:uLnTx/>
                <a:uFillTx/>
                <a:latin typeface="Calibri"/>
                <a:ea typeface="+mn-ea"/>
                <a:cs typeface="+mn-cs"/>
              </a:rPr>
              <a:t>FoneMonkey</a:t>
            </a:r>
          </a:p>
        </p:txBody>
      </p:sp>
      <p:sp>
        <p:nvSpPr>
          <p:cNvPr id="10" name="TextBox 9"/>
          <p:cNvSpPr txBox="1"/>
          <p:nvPr/>
        </p:nvSpPr>
        <p:spPr>
          <a:xfrm>
            <a:off x="8022876" y="2068795"/>
            <a:ext cx="3848608" cy="2423292"/>
          </a:xfrm>
          <a:prstGeom prst="rect">
            <a:avLst/>
          </a:prstGeom>
          <a:noFill/>
        </p:spPr>
        <p:txBody>
          <a:bodyPr wrap="square" rtlCol="0">
            <a:spAutoFit/>
          </a:bodyPr>
          <a:lstStyle/>
          <a:p>
            <a:pPr marL="0" marR="0" lvl="0" indent="0" algn="ctr" defTabSz="914400" rtl="0" eaLnBrk="1" fontAlgn="auto" latinLnBrk="0" hangingPunct="1">
              <a:lnSpc>
                <a:spcPct val="80000"/>
              </a:lnSpc>
              <a:spcBef>
                <a:spcPct val="20000"/>
              </a:spcBef>
              <a:spcAft>
                <a:spcPts val="0"/>
              </a:spcAft>
              <a:buClr>
                <a:srgbClr val="44464B"/>
              </a:buClr>
              <a:buSzPct val="75000"/>
              <a:buFontTx/>
              <a:buNone/>
              <a:tabLst/>
              <a:defRPr/>
            </a:pPr>
            <a:r>
              <a:rPr kumimoji="0" lang="en-US" sz="1467" b="1" i="0" u="sng" strike="noStrike" kern="0" cap="none" spc="0" normalizeH="0" baseline="0" noProof="0" dirty="0">
                <a:ln>
                  <a:noFill/>
                </a:ln>
                <a:solidFill>
                  <a:srgbClr val="0E678C">
                    <a:lumMod val="75000"/>
                  </a:srgbClr>
                </a:solidFill>
                <a:effectLst/>
                <a:uLnTx/>
                <a:uFillTx/>
                <a:latin typeface="Calibri"/>
                <a:ea typeface="+mn-ea"/>
                <a:cs typeface="+mn-cs"/>
              </a:rPr>
              <a:t>Network &amp; Carrier Testing</a:t>
            </a:r>
          </a:p>
          <a:p>
            <a:pPr marL="226478" marR="0" lvl="0" indent="-226478" algn="l" defTabSz="914400" rtl="0" eaLnBrk="1" fontAlgn="auto" latinLnBrk="0" hangingPunct="1">
              <a:lnSpc>
                <a:spcPct val="80000"/>
              </a:lnSpc>
              <a:spcBef>
                <a:spcPct val="20000"/>
              </a:spcBef>
              <a:spcAft>
                <a:spcPts val="0"/>
              </a:spcAft>
              <a:buClr>
                <a:srgbClr val="44464B"/>
              </a:buClr>
              <a:buSzPct val="75000"/>
              <a:buFontTx/>
              <a:buNone/>
              <a:tabLst/>
              <a:defRPr/>
            </a:pPr>
            <a:endParaRPr kumimoji="0" lang="en-US" sz="1400" b="0" i="0" u="none" strike="noStrike" kern="0" cap="none" spc="0" normalizeH="0" baseline="0" noProof="0" dirty="0">
              <a:ln>
                <a:noFill/>
              </a:ln>
              <a:solidFill>
                <a:srgbClr val="000000"/>
              </a:solidFill>
              <a:effectLst/>
              <a:uLnTx/>
              <a:uFillTx/>
              <a:latin typeface="Calibri"/>
              <a:ea typeface="+mn-ea"/>
              <a:cs typeface="+mn-cs"/>
            </a:endParaRPr>
          </a:p>
          <a:p>
            <a:pPr marL="226478" marR="0" lvl="0" indent="-226478" algn="l" defTabSz="914400" rtl="0" eaLnBrk="1" fontAlgn="auto" latinLnBrk="0" hangingPunct="1">
              <a:lnSpc>
                <a:spcPct val="80000"/>
              </a:lnSpc>
              <a:spcBef>
                <a:spcPts val="800"/>
              </a:spcBef>
              <a:spcAft>
                <a:spcPts val="0"/>
              </a:spcAft>
              <a:buClrTx/>
              <a:buSzPct val="75000"/>
              <a:buFont typeface="Arial" pitchFamily="34" charset="0"/>
              <a:buChar char="•"/>
              <a:tabLst/>
              <a:defRPr/>
            </a:pPr>
            <a:r>
              <a:rPr kumimoji="0" lang="en-US" sz="1400" b="0" i="0" u="none" strike="noStrike" kern="0" cap="none" spc="0" normalizeH="0" baseline="0" noProof="0" dirty="0">
                <a:ln>
                  <a:noFill/>
                </a:ln>
                <a:solidFill>
                  <a:srgbClr val="000000"/>
                </a:solidFill>
                <a:effectLst/>
                <a:uLnTx/>
                <a:uFillTx/>
                <a:latin typeface="Calibri"/>
                <a:ea typeface="+mn-ea"/>
                <a:cs typeface="+mn-cs"/>
              </a:rPr>
              <a:t>Mobile application compatibility with different networks (CDMA 2000, GSM, W-CDMA, GPRS, etc) and across various carriers.</a:t>
            </a:r>
          </a:p>
          <a:p>
            <a:pPr marL="226478" marR="0" lvl="0" indent="-226478" algn="l" defTabSz="914400" rtl="0" eaLnBrk="1" fontAlgn="auto" latinLnBrk="0" hangingPunct="1">
              <a:lnSpc>
                <a:spcPct val="80000"/>
              </a:lnSpc>
              <a:spcBef>
                <a:spcPts val="800"/>
              </a:spcBef>
              <a:spcAft>
                <a:spcPts val="0"/>
              </a:spcAft>
              <a:buClrTx/>
              <a:buSzPct val="75000"/>
              <a:buFont typeface="Arial"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mn-cs"/>
              </a:rPr>
              <a:t>GSM/UMTS/HSPA Protocol Testing</a:t>
            </a:r>
            <a:endParaRPr kumimoji="0" lang="en-US" sz="1400" b="0" i="0" u="none" strike="noStrike" kern="0" cap="none" spc="0" normalizeH="0" baseline="0" noProof="0" dirty="0">
              <a:ln>
                <a:noFill/>
              </a:ln>
              <a:solidFill>
                <a:srgbClr val="000000"/>
              </a:solidFill>
              <a:effectLst/>
              <a:uLnTx/>
              <a:uFillTx/>
              <a:latin typeface="Calibri"/>
              <a:ea typeface="+mn-ea"/>
              <a:cs typeface="+mn-cs"/>
            </a:endParaRPr>
          </a:p>
          <a:p>
            <a:pPr marL="226478" marR="0" lvl="0" indent="-226478" algn="l" defTabSz="914400" rtl="0" eaLnBrk="1" fontAlgn="auto" latinLnBrk="0" hangingPunct="1">
              <a:lnSpc>
                <a:spcPct val="80000"/>
              </a:lnSpc>
              <a:spcBef>
                <a:spcPts val="800"/>
              </a:spcBef>
              <a:spcAft>
                <a:spcPts val="0"/>
              </a:spcAft>
              <a:buClrTx/>
              <a:buSzPct val="75000"/>
              <a:buFont typeface="Arial"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mn-cs"/>
              </a:rPr>
              <a:t>2G, 3G and 4G device carrier Validation Testing</a:t>
            </a:r>
          </a:p>
          <a:p>
            <a:pPr marL="226478" marR="0" lvl="0" indent="-226478" algn="l" defTabSz="914400" rtl="0" eaLnBrk="1" fontAlgn="auto" latinLnBrk="0" hangingPunct="1">
              <a:lnSpc>
                <a:spcPct val="80000"/>
              </a:lnSpc>
              <a:spcBef>
                <a:spcPts val="800"/>
              </a:spcBef>
              <a:spcAft>
                <a:spcPts val="0"/>
              </a:spcAft>
              <a:buClrTx/>
              <a:buSzPct val="75000"/>
              <a:buFont typeface="Arial"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mn-cs"/>
              </a:rPr>
              <a:t>Network Conditions</a:t>
            </a:r>
            <a:endParaRPr kumimoji="0" lang="en-US" sz="1400" b="0" i="0" u="none" strike="noStrike" kern="0" cap="none" spc="0" normalizeH="0" baseline="0" noProof="0" dirty="0">
              <a:ln>
                <a:noFill/>
              </a:ln>
              <a:solidFill>
                <a:srgbClr val="000000"/>
              </a:solidFill>
              <a:effectLst/>
              <a:uLnTx/>
              <a:uFillTx/>
              <a:latin typeface="Calibri"/>
              <a:ea typeface="+mn-ea"/>
              <a:cs typeface="+mn-cs"/>
            </a:endParaRPr>
          </a:p>
          <a:p>
            <a:pPr marL="226478" marR="0" lvl="0" indent="-226478" algn="l" defTabSz="914400" rtl="0" eaLnBrk="1" fontAlgn="auto" latinLnBrk="0" hangingPunct="1">
              <a:lnSpc>
                <a:spcPct val="80000"/>
              </a:lnSpc>
              <a:spcBef>
                <a:spcPts val="800"/>
              </a:spcBef>
              <a:spcAft>
                <a:spcPts val="0"/>
              </a:spcAft>
              <a:buClrTx/>
              <a:buSzPct val="75000"/>
              <a:buFont typeface="Arial" pitchFamily="34" charset="0"/>
              <a:buChar char="•"/>
              <a:tabLst/>
              <a:defRPr/>
            </a:pPr>
            <a:r>
              <a:rPr kumimoji="0" lang="en-US" sz="1400" b="0" i="0" u="none" strike="noStrike" kern="0" cap="none" spc="0" normalizeH="0" baseline="0" noProof="0" dirty="0">
                <a:ln>
                  <a:noFill/>
                </a:ln>
                <a:solidFill>
                  <a:srgbClr val="000000"/>
                </a:solidFill>
                <a:effectLst/>
                <a:uLnTx/>
                <a:uFillTx/>
                <a:latin typeface="Calibri"/>
                <a:ea typeface="+mn-ea"/>
                <a:cs typeface="+mn-cs"/>
              </a:rPr>
              <a:t>Security</a:t>
            </a:r>
          </a:p>
          <a:p>
            <a:pPr marL="0" marR="0" lvl="0" indent="0" algn="l" defTabSz="914400" rtl="0" eaLnBrk="1" fontAlgn="auto" latinLnBrk="0" hangingPunct="1">
              <a:lnSpc>
                <a:spcPct val="100000"/>
              </a:lnSpc>
              <a:spcBef>
                <a:spcPts val="0"/>
              </a:spcBef>
              <a:spcAft>
                <a:spcPts val="0"/>
              </a:spcAft>
              <a:buClrTx/>
              <a:buSzTx/>
              <a:buFont typeface="Wingdings" pitchFamily="2" charset="2"/>
              <a:buChar char="§"/>
              <a:tabLst/>
              <a:defRPr/>
            </a:pPr>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p:txBody>
      </p:sp>
      <p:sp>
        <p:nvSpPr>
          <p:cNvPr id="11" name="TextBox 10"/>
          <p:cNvSpPr txBox="1"/>
          <p:nvPr/>
        </p:nvSpPr>
        <p:spPr>
          <a:xfrm>
            <a:off x="406400" y="2051355"/>
            <a:ext cx="3352800" cy="2454262"/>
          </a:xfrm>
          <a:prstGeom prst="rect">
            <a:avLst/>
          </a:prstGeom>
          <a:noFill/>
        </p:spPr>
        <p:txBody>
          <a:bodyPr wrap="square" rtlCol="0">
            <a:spAutoFit/>
          </a:bodyPr>
          <a:lstStyle/>
          <a:p>
            <a:pPr marL="0" marR="0" lvl="0" indent="0" algn="ctr" defTabSz="914400" rtl="0" eaLnBrk="1" fontAlgn="auto" latinLnBrk="0" hangingPunct="1">
              <a:lnSpc>
                <a:spcPct val="80000"/>
              </a:lnSpc>
              <a:spcBef>
                <a:spcPct val="20000"/>
              </a:spcBef>
              <a:spcAft>
                <a:spcPts val="0"/>
              </a:spcAft>
              <a:buClr>
                <a:srgbClr val="44464B"/>
              </a:buClr>
              <a:buSzPct val="75000"/>
              <a:buFontTx/>
              <a:buNone/>
              <a:tabLst/>
              <a:defRPr/>
            </a:pPr>
            <a:r>
              <a:rPr kumimoji="0" lang="en-US" sz="1467" b="1" i="0" u="sng" strike="noStrike" kern="0" cap="none" spc="0" normalizeH="0" baseline="0" noProof="0" dirty="0">
                <a:ln>
                  <a:noFill/>
                </a:ln>
                <a:solidFill>
                  <a:srgbClr val="0E678C">
                    <a:lumMod val="75000"/>
                  </a:srgbClr>
                </a:solidFill>
                <a:effectLst/>
                <a:uLnTx/>
                <a:uFillTx/>
                <a:latin typeface="Calibri"/>
                <a:ea typeface="+mn-ea"/>
                <a:cs typeface="+mn-cs"/>
              </a:rPr>
              <a:t>Device Level Testing</a:t>
            </a:r>
          </a:p>
          <a:p>
            <a:pPr marL="0" marR="0" lvl="0" indent="0" algn="l" defTabSz="914400" rtl="0" eaLnBrk="1" fontAlgn="auto" latinLnBrk="0" hangingPunct="1">
              <a:lnSpc>
                <a:spcPct val="80000"/>
              </a:lnSpc>
              <a:spcBef>
                <a:spcPct val="20000"/>
              </a:spcBef>
              <a:spcAft>
                <a:spcPts val="0"/>
              </a:spcAft>
              <a:buClr>
                <a:srgbClr val="44464B"/>
              </a:buClr>
              <a:buSzPct val="75000"/>
              <a:buFontTx/>
              <a:buNone/>
              <a:tabLst/>
              <a:defRPr/>
            </a:pPr>
            <a:endParaRPr kumimoji="0" lang="en-US" sz="1400" b="0" i="0" u="none" strike="noStrike" kern="0" cap="none" spc="0" normalizeH="0" baseline="0" noProof="0" dirty="0">
              <a:ln>
                <a:noFill/>
              </a:ln>
              <a:solidFill>
                <a:srgbClr val="000000"/>
              </a:solidFill>
              <a:effectLst/>
              <a:uLnTx/>
              <a:uFillTx/>
              <a:latin typeface="Calibri"/>
              <a:ea typeface="+mn-ea"/>
              <a:cs typeface="+mn-cs"/>
            </a:endParaRPr>
          </a:p>
          <a:p>
            <a:pPr marL="226478" marR="0" lvl="0" indent="-226478" algn="l" defTabSz="914400" rtl="0" eaLnBrk="1" fontAlgn="auto" latinLnBrk="0" hangingPunct="1">
              <a:lnSpc>
                <a:spcPct val="80000"/>
              </a:lnSpc>
              <a:spcBef>
                <a:spcPts val="0"/>
              </a:spcBef>
              <a:spcAft>
                <a:spcPts val="0"/>
              </a:spcAft>
              <a:buClrTx/>
              <a:buSzPct val="75000"/>
              <a:buFont typeface="Arial" pitchFamily="34" charset="0"/>
              <a:buChar char="•"/>
              <a:tabLst/>
              <a:defRPr/>
            </a:pPr>
            <a:r>
              <a:rPr kumimoji="0" lang="en-US" sz="1400" b="0" i="0" u="none" strike="noStrike" kern="0" cap="none" spc="0" normalizeH="0" baseline="0" noProof="0" dirty="0">
                <a:ln>
                  <a:noFill/>
                </a:ln>
                <a:solidFill>
                  <a:srgbClr val="000000"/>
                </a:solidFill>
                <a:effectLst/>
                <a:uLnTx/>
                <a:uFillTx/>
                <a:latin typeface="Calibri"/>
                <a:ea typeface="+mn-ea"/>
                <a:cs typeface="+mn-cs"/>
              </a:rPr>
              <a:t>Device Types for Multiple OS Platforms   and  Fragmentation</a:t>
            </a:r>
          </a:p>
          <a:p>
            <a:pPr marL="226478" marR="0" lvl="1" indent="-226478" algn="l" defTabSz="914400" rtl="0" eaLnBrk="1" fontAlgn="auto" latinLnBrk="0" hangingPunct="1">
              <a:lnSpc>
                <a:spcPct val="80000"/>
              </a:lnSpc>
              <a:spcBef>
                <a:spcPts val="800"/>
              </a:spcBef>
              <a:spcAft>
                <a:spcPts val="0"/>
              </a:spcAft>
              <a:buClrTx/>
              <a:buSzPct val="75000"/>
              <a:buFont typeface="Arial"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mn-cs"/>
              </a:rPr>
              <a:t>Battery utilization</a:t>
            </a:r>
            <a:endParaRPr kumimoji="0" lang="en-US" sz="1400" b="0" i="0" u="none" strike="noStrike" kern="0" cap="none" spc="0" normalizeH="0" baseline="0" noProof="0" dirty="0">
              <a:ln>
                <a:noFill/>
              </a:ln>
              <a:solidFill>
                <a:srgbClr val="000000"/>
              </a:solidFill>
              <a:effectLst/>
              <a:uLnTx/>
              <a:uFillTx/>
              <a:latin typeface="Calibri"/>
              <a:ea typeface="+mn-ea"/>
              <a:cs typeface="+mn-cs"/>
            </a:endParaRPr>
          </a:p>
          <a:p>
            <a:pPr marL="226478" marR="0" lvl="0" indent="-226478" algn="l" defTabSz="914400" rtl="0" eaLnBrk="1" fontAlgn="auto" latinLnBrk="0" hangingPunct="1">
              <a:lnSpc>
                <a:spcPct val="80000"/>
              </a:lnSpc>
              <a:spcBef>
                <a:spcPts val="800"/>
              </a:spcBef>
              <a:spcAft>
                <a:spcPts val="0"/>
              </a:spcAft>
              <a:buClrTx/>
              <a:buSzPct val="75000"/>
              <a:buFont typeface="Arial" pitchFamily="34" charset="0"/>
              <a:buChar char="•"/>
              <a:tabLst/>
              <a:defRPr/>
            </a:pPr>
            <a:r>
              <a:rPr kumimoji="0" lang="en-US" sz="1400" b="0" i="0" u="none" strike="noStrike" kern="0" cap="none" spc="0" normalizeH="0" baseline="0" noProof="0" dirty="0">
                <a:ln>
                  <a:noFill/>
                </a:ln>
                <a:solidFill>
                  <a:srgbClr val="000000"/>
                </a:solidFill>
                <a:effectLst/>
                <a:uLnTx/>
                <a:uFillTx/>
                <a:latin typeface="Calibri"/>
                <a:ea typeface="+mn-ea"/>
                <a:cs typeface="+mn-cs"/>
              </a:rPr>
              <a:t>Screen Size, Form Factors, Appearance, </a:t>
            </a:r>
            <a:r>
              <a:rPr kumimoji="0" lang="en-US" sz="1400" b="0" i="0" u="none" strike="noStrike" kern="1200" cap="none" spc="0" normalizeH="0" baseline="0" noProof="0" dirty="0">
                <a:ln>
                  <a:noFill/>
                </a:ln>
                <a:solidFill>
                  <a:srgbClr val="000000"/>
                </a:solidFill>
                <a:effectLst/>
                <a:uLnTx/>
                <a:uFillTx/>
                <a:latin typeface="Calibri"/>
                <a:ea typeface="+mn-ea"/>
                <a:cs typeface="+mn-cs"/>
              </a:rPr>
              <a:t>Screen Resolutions &amp; available hardware configurations Testing</a:t>
            </a:r>
            <a:endParaRPr kumimoji="0" lang="en-US" sz="1400" b="0" i="0" u="none" strike="noStrike" kern="0" cap="none" spc="0" normalizeH="0" baseline="0" noProof="0" dirty="0">
              <a:ln>
                <a:noFill/>
              </a:ln>
              <a:solidFill>
                <a:srgbClr val="000000"/>
              </a:solidFill>
              <a:effectLst/>
              <a:uLnTx/>
              <a:uFillTx/>
              <a:latin typeface="Calibri"/>
              <a:ea typeface="+mn-ea"/>
              <a:cs typeface="+mn-cs"/>
            </a:endParaRPr>
          </a:p>
          <a:p>
            <a:pPr marL="226478" marR="0" lvl="0" indent="-226478" algn="l" defTabSz="914400" rtl="0" eaLnBrk="1" fontAlgn="auto" latinLnBrk="0" hangingPunct="1">
              <a:lnSpc>
                <a:spcPct val="80000"/>
              </a:lnSpc>
              <a:spcBef>
                <a:spcPts val="800"/>
              </a:spcBef>
              <a:spcAft>
                <a:spcPts val="0"/>
              </a:spcAft>
              <a:buClrTx/>
              <a:buSzPct val="75000"/>
              <a:buFont typeface="Arial" pitchFamily="34" charset="0"/>
              <a:buChar char="•"/>
              <a:tabLst/>
              <a:defRPr/>
            </a:pPr>
            <a:r>
              <a:rPr kumimoji="0" lang="en-US" sz="1400" b="0" i="0" u="none" strike="noStrike" kern="0" cap="none" spc="0" normalizeH="0" baseline="0" noProof="0" dirty="0">
                <a:ln>
                  <a:noFill/>
                </a:ln>
                <a:solidFill>
                  <a:srgbClr val="000000"/>
                </a:solidFill>
                <a:effectLst/>
                <a:uLnTx/>
                <a:uFillTx/>
                <a:latin typeface="Calibri"/>
                <a:ea typeface="+mn-ea"/>
                <a:cs typeface="+mn-cs"/>
              </a:rPr>
              <a:t>Conformity to common key functions</a:t>
            </a:r>
          </a:p>
          <a:p>
            <a:pPr marL="226478" marR="0" lvl="1" indent="-226478" algn="l" defTabSz="914400" rtl="0" eaLnBrk="1" fontAlgn="auto" latinLnBrk="0" hangingPunct="1">
              <a:lnSpc>
                <a:spcPct val="80000"/>
              </a:lnSpc>
              <a:spcBef>
                <a:spcPts val="800"/>
              </a:spcBef>
              <a:spcAft>
                <a:spcPts val="0"/>
              </a:spcAft>
              <a:buClrTx/>
              <a:buSzPct val="75000"/>
              <a:buFont typeface="Arial" pitchFamily="34" charset="0"/>
              <a:buChar char="•"/>
              <a:tabLst/>
              <a:defRPr/>
            </a:pPr>
            <a:r>
              <a:rPr kumimoji="0" lang="en-US" sz="1400" b="0" i="0" u="none" strike="noStrike" kern="0" cap="none" spc="0" normalizeH="0" baseline="0" noProof="0" dirty="0">
                <a:ln>
                  <a:noFill/>
                </a:ln>
                <a:solidFill>
                  <a:srgbClr val="000000"/>
                </a:solidFill>
                <a:effectLst/>
                <a:uLnTx/>
                <a:uFillTx/>
                <a:latin typeface="Calibri"/>
                <a:ea typeface="+mn-ea"/>
                <a:cs typeface="+mn-cs"/>
              </a:rPr>
              <a:t>Memory Consumption and </a:t>
            </a:r>
            <a:r>
              <a:rPr kumimoji="0" lang="en-US" sz="1400" b="0" i="0" u="none" strike="noStrike" kern="1200" cap="none" spc="0" normalizeH="0" baseline="0" noProof="0" dirty="0">
                <a:ln>
                  <a:noFill/>
                </a:ln>
                <a:solidFill>
                  <a:srgbClr val="000000"/>
                </a:solidFill>
                <a:effectLst/>
                <a:uLnTx/>
                <a:uFillTx/>
                <a:latin typeface="Calibri"/>
                <a:ea typeface="+mn-ea"/>
                <a:cs typeface="+mn-cs"/>
              </a:rPr>
              <a:t>Performance with different memory size(RAM)</a:t>
            </a:r>
          </a:p>
        </p:txBody>
      </p:sp>
      <p:sp>
        <p:nvSpPr>
          <p:cNvPr id="12" name="TextBox 11"/>
          <p:cNvSpPr txBox="1"/>
          <p:nvPr/>
        </p:nvSpPr>
        <p:spPr>
          <a:xfrm>
            <a:off x="4116832" y="2051355"/>
            <a:ext cx="3706368" cy="2821542"/>
          </a:xfrm>
          <a:prstGeom prst="rect">
            <a:avLst/>
          </a:prstGeom>
          <a:noFill/>
        </p:spPr>
        <p:txBody>
          <a:bodyPr wrap="square" rtlCol="0">
            <a:spAutoFit/>
          </a:bodyPr>
          <a:lstStyle/>
          <a:p>
            <a:pPr marL="226478" marR="0" lvl="0" indent="-226478" algn="ctr" defTabSz="914400" rtl="0" eaLnBrk="1" fontAlgn="auto" latinLnBrk="0" hangingPunct="1">
              <a:lnSpc>
                <a:spcPct val="80000"/>
              </a:lnSpc>
              <a:spcBef>
                <a:spcPts val="800"/>
              </a:spcBef>
              <a:spcAft>
                <a:spcPts val="0"/>
              </a:spcAft>
              <a:buClr>
                <a:srgbClr val="44464B"/>
              </a:buClr>
              <a:buSzPct val="75000"/>
              <a:buFontTx/>
              <a:buNone/>
              <a:tabLst/>
              <a:defRPr/>
            </a:pPr>
            <a:r>
              <a:rPr kumimoji="0" lang="en-US" sz="1467" b="1" i="0" u="sng" strike="noStrike" kern="0" cap="none" spc="0" normalizeH="0" baseline="0" noProof="0" dirty="0">
                <a:ln>
                  <a:noFill/>
                </a:ln>
                <a:solidFill>
                  <a:srgbClr val="0E678C">
                    <a:lumMod val="75000"/>
                  </a:srgbClr>
                </a:solidFill>
                <a:effectLst/>
                <a:uLnTx/>
                <a:uFillTx/>
                <a:latin typeface="Calibri"/>
                <a:ea typeface="+mn-ea"/>
                <a:cs typeface="+mn-cs"/>
              </a:rPr>
              <a:t>Browser &amp; Data Testing</a:t>
            </a:r>
            <a:endParaRPr kumimoji="0" lang="en-US" sz="1467" b="1" i="0" u="none" strike="noStrike" kern="0" cap="none" spc="0" normalizeH="0" baseline="0" noProof="0" dirty="0">
              <a:ln>
                <a:noFill/>
              </a:ln>
              <a:solidFill>
                <a:srgbClr val="0E678C">
                  <a:lumMod val="75000"/>
                </a:srgbClr>
              </a:solidFill>
              <a:effectLst/>
              <a:uLnTx/>
              <a:uFillTx/>
              <a:latin typeface="Calibri"/>
              <a:ea typeface="+mn-ea"/>
              <a:cs typeface="+mn-cs"/>
            </a:endParaRPr>
          </a:p>
          <a:p>
            <a:pPr marL="226478" marR="0" lvl="0" indent="-226478" algn="l" defTabSz="914400" rtl="0" eaLnBrk="1" fontAlgn="auto" latinLnBrk="0" hangingPunct="1">
              <a:lnSpc>
                <a:spcPct val="80000"/>
              </a:lnSpc>
              <a:spcBef>
                <a:spcPts val="800"/>
              </a:spcBef>
              <a:spcAft>
                <a:spcPts val="0"/>
              </a:spcAft>
              <a:buClrTx/>
              <a:buSzPct val="75000"/>
              <a:buFont typeface="Arial" pitchFamily="34" charset="0"/>
              <a:buChar char="•"/>
              <a:tabLst/>
              <a:defRPr/>
            </a:pPr>
            <a:r>
              <a:rPr kumimoji="0" lang="en-US" sz="1400" b="0" i="0" u="none" strike="noStrike" kern="0" cap="none" spc="0" normalizeH="0" baseline="0" noProof="0" dirty="0">
                <a:ln>
                  <a:noFill/>
                </a:ln>
                <a:solidFill>
                  <a:srgbClr val="000000"/>
                </a:solidFill>
                <a:effectLst/>
                <a:uLnTx/>
                <a:uFillTx/>
                <a:latin typeface="Calibri"/>
                <a:ea typeface="+mn-ea"/>
                <a:cs typeface="+mn-cs"/>
              </a:rPr>
              <a:t>Cross browser Testing</a:t>
            </a:r>
          </a:p>
          <a:p>
            <a:pPr marL="226478" marR="0" lvl="0" indent="-226478" algn="l" defTabSz="914400" rtl="0" eaLnBrk="1" fontAlgn="auto" latinLnBrk="0" hangingPunct="1">
              <a:lnSpc>
                <a:spcPct val="80000"/>
              </a:lnSpc>
              <a:spcBef>
                <a:spcPts val="800"/>
              </a:spcBef>
              <a:spcAft>
                <a:spcPts val="0"/>
              </a:spcAft>
              <a:buClrTx/>
              <a:buSzPct val="75000"/>
              <a:buFont typeface="Arial" pitchFamily="34" charset="0"/>
              <a:buChar char="•"/>
              <a:tabLst/>
              <a:defRPr/>
            </a:pPr>
            <a:r>
              <a:rPr kumimoji="0" lang="en-US" sz="1400" b="0" i="0" u="none" strike="noStrike" kern="0" cap="none" spc="0" normalizeH="0" baseline="0" noProof="0" dirty="0">
                <a:ln>
                  <a:noFill/>
                </a:ln>
                <a:solidFill>
                  <a:srgbClr val="000000"/>
                </a:solidFill>
                <a:effectLst/>
                <a:uLnTx/>
                <a:uFillTx/>
                <a:latin typeface="Calibri"/>
                <a:ea typeface="+mn-ea"/>
                <a:cs typeface="+mn-cs"/>
              </a:rPr>
              <a:t>Metrics measurement like headers, request/response, performance numbers, etc.</a:t>
            </a:r>
          </a:p>
          <a:p>
            <a:pPr marL="226478" marR="0" lvl="0" indent="-226478" algn="l" defTabSz="914400" rtl="0" eaLnBrk="1" fontAlgn="auto" latinLnBrk="0" hangingPunct="1">
              <a:lnSpc>
                <a:spcPct val="80000"/>
              </a:lnSpc>
              <a:spcBef>
                <a:spcPts val="800"/>
              </a:spcBef>
              <a:spcAft>
                <a:spcPts val="0"/>
              </a:spcAft>
              <a:buClrTx/>
              <a:buSzPct val="75000"/>
              <a:buFont typeface="Arial" pitchFamily="34" charset="0"/>
              <a:buChar char="•"/>
              <a:tabLst/>
              <a:defRPr/>
            </a:pPr>
            <a:r>
              <a:rPr kumimoji="0" lang="en-US" sz="1400" b="0" i="0" u="none" strike="noStrike" kern="0" cap="none" spc="0" normalizeH="0" baseline="0" noProof="0" dirty="0">
                <a:ln>
                  <a:noFill/>
                </a:ln>
                <a:solidFill>
                  <a:srgbClr val="000000"/>
                </a:solidFill>
                <a:effectLst/>
                <a:uLnTx/>
                <a:uFillTx/>
                <a:latin typeface="Calibri"/>
                <a:ea typeface="+mn-ea"/>
                <a:cs typeface="+mn-cs"/>
              </a:rPr>
              <a:t>Data usage and  Performance Testing </a:t>
            </a:r>
          </a:p>
          <a:p>
            <a:pPr marL="226478" marR="0" lvl="0" indent="-226478" algn="l" defTabSz="914400" rtl="0" eaLnBrk="1" fontAlgn="auto" latinLnBrk="0" hangingPunct="1">
              <a:lnSpc>
                <a:spcPct val="80000"/>
              </a:lnSpc>
              <a:spcBef>
                <a:spcPts val="800"/>
              </a:spcBef>
              <a:spcAft>
                <a:spcPts val="0"/>
              </a:spcAft>
              <a:buClrTx/>
              <a:buSzPct val="75000"/>
              <a:buFont typeface="Arial" pitchFamily="34" charset="0"/>
              <a:buChar char="•"/>
              <a:tabLst/>
              <a:defRPr/>
            </a:pPr>
            <a:r>
              <a:rPr kumimoji="0" lang="en-US" sz="1400" b="0" i="0" u="none" strike="noStrike" kern="0" cap="none" spc="0" normalizeH="0" baseline="0" noProof="0" dirty="0">
                <a:ln>
                  <a:noFill/>
                </a:ln>
                <a:solidFill>
                  <a:srgbClr val="000000"/>
                </a:solidFill>
                <a:effectLst/>
                <a:uLnTx/>
                <a:uFillTx/>
                <a:latin typeface="Calibri"/>
                <a:ea typeface="+mn-ea"/>
                <a:cs typeface="+mn-cs"/>
              </a:rPr>
              <a:t>Sensitive data storage and validation</a:t>
            </a:r>
          </a:p>
          <a:p>
            <a:pPr marL="226478" marR="0" lvl="0" indent="-226478" algn="l" defTabSz="914400" rtl="0" eaLnBrk="1" fontAlgn="auto" latinLnBrk="0" hangingPunct="1">
              <a:lnSpc>
                <a:spcPct val="80000"/>
              </a:lnSpc>
              <a:spcBef>
                <a:spcPts val="800"/>
              </a:spcBef>
              <a:spcAft>
                <a:spcPts val="0"/>
              </a:spcAft>
              <a:buClrTx/>
              <a:buSzPct val="75000"/>
              <a:buFont typeface="Arial" pitchFamily="34" charset="0"/>
              <a:buChar char="•"/>
              <a:tabLst/>
              <a:defRPr/>
            </a:pPr>
            <a:r>
              <a:rPr kumimoji="0" lang="en-US" sz="1400" b="0" i="0" u="none" strike="noStrike" kern="0" cap="none" spc="0" normalizeH="0" baseline="0" noProof="0" dirty="0">
                <a:ln>
                  <a:noFill/>
                </a:ln>
                <a:solidFill>
                  <a:srgbClr val="000000"/>
                </a:solidFill>
                <a:effectLst/>
                <a:uLnTx/>
                <a:uFillTx/>
                <a:latin typeface="Calibri"/>
                <a:ea typeface="+mn-ea"/>
                <a:cs typeface="+mn-cs"/>
              </a:rPr>
              <a:t>Interoperability Testing</a:t>
            </a:r>
          </a:p>
          <a:p>
            <a:pPr marL="226478" marR="0" lvl="0" indent="-226478" algn="l" defTabSz="914400" rtl="0" eaLnBrk="1" fontAlgn="auto" latinLnBrk="0" hangingPunct="1">
              <a:lnSpc>
                <a:spcPct val="80000"/>
              </a:lnSpc>
              <a:spcBef>
                <a:spcPts val="800"/>
              </a:spcBef>
              <a:spcAft>
                <a:spcPts val="0"/>
              </a:spcAft>
              <a:buClrTx/>
              <a:buSzPct val="75000"/>
              <a:buFont typeface="Arial" pitchFamily="34" charset="0"/>
              <a:buChar char="•"/>
              <a:tabLst/>
              <a:defRPr/>
            </a:pPr>
            <a:r>
              <a:rPr kumimoji="0" lang="en-US" sz="1400" b="0" i="0" u="none" strike="noStrike" kern="0" cap="none" spc="0" normalizeH="0" baseline="0" noProof="0" dirty="0">
                <a:ln>
                  <a:noFill/>
                </a:ln>
                <a:solidFill>
                  <a:srgbClr val="000000"/>
                </a:solidFill>
                <a:effectLst/>
                <a:uLnTx/>
                <a:uFillTx/>
                <a:latin typeface="Calibri"/>
                <a:ea typeface="+mn-ea"/>
                <a:cs typeface="+mn-cs"/>
              </a:rPr>
              <a:t>Usability Testing</a:t>
            </a:r>
          </a:p>
          <a:p>
            <a:pPr marL="226478" marR="0" lvl="0" indent="-226478" algn="l" defTabSz="914400" rtl="0" eaLnBrk="1" fontAlgn="auto" latinLnBrk="0" hangingPunct="1">
              <a:lnSpc>
                <a:spcPct val="80000"/>
              </a:lnSpc>
              <a:spcBef>
                <a:spcPts val="800"/>
              </a:spcBef>
              <a:spcAft>
                <a:spcPts val="0"/>
              </a:spcAft>
              <a:buClrTx/>
              <a:buSzPct val="75000"/>
              <a:buFont typeface="Arial" pitchFamily="34" charset="0"/>
              <a:buChar char="•"/>
              <a:tabLst/>
              <a:defRPr/>
            </a:pPr>
            <a:r>
              <a:rPr kumimoji="0" lang="en-US" sz="1400" b="0" i="0" u="none" strike="noStrike" kern="0" cap="none" spc="0" normalizeH="0" baseline="0" noProof="0" dirty="0">
                <a:ln>
                  <a:noFill/>
                </a:ln>
                <a:solidFill>
                  <a:srgbClr val="000000"/>
                </a:solidFill>
                <a:effectLst/>
                <a:uLnTx/>
                <a:uFillTx/>
                <a:latin typeface="Calibri"/>
                <a:ea typeface="+mn-ea"/>
                <a:cs typeface="+mn-cs"/>
              </a:rPr>
              <a:t>Orientation Testing</a:t>
            </a:r>
          </a:p>
          <a:p>
            <a:pPr marL="226478" marR="0" lvl="0" indent="-226478" algn="l" defTabSz="914400" rtl="0" eaLnBrk="1" fontAlgn="auto" latinLnBrk="0" hangingPunct="1">
              <a:lnSpc>
                <a:spcPct val="80000"/>
              </a:lnSpc>
              <a:spcBef>
                <a:spcPts val="800"/>
              </a:spcBef>
              <a:spcAft>
                <a:spcPts val="0"/>
              </a:spcAft>
              <a:buClrTx/>
              <a:buSzPct val="75000"/>
              <a:buFont typeface="Arial" pitchFamily="34" charset="0"/>
              <a:buChar char="•"/>
              <a:tabLst/>
              <a:defRPr/>
            </a:pPr>
            <a:r>
              <a:rPr kumimoji="0" lang="en-US" sz="1400" b="0" i="0" u="none" strike="noStrike" kern="0" cap="none" spc="0" normalizeH="0" baseline="0" noProof="0" dirty="0">
                <a:ln>
                  <a:noFill/>
                </a:ln>
                <a:solidFill>
                  <a:srgbClr val="000000"/>
                </a:solidFill>
                <a:effectLst/>
                <a:uLnTx/>
                <a:uFillTx/>
                <a:latin typeface="Calibri"/>
                <a:ea typeface="+mn-ea"/>
                <a:cs typeface="+mn-cs"/>
              </a:rPr>
              <a:t>Application upgrade and Localization  Testing</a:t>
            </a:r>
          </a:p>
        </p:txBody>
      </p:sp>
      <p:sp>
        <p:nvSpPr>
          <p:cNvPr id="13" name="Rectangle 12"/>
          <p:cNvSpPr/>
          <p:nvPr/>
        </p:nvSpPr>
        <p:spPr>
          <a:xfrm>
            <a:off x="915941" y="6070601"/>
            <a:ext cx="10529455"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srgbClr val="0E678C">
                    <a:lumMod val="75000"/>
                  </a:srgbClr>
                </a:solidFill>
                <a:effectLst/>
                <a:uLnTx/>
                <a:uFillTx/>
                <a:latin typeface="Calibri"/>
                <a:ea typeface="+mn-ea"/>
                <a:cs typeface="+mn-cs"/>
              </a:rPr>
              <a:t>Well established, Ready-to-use frameworks for mobile automation testing (Native/Hybrid/Web App)</a:t>
            </a:r>
          </a:p>
        </p:txBody>
      </p:sp>
      <p:sp>
        <p:nvSpPr>
          <p:cNvPr id="14" name="Slide Number Placeholder 4">
            <a:extLst>
              <a:ext uri="{FF2B5EF4-FFF2-40B4-BE49-F238E27FC236}">
                <a16:creationId xmlns:a16="http://schemas.microsoft.com/office/drawing/2014/main" id="{8FC4F18A-E393-DB4A-A33A-DBE126B399FE}"/>
              </a:ext>
            </a:extLst>
          </p:cNvPr>
          <p:cNvSpPr txBox="1">
            <a:spLocks/>
          </p:cNvSpPr>
          <p:nvPr/>
        </p:nvSpPr>
        <p:spPr>
          <a:xfrm>
            <a:off x="9347200" y="6486036"/>
            <a:ext cx="284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187AF18-6046-45D9-BEFD-ED259AD17538}" type="slidenum">
              <a:rPr lang="en-US" smtClean="0"/>
              <a:pPr algn="r">
                <a:defRPr/>
              </a:pPr>
              <a:t>13</a:t>
            </a:fld>
            <a:endParaRPr lang="en-US" dirty="0"/>
          </a:p>
        </p:txBody>
      </p:sp>
    </p:spTree>
    <p:extLst>
      <p:ext uri="{BB962C8B-B14F-4D97-AF65-F5344CB8AC3E}">
        <p14:creationId xmlns:p14="http://schemas.microsoft.com/office/powerpoint/2010/main" val="1597768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sz="3600" b="0" dirty="0">
                <a:latin typeface="Century Gothic" panose="020B0502020202020204" pitchFamily="34" charset="0"/>
              </a:rPr>
              <a:t>Mobile </a:t>
            </a:r>
            <a:r>
              <a:rPr lang="en-US" sz="3600" b="0">
                <a:latin typeface="Century Gothic" panose="020B0502020202020204" pitchFamily="34" charset="0"/>
              </a:rPr>
              <a:t>Automation Testing</a:t>
            </a:r>
            <a:endParaRPr lang="en-US" sz="3600" b="0" dirty="0">
              <a:latin typeface="Century Gothic" panose="020B0502020202020204" pitchFamily="34" charset="0"/>
            </a:endParaRPr>
          </a:p>
        </p:txBody>
      </p:sp>
      <p:sp>
        <p:nvSpPr>
          <p:cNvPr id="9" name="Rectangle 8">
            <a:extLst>
              <a:ext uri="{FF2B5EF4-FFF2-40B4-BE49-F238E27FC236}">
                <a16:creationId xmlns:a16="http://schemas.microsoft.com/office/drawing/2014/main" id="{E4461295-3070-467D-BB17-E4FBD20946E7}"/>
              </a:ext>
            </a:extLst>
          </p:cNvPr>
          <p:cNvSpPr/>
          <p:nvPr/>
        </p:nvSpPr>
        <p:spPr>
          <a:xfrm>
            <a:off x="203200" y="1701801"/>
            <a:ext cx="4978400" cy="4326762"/>
          </a:xfrm>
          <a:prstGeom prst="rect">
            <a:avLst/>
          </a:prstGeom>
        </p:spPr>
        <p:txBody>
          <a:bodyPr wrap="square">
            <a:spAutoFit/>
          </a:bodyPr>
          <a:lstStyle/>
          <a:p>
            <a:pPr marL="311143" marR="0" lvl="1" indent="-311143" algn="l" defTabSz="914400" rtl="0" eaLnBrk="1" fontAlgn="auto" latinLnBrk="0" hangingPunct="1">
              <a:lnSpc>
                <a:spcPct val="150000"/>
              </a:lnSpc>
              <a:spcBef>
                <a:spcPts val="0"/>
              </a:spcBef>
              <a:spcAft>
                <a:spcPts val="400"/>
              </a:spcAft>
              <a:buClr>
                <a:srgbClr val="049159"/>
              </a:buClr>
              <a:buSzPct val="80000"/>
              <a:buFont typeface="Wingdings 3" panose="05040102010807070707" pitchFamily="18" charset="2"/>
              <a:buChar char=""/>
              <a:tabLst/>
              <a:defRPr/>
            </a:pPr>
            <a:r>
              <a:rPr kumimoji="0" lang="en-US" sz="1467" b="0" i="0" u="none" strike="noStrike" kern="1200" cap="none" spc="0" normalizeH="0" baseline="0" noProof="0" dirty="0">
                <a:ln>
                  <a:noFill/>
                </a:ln>
                <a:solidFill>
                  <a:srgbClr val="44464B"/>
                </a:solidFill>
                <a:effectLst/>
                <a:uLnTx/>
                <a:uFillTx/>
                <a:latin typeface="Calibri"/>
                <a:ea typeface="+mn-ea"/>
                <a:cs typeface="+mn-cs"/>
              </a:rPr>
              <a:t>Platform independent and generates automation scripts for different types of apps</a:t>
            </a:r>
          </a:p>
          <a:p>
            <a:pPr marL="311143" marR="0" lvl="1" indent="-311143" algn="l" defTabSz="914400" rtl="0" eaLnBrk="1" fontAlgn="auto" latinLnBrk="0" hangingPunct="1">
              <a:lnSpc>
                <a:spcPct val="150000"/>
              </a:lnSpc>
              <a:spcBef>
                <a:spcPts val="0"/>
              </a:spcBef>
              <a:spcAft>
                <a:spcPts val="400"/>
              </a:spcAft>
              <a:buClr>
                <a:srgbClr val="049159"/>
              </a:buClr>
              <a:buSzPct val="80000"/>
              <a:buFont typeface="Wingdings 3" panose="05040102010807070707" pitchFamily="18" charset="2"/>
              <a:buChar char=""/>
              <a:tabLst/>
              <a:defRPr/>
            </a:pPr>
            <a:r>
              <a:rPr kumimoji="0" lang="en-US" sz="1467" b="0" i="0" u="none" strike="noStrike" kern="1200" cap="none" spc="0" normalizeH="0" baseline="0" noProof="0" dirty="0">
                <a:ln>
                  <a:noFill/>
                </a:ln>
                <a:solidFill>
                  <a:srgbClr val="44464B"/>
                </a:solidFill>
                <a:effectLst/>
                <a:uLnTx/>
                <a:uFillTx/>
                <a:latin typeface="Calibri"/>
                <a:ea typeface="+mn-ea"/>
                <a:cs typeface="+mn-cs"/>
              </a:rPr>
              <a:t>Enables continuous integration and minimizes manual  testing efforts</a:t>
            </a:r>
          </a:p>
          <a:p>
            <a:pPr marL="311143" marR="0" lvl="1" indent="-311143" algn="l" defTabSz="914400" rtl="0" eaLnBrk="1" fontAlgn="auto" latinLnBrk="0" hangingPunct="1">
              <a:lnSpc>
                <a:spcPct val="150000"/>
              </a:lnSpc>
              <a:spcBef>
                <a:spcPts val="0"/>
              </a:spcBef>
              <a:spcAft>
                <a:spcPts val="400"/>
              </a:spcAft>
              <a:buClr>
                <a:srgbClr val="049159"/>
              </a:buClr>
              <a:buSzPct val="80000"/>
              <a:buFont typeface="Wingdings 3" panose="05040102010807070707" pitchFamily="18" charset="2"/>
              <a:buChar char=""/>
              <a:tabLst/>
              <a:defRPr/>
            </a:pPr>
            <a:r>
              <a:rPr kumimoji="0" lang="en-US" sz="1467" b="0" i="0" u="none" strike="noStrike" kern="1200" cap="none" spc="0" normalizeH="0" baseline="0" noProof="0" dirty="0">
                <a:ln>
                  <a:noFill/>
                </a:ln>
                <a:solidFill>
                  <a:srgbClr val="44464B"/>
                </a:solidFill>
                <a:effectLst/>
                <a:uLnTx/>
                <a:uFillTx/>
                <a:latin typeface="Calibri"/>
                <a:ea typeface="+mn-ea"/>
                <a:cs typeface="+mn-cs"/>
              </a:rPr>
              <a:t>Robust POM (Page Object Model) based Mobile Automation Framework that caters to both Android and IOS Device</a:t>
            </a:r>
          </a:p>
          <a:p>
            <a:pPr marL="311143" marR="0" lvl="1" indent="-311143" algn="l" defTabSz="914400" rtl="0" eaLnBrk="1" fontAlgn="auto" latinLnBrk="0" hangingPunct="1">
              <a:lnSpc>
                <a:spcPct val="150000"/>
              </a:lnSpc>
              <a:spcBef>
                <a:spcPts val="0"/>
              </a:spcBef>
              <a:spcAft>
                <a:spcPts val="400"/>
              </a:spcAft>
              <a:buClr>
                <a:srgbClr val="049159"/>
              </a:buClr>
              <a:buSzPct val="80000"/>
              <a:buFont typeface="Wingdings 3" panose="05040102010807070707" pitchFamily="18" charset="2"/>
              <a:buChar char=""/>
              <a:tabLst/>
              <a:defRPr/>
            </a:pPr>
            <a:r>
              <a:rPr kumimoji="0" lang="en-US" sz="1467" b="0" i="0" u="none" strike="noStrike" kern="1200" cap="none" spc="0" normalizeH="0" baseline="0" noProof="0" dirty="0">
                <a:ln>
                  <a:noFill/>
                </a:ln>
                <a:solidFill>
                  <a:srgbClr val="44464B"/>
                </a:solidFill>
                <a:effectLst/>
                <a:uLnTx/>
                <a:uFillTx/>
                <a:latin typeface="Calibri"/>
                <a:ea typeface="+mn-ea"/>
                <a:cs typeface="+mn-cs"/>
              </a:rPr>
              <a:t>Framework developed using Robot, Appium for mobile interaction &amp; Selenium for web interaction</a:t>
            </a:r>
          </a:p>
          <a:p>
            <a:pPr marL="311143" marR="0" lvl="1" indent="-311143" algn="l" defTabSz="914400" rtl="0" eaLnBrk="1" fontAlgn="auto" latinLnBrk="0" hangingPunct="1">
              <a:lnSpc>
                <a:spcPct val="150000"/>
              </a:lnSpc>
              <a:spcBef>
                <a:spcPts val="0"/>
              </a:spcBef>
              <a:spcAft>
                <a:spcPts val="400"/>
              </a:spcAft>
              <a:buClr>
                <a:srgbClr val="049159"/>
              </a:buClr>
              <a:buSzPct val="80000"/>
              <a:buFont typeface="Wingdings 3" panose="05040102010807070707" pitchFamily="18" charset="2"/>
              <a:buChar char=""/>
              <a:tabLst/>
              <a:defRPr/>
            </a:pPr>
            <a:r>
              <a:rPr kumimoji="0" lang="en-US" sz="1467" b="0" i="0" u="none" strike="noStrike" kern="1200" cap="none" spc="0" normalizeH="0" baseline="0" noProof="0" dirty="0">
                <a:ln>
                  <a:noFill/>
                </a:ln>
                <a:solidFill>
                  <a:srgbClr val="44464B"/>
                </a:solidFill>
                <a:effectLst/>
                <a:uLnTx/>
                <a:uFillTx/>
                <a:latin typeface="Calibri"/>
                <a:ea typeface="+mn-ea"/>
                <a:cs typeface="+mn-cs"/>
              </a:rPr>
              <a:t>Framework can be customized to suit device specific functions which are done differently per device (E.g. app going to background)</a:t>
            </a:r>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3990" y="2006600"/>
            <a:ext cx="6812193" cy="3620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0" y="1105773"/>
            <a:ext cx="11582400" cy="6669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400"/>
              </a:spcAft>
              <a:buClr>
                <a:srgbClr val="049159"/>
              </a:buClr>
              <a:buSzPct val="80000"/>
              <a:buFontTx/>
              <a:buNone/>
              <a:tabLst/>
              <a:defRPr/>
            </a:pPr>
            <a:r>
              <a:rPr kumimoji="0" lang="en-US" sz="1867" b="0" i="1" u="none" strike="noStrike" kern="1200" cap="none" spc="0" normalizeH="0" baseline="0" noProof="0" dirty="0">
                <a:ln>
                  <a:noFill/>
                </a:ln>
                <a:solidFill>
                  <a:srgbClr val="01BAEF">
                    <a:lumMod val="75000"/>
                  </a:srgbClr>
                </a:solidFill>
                <a:effectLst/>
                <a:uLnTx/>
                <a:uFillTx/>
                <a:latin typeface="Calibri"/>
                <a:ea typeface="+mn-ea"/>
                <a:cs typeface="+mn-cs"/>
              </a:rPr>
              <a:t>ideyaLabs has developed ready-to-use automation framework with a keyword driven approach to support different operating systems and their various respective versions</a:t>
            </a:r>
          </a:p>
        </p:txBody>
      </p:sp>
      <p:sp>
        <p:nvSpPr>
          <p:cNvPr id="61" name="TextBox 60"/>
          <p:cNvSpPr txBox="1"/>
          <p:nvPr/>
        </p:nvSpPr>
        <p:spPr>
          <a:xfrm>
            <a:off x="6712210" y="5626662"/>
            <a:ext cx="4700069" cy="338554"/>
          </a:xfrm>
          <a:prstGeom prst="rect">
            <a:avLst/>
          </a:prstGeom>
          <a:noFill/>
        </p:spPr>
        <p:txBody>
          <a:bodyPr wrap="square" lIns="91440" tIns="45720" rIns="9144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E678C"/>
                </a:solidFill>
                <a:effectLst/>
                <a:uLnTx/>
                <a:uFillTx/>
                <a:latin typeface="Calibri"/>
                <a:ea typeface="+mn-ea"/>
                <a:cs typeface="+mn-cs"/>
              </a:rPr>
              <a:t>Mobile Automation Framework Design</a:t>
            </a:r>
          </a:p>
        </p:txBody>
      </p:sp>
      <p:pic>
        <p:nvPicPr>
          <p:cNvPr id="7" name="Picture 2" descr="http://overtheair.org/blog/wp-content/uploads/2010/08/Device-Anywhere.jp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3623187" y="6126276"/>
            <a:ext cx="1482589" cy="44839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601387" y="6235520"/>
            <a:ext cx="1159292" cy="37965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67" b="1" i="1" u="none" strike="noStrike" kern="1200" cap="none" spc="0" normalizeH="0" baseline="0" noProof="0" dirty="0">
                <a:ln>
                  <a:noFill/>
                </a:ln>
                <a:solidFill>
                  <a:srgbClr val="000000"/>
                </a:solidFill>
                <a:effectLst/>
                <a:uLnTx/>
                <a:uFillTx/>
                <a:latin typeface="Calibri"/>
                <a:ea typeface="+mn-ea"/>
                <a:cs typeface="+mn-cs"/>
              </a:rPr>
              <a:t>Calaba.sh</a:t>
            </a:r>
          </a:p>
        </p:txBody>
      </p:sp>
      <p:pic>
        <p:nvPicPr>
          <p:cNvPr id="10" name="Picture 9"/>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506089" y="6218863"/>
            <a:ext cx="1516684" cy="372460"/>
          </a:xfrm>
          <a:prstGeom prst="rect">
            <a:avLst/>
          </a:prstGeom>
        </p:spPr>
      </p:pic>
      <p:pic>
        <p:nvPicPr>
          <p:cNvPr id="11" name="Picture 8" descr="http://sauceio.com/wp-content/uploads/2013/10/cucumber-logo.p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9394931" y="6131274"/>
            <a:ext cx="1069869" cy="45647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594814" y="6201850"/>
            <a:ext cx="1221007" cy="379911"/>
          </a:xfrm>
          <a:prstGeom prst="rect">
            <a:avLst/>
          </a:prstGeom>
        </p:spPr>
      </p:pic>
    </p:spTree>
    <p:extLst>
      <p:ext uri="{BB962C8B-B14F-4D97-AF65-F5344CB8AC3E}">
        <p14:creationId xmlns:p14="http://schemas.microsoft.com/office/powerpoint/2010/main" val="3695003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 name="Group 113"/>
          <p:cNvGrpSpPr/>
          <p:nvPr/>
        </p:nvGrpSpPr>
        <p:grpSpPr>
          <a:xfrm>
            <a:off x="2847258" y="1514448"/>
            <a:ext cx="2809622" cy="2404918"/>
            <a:chOff x="2697030" y="1528879"/>
            <a:chExt cx="2809622" cy="2404918"/>
          </a:xfrm>
        </p:grpSpPr>
        <p:sp>
          <p:nvSpPr>
            <p:cNvPr id="119" name="TextBox 118"/>
            <p:cNvSpPr txBox="1"/>
            <p:nvPr/>
          </p:nvSpPr>
          <p:spPr>
            <a:xfrm>
              <a:off x="2697030" y="1528879"/>
              <a:ext cx="1919585" cy="553998"/>
            </a:xfrm>
            <a:prstGeom prst="rect">
              <a:avLst/>
            </a:prstGeom>
            <a:noFill/>
          </p:spPr>
          <p:txBody>
            <a:bodyPr wrap="square" lIns="0" tIns="0" rIns="0" bIns="0" rtlCol="0">
              <a:spAutoFit/>
            </a:bodyPr>
            <a:lstStyle/>
            <a:p>
              <a:pPr>
                <a:buClr>
                  <a:schemeClr val="tx1">
                    <a:lumMod val="75000"/>
                    <a:lumOff val="25000"/>
                  </a:schemeClr>
                </a:buClr>
              </a:pPr>
              <a:r>
                <a:rPr lang="fr-FR" b="1" kern="0" dirty="0">
                  <a:solidFill>
                    <a:srgbClr val="F08423"/>
                  </a:solidFill>
                </a:rPr>
                <a:t>Web Applications (SaaS, Cloud etc.)</a:t>
              </a:r>
            </a:p>
          </p:txBody>
        </p:sp>
        <p:cxnSp>
          <p:nvCxnSpPr>
            <p:cNvPr id="120" name="Straight Connector 119"/>
            <p:cNvCxnSpPr/>
            <p:nvPr/>
          </p:nvCxnSpPr>
          <p:spPr>
            <a:xfrm>
              <a:off x="2697030" y="2158149"/>
              <a:ext cx="370903" cy="0"/>
            </a:xfrm>
            <a:prstGeom prst="line">
              <a:avLst/>
            </a:prstGeom>
            <a:ln>
              <a:solidFill>
                <a:srgbClr val="1D242F"/>
              </a:solidFill>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2697030" y="2210248"/>
              <a:ext cx="2809622" cy="1723549"/>
            </a:xfrm>
            <a:prstGeom prst="rect">
              <a:avLst/>
            </a:prstGeom>
            <a:noFill/>
          </p:spPr>
          <p:txBody>
            <a:bodyPr wrap="square" lIns="0" tIns="0" rIns="0" bIns="0" rtlCol="0">
              <a:spAutoFit/>
            </a:bodyPr>
            <a:lstStyle/>
            <a:p>
              <a:pPr marL="285750" indent="-285750">
                <a:buClr>
                  <a:schemeClr val="tx1">
                    <a:lumMod val="75000"/>
                    <a:lumOff val="25000"/>
                  </a:schemeClr>
                </a:buClr>
                <a:buFont typeface="Segoe UI Light" panose="020B0502040204020203" pitchFamily="34" charset="0"/>
                <a:buChar char="›"/>
              </a:pPr>
              <a:r>
                <a:rPr lang="en-US" sz="1400" dirty="0">
                  <a:solidFill>
                    <a:schemeClr val="tx1">
                      <a:lumMod val="75000"/>
                      <a:lumOff val="25000"/>
                    </a:schemeClr>
                  </a:solidFill>
                </a:rPr>
                <a:t>Load Testing &amp; Capacity Assessment</a:t>
              </a:r>
            </a:p>
            <a:p>
              <a:pPr marL="285750" indent="-285750">
                <a:buClr>
                  <a:schemeClr val="tx1">
                    <a:lumMod val="75000"/>
                    <a:lumOff val="25000"/>
                  </a:schemeClr>
                </a:buClr>
                <a:buFont typeface="Segoe UI Light" panose="020B0502040204020203" pitchFamily="34" charset="0"/>
                <a:buChar char="›"/>
              </a:pPr>
              <a:r>
                <a:rPr lang="en-US" sz="1400" dirty="0">
                  <a:solidFill>
                    <a:schemeClr val="tx1">
                      <a:lumMod val="75000"/>
                      <a:lumOff val="25000"/>
                    </a:schemeClr>
                  </a:solidFill>
                </a:rPr>
                <a:t>Performance Benchmarking</a:t>
              </a:r>
            </a:p>
            <a:p>
              <a:pPr marL="285750" indent="-285750">
                <a:buClr>
                  <a:schemeClr val="tx1">
                    <a:lumMod val="75000"/>
                    <a:lumOff val="25000"/>
                  </a:schemeClr>
                </a:buClr>
                <a:buFont typeface="Segoe UI Light" panose="020B0502040204020203" pitchFamily="34" charset="0"/>
                <a:buChar char="›"/>
              </a:pPr>
              <a:r>
                <a:rPr lang="en-US" sz="1400" dirty="0">
                  <a:solidFill>
                    <a:schemeClr val="tx1">
                      <a:lumMod val="75000"/>
                      <a:lumOff val="25000"/>
                    </a:schemeClr>
                  </a:solidFill>
                </a:rPr>
                <a:t>Endurance &amp; Stability Assessment</a:t>
              </a:r>
            </a:p>
            <a:p>
              <a:pPr marL="285750" indent="-285750">
                <a:buClr>
                  <a:schemeClr val="tx1">
                    <a:lumMod val="75000"/>
                    <a:lumOff val="25000"/>
                  </a:schemeClr>
                </a:buClr>
                <a:buFont typeface="Segoe UI Light" panose="020B0502040204020203" pitchFamily="34" charset="0"/>
                <a:buChar char="›"/>
              </a:pPr>
              <a:r>
                <a:rPr lang="en-US" sz="1400" dirty="0">
                  <a:solidFill>
                    <a:schemeClr val="tx1">
                      <a:lumMod val="75000"/>
                      <a:lumOff val="25000"/>
                    </a:schemeClr>
                  </a:solidFill>
                </a:rPr>
                <a:t>Memory Profiling &amp; Memory Leak detection</a:t>
              </a:r>
            </a:p>
            <a:p>
              <a:pPr marL="285750" indent="-285750">
                <a:buClr>
                  <a:schemeClr val="tx1">
                    <a:lumMod val="75000"/>
                    <a:lumOff val="25000"/>
                  </a:schemeClr>
                </a:buClr>
                <a:buFont typeface="Segoe UI Light" panose="020B0502040204020203" pitchFamily="34" charset="0"/>
                <a:buChar char="›"/>
              </a:pPr>
              <a:r>
                <a:rPr lang="en-US" sz="1400" dirty="0">
                  <a:solidFill>
                    <a:schemeClr val="tx1">
                      <a:lumMod val="75000"/>
                      <a:lumOff val="25000"/>
                    </a:schemeClr>
                  </a:solidFill>
                </a:rPr>
                <a:t>Performance Testing in Continuous Integration </a:t>
              </a:r>
            </a:p>
          </p:txBody>
        </p:sp>
      </p:grpSp>
      <p:grpSp>
        <p:nvGrpSpPr>
          <p:cNvPr id="123" name="Group 122"/>
          <p:cNvGrpSpPr/>
          <p:nvPr/>
        </p:nvGrpSpPr>
        <p:grpSpPr>
          <a:xfrm>
            <a:off x="8384949" y="1412669"/>
            <a:ext cx="2851571" cy="1860366"/>
            <a:chOff x="2655081" y="1427100"/>
            <a:chExt cx="2851571" cy="1860366"/>
          </a:xfrm>
        </p:grpSpPr>
        <p:sp>
          <p:nvSpPr>
            <p:cNvPr id="124" name="TextBox 123"/>
            <p:cNvSpPr txBox="1"/>
            <p:nvPr/>
          </p:nvSpPr>
          <p:spPr>
            <a:xfrm>
              <a:off x="2655081" y="1427100"/>
              <a:ext cx="1919585" cy="553998"/>
            </a:xfrm>
            <a:prstGeom prst="rect">
              <a:avLst/>
            </a:prstGeom>
            <a:noFill/>
          </p:spPr>
          <p:txBody>
            <a:bodyPr wrap="square" lIns="0" tIns="0" rIns="0" bIns="0" rtlCol="0">
              <a:spAutoFit/>
            </a:bodyPr>
            <a:lstStyle/>
            <a:p>
              <a:pPr>
                <a:buClr>
                  <a:schemeClr val="tx1">
                    <a:lumMod val="75000"/>
                    <a:lumOff val="25000"/>
                  </a:schemeClr>
                </a:buClr>
              </a:pPr>
              <a:r>
                <a:rPr lang="fr-FR" b="1" kern="0" dirty="0">
                  <a:solidFill>
                    <a:srgbClr val="5AC1AA"/>
                  </a:solidFill>
                </a:rPr>
                <a:t>Mobile Applications (Native Apps)</a:t>
              </a:r>
            </a:p>
          </p:txBody>
        </p:sp>
        <p:cxnSp>
          <p:nvCxnSpPr>
            <p:cNvPr id="125" name="Straight Connector 124"/>
            <p:cNvCxnSpPr/>
            <p:nvPr/>
          </p:nvCxnSpPr>
          <p:spPr>
            <a:xfrm>
              <a:off x="2697030" y="2057481"/>
              <a:ext cx="370903" cy="0"/>
            </a:xfrm>
            <a:prstGeom prst="line">
              <a:avLst/>
            </a:prstGeom>
            <a:ln>
              <a:solidFill>
                <a:srgbClr val="1D242F"/>
              </a:solidFill>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2697030" y="2210248"/>
              <a:ext cx="2809622" cy="1077218"/>
            </a:xfrm>
            <a:prstGeom prst="rect">
              <a:avLst/>
            </a:prstGeom>
            <a:noFill/>
          </p:spPr>
          <p:txBody>
            <a:bodyPr wrap="square" lIns="0" tIns="0" rIns="0" bIns="0" rtlCol="0">
              <a:spAutoFit/>
            </a:bodyPr>
            <a:lstStyle/>
            <a:p>
              <a:pPr marL="285750" indent="-285750">
                <a:buClr>
                  <a:schemeClr val="tx1">
                    <a:lumMod val="75000"/>
                    <a:lumOff val="25000"/>
                  </a:schemeClr>
                </a:buClr>
                <a:buFont typeface="Segoe UI Light" panose="020B0502040204020203" pitchFamily="34" charset="0"/>
                <a:buChar char="›"/>
              </a:pPr>
              <a:r>
                <a:rPr lang="en-US" sz="1400" dirty="0">
                  <a:solidFill>
                    <a:schemeClr val="tx1">
                      <a:lumMod val="75000"/>
                      <a:lumOff val="25000"/>
                    </a:schemeClr>
                  </a:solidFill>
                </a:rPr>
                <a:t>App Performance Assessment</a:t>
              </a:r>
            </a:p>
            <a:p>
              <a:pPr marL="285750" indent="-285750">
                <a:buClr>
                  <a:schemeClr val="tx1">
                    <a:lumMod val="75000"/>
                    <a:lumOff val="25000"/>
                  </a:schemeClr>
                </a:buClr>
                <a:buFont typeface="Segoe UI Light" panose="020B0502040204020203" pitchFamily="34" charset="0"/>
                <a:buChar char="›"/>
              </a:pPr>
              <a:r>
                <a:rPr lang="en-US" sz="1400" dirty="0">
                  <a:solidFill>
                    <a:schemeClr val="tx1">
                      <a:lumMod val="75000"/>
                      <a:lumOff val="25000"/>
                    </a:schemeClr>
                  </a:solidFill>
                </a:rPr>
                <a:t>Cross Platform Performance comparison</a:t>
              </a:r>
            </a:p>
            <a:p>
              <a:pPr marL="285750" indent="-285750">
                <a:buClr>
                  <a:schemeClr val="tx1">
                    <a:lumMod val="75000"/>
                    <a:lumOff val="25000"/>
                  </a:schemeClr>
                </a:buClr>
                <a:buFont typeface="Segoe UI Light" panose="020B0502040204020203" pitchFamily="34" charset="0"/>
                <a:buChar char="›"/>
              </a:pPr>
              <a:r>
                <a:rPr lang="en-US" sz="1400" dirty="0">
                  <a:solidFill>
                    <a:schemeClr val="tx1">
                      <a:lumMod val="75000"/>
                      <a:lumOff val="25000"/>
                    </a:schemeClr>
                  </a:solidFill>
                </a:rPr>
                <a:t>Load Testing against Mobile App Server</a:t>
              </a:r>
            </a:p>
          </p:txBody>
        </p:sp>
      </p:grpSp>
      <p:grpSp>
        <p:nvGrpSpPr>
          <p:cNvPr id="127" name="Group 126"/>
          <p:cNvGrpSpPr/>
          <p:nvPr/>
        </p:nvGrpSpPr>
        <p:grpSpPr>
          <a:xfrm>
            <a:off x="2847258" y="4149266"/>
            <a:ext cx="2809622" cy="1543143"/>
            <a:chOff x="2697030" y="1528879"/>
            <a:chExt cx="2809622" cy="1543143"/>
          </a:xfrm>
        </p:grpSpPr>
        <p:sp>
          <p:nvSpPr>
            <p:cNvPr id="128" name="TextBox 127"/>
            <p:cNvSpPr txBox="1"/>
            <p:nvPr/>
          </p:nvSpPr>
          <p:spPr>
            <a:xfrm>
              <a:off x="2697030" y="1528879"/>
              <a:ext cx="1919585" cy="430887"/>
            </a:xfrm>
            <a:prstGeom prst="rect">
              <a:avLst/>
            </a:prstGeom>
            <a:noFill/>
          </p:spPr>
          <p:txBody>
            <a:bodyPr wrap="square" lIns="0" tIns="0" rIns="0" bIns="0" rtlCol="0">
              <a:spAutoFit/>
            </a:bodyPr>
            <a:lstStyle/>
            <a:p>
              <a:pPr>
                <a:buClr>
                  <a:schemeClr val="tx1">
                    <a:lumMod val="75000"/>
                    <a:lumOff val="25000"/>
                  </a:schemeClr>
                </a:buClr>
              </a:pPr>
              <a:r>
                <a:rPr lang="fr-FR" sz="1400" b="1" dirty="0">
                  <a:solidFill>
                    <a:srgbClr val="7383C0"/>
                  </a:solidFill>
                  <a:latin typeface="+mj-lt"/>
                </a:rPr>
                <a:t>SAP</a:t>
              </a:r>
            </a:p>
            <a:p>
              <a:pPr>
                <a:buClr>
                  <a:schemeClr val="tx1">
                    <a:lumMod val="75000"/>
                    <a:lumOff val="25000"/>
                  </a:schemeClr>
                </a:buClr>
              </a:pPr>
              <a:r>
                <a:rPr lang="fr-FR" sz="1400" b="1" dirty="0">
                  <a:solidFill>
                    <a:srgbClr val="7383C0"/>
                  </a:solidFill>
                  <a:latin typeface="+mj-lt"/>
                </a:rPr>
                <a:t>/Oracle Apps</a:t>
              </a:r>
            </a:p>
          </p:txBody>
        </p:sp>
        <p:cxnSp>
          <p:nvCxnSpPr>
            <p:cNvPr id="129" name="Straight Connector 128"/>
            <p:cNvCxnSpPr/>
            <p:nvPr/>
          </p:nvCxnSpPr>
          <p:spPr>
            <a:xfrm>
              <a:off x="2697030" y="2057481"/>
              <a:ext cx="370903" cy="0"/>
            </a:xfrm>
            <a:prstGeom prst="line">
              <a:avLst/>
            </a:prstGeom>
            <a:ln>
              <a:solidFill>
                <a:srgbClr val="1D242F"/>
              </a:solidFill>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2697030" y="2210248"/>
              <a:ext cx="2809622" cy="861774"/>
            </a:xfrm>
            <a:prstGeom prst="rect">
              <a:avLst/>
            </a:prstGeom>
            <a:noFill/>
          </p:spPr>
          <p:txBody>
            <a:bodyPr wrap="square" lIns="0" tIns="0" rIns="0" bIns="0" rtlCol="0">
              <a:spAutoFit/>
            </a:bodyPr>
            <a:lstStyle/>
            <a:p>
              <a:pPr marL="285750" indent="-285750">
                <a:buClr>
                  <a:schemeClr val="tx1">
                    <a:lumMod val="75000"/>
                    <a:lumOff val="25000"/>
                  </a:schemeClr>
                </a:buClr>
                <a:buFont typeface="Segoe UI Light" panose="020B0502040204020203" pitchFamily="34" charset="0"/>
                <a:buChar char="›"/>
              </a:pPr>
              <a:r>
                <a:rPr lang="en-US" sz="1400" dirty="0">
                  <a:solidFill>
                    <a:schemeClr val="tx1">
                      <a:lumMod val="75000"/>
                      <a:lumOff val="25000"/>
                    </a:schemeClr>
                  </a:solidFill>
                </a:rPr>
                <a:t>Load Testing</a:t>
              </a:r>
            </a:p>
            <a:p>
              <a:pPr marL="285750" indent="-285750">
                <a:buClr>
                  <a:schemeClr val="tx1">
                    <a:lumMod val="75000"/>
                    <a:lumOff val="25000"/>
                  </a:schemeClr>
                </a:buClr>
                <a:buFont typeface="Segoe UI Light" panose="020B0502040204020203" pitchFamily="34" charset="0"/>
                <a:buChar char="›"/>
              </a:pPr>
              <a:r>
                <a:rPr lang="en-US" sz="1400" dirty="0">
                  <a:solidFill>
                    <a:schemeClr val="tx1">
                      <a:lumMod val="75000"/>
                      <a:lumOff val="25000"/>
                    </a:schemeClr>
                  </a:solidFill>
                </a:rPr>
                <a:t>Capacity Assessment</a:t>
              </a:r>
            </a:p>
            <a:p>
              <a:pPr marL="285750" indent="-285750">
                <a:buClr>
                  <a:schemeClr val="tx1">
                    <a:lumMod val="75000"/>
                    <a:lumOff val="25000"/>
                  </a:schemeClr>
                </a:buClr>
                <a:buFont typeface="Segoe UI Light" panose="020B0502040204020203" pitchFamily="34" charset="0"/>
                <a:buChar char="›"/>
              </a:pPr>
              <a:r>
                <a:rPr lang="en-US" sz="1400" dirty="0">
                  <a:solidFill>
                    <a:schemeClr val="tx1">
                      <a:lumMod val="75000"/>
                      <a:lumOff val="25000"/>
                    </a:schemeClr>
                  </a:solidFill>
                </a:rPr>
                <a:t>Performance Benchmarking</a:t>
              </a:r>
            </a:p>
            <a:p>
              <a:pPr marL="285750" indent="-285750">
                <a:buClr>
                  <a:schemeClr val="tx1">
                    <a:lumMod val="75000"/>
                    <a:lumOff val="25000"/>
                  </a:schemeClr>
                </a:buClr>
                <a:buFont typeface="Segoe UI Light" panose="020B0502040204020203" pitchFamily="34" charset="0"/>
                <a:buChar char="›"/>
              </a:pPr>
              <a:r>
                <a:rPr lang="en-US" sz="1400" dirty="0">
                  <a:solidFill>
                    <a:schemeClr val="tx1">
                      <a:lumMod val="75000"/>
                      <a:lumOff val="25000"/>
                    </a:schemeClr>
                  </a:solidFill>
                </a:rPr>
                <a:t>Endurance &amp; Stability Assessment</a:t>
              </a:r>
            </a:p>
          </p:txBody>
        </p:sp>
      </p:grpSp>
      <p:grpSp>
        <p:nvGrpSpPr>
          <p:cNvPr id="131" name="Group 130"/>
          <p:cNvGrpSpPr/>
          <p:nvPr/>
        </p:nvGrpSpPr>
        <p:grpSpPr>
          <a:xfrm>
            <a:off x="8426898" y="4149266"/>
            <a:ext cx="2809622" cy="1758587"/>
            <a:chOff x="2697030" y="1528879"/>
            <a:chExt cx="2809622" cy="1758587"/>
          </a:xfrm>
        </p:grpSpPr>
        <p:sp>
          <p:nvSpPr>
            <p:cNvPr id="132" name="TextBox 131"/>
            <p:cNvSpPr txBox="1"/>
            <p:nvPr/>
          </p:nvSpPr>
          <p:spPr>
            <a:xfrm>
              <a:off x="2697030" y="1528879"/>
              <a:ext cx="1919585" cy="430887"/>
            </a:xfrm>
            <a:prstGeom prst="rect">
              <a:avLst/>
            </a:prstGeom>
            <a:noFill/>
          </p:spPr>
          <p:txBody>
            <a:bodyPr wrap="square" lIns="0" tIns="0" rIns="0" bIns="0" rtlCol="0">
              <a:spAutoFit/>
            </a:bodyPr>
            <a:lstStyle/>
            <a:p>
              <a:pPr>
                <a:buClr>
                  <a:schemeClr val="tx1">
                    <a:lumMod val="75000"/>
                    <a:lumOff val="25000"/>
                  </a:schemeClr>
                </a:buClr>
              </a:pPr>
              <a:r>
                <a:rPr lang="fr-FR" sz="1400" b="1" dirty="0">
                  <a:solidFill>
                    <a:srgbClr val="354A5B"/>
                  </a:solidFill>
                  <a:latin typeface="+mj-lt"/>
                </a:rPr>
                <a:t>Media Content</a:t>
              </a:r>
            </a:p>
            <a:p>
              <a:pPr>
                <a:buClr>
                  <a:schemeClr val="tx1">
                    <a:lumMod val="75000"/>
                    <a:lumOff val="25000"/>
                  </a:schemeClr>
                </a:buClr>
              </a:pPr>
              <a:r>
                <a:rPr lang="fr-FR" sz="1400" b="1" dirty="0">
                  <a:solidFill>
                    <a:srgbClr val="354A5B"/>
                  </a:solidFill>
                  <a:latin typeface="+mj-lt"/>
                </a:rPr>
                <a:t>Web Apps</a:t>
              </a:r>
            </a:p>
          </p:txBody>
        </p:sp>
        <p:cxnSp>
          <p:nvCxnSpPr>
            <p:cNvPr id="133" name="Straight Connector 132"/>
            <p:cNvCxnSpPr/>
            <p:nvPr/>
          </p:nvCxnSpPr>
          <p:spPr>
            <a:xfrm>
              <a:off x="2697030" y="2057481"/>
              <a:ext cx="370903" cy="0"/>
            </a:xfrm>
            <a:prstGeom prst="line">
              <a:avLst/>
            </a:prstGeom>
            <a:ln>
              <a:solidFill>
                <a:srgbClr val="1D242F"/>
              </a:solidFill>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2697030" y="2210248"/>
              <a:ext cx="2809622" cy="1077218"/>
            </a:xfrm>
            <a:prstGeom prst="rect">
              <a:avLst/>
            </a:prstGeom>
            <a:noFill/>
          </p:spPr>
          <p:txBody>
            <a:bodyPr wrap="square" lIns="0" tIns="0" rIns="0" bIns="0" rtlCol="0">
              <a:spAutoFit/>
            </a:bodyPr>
            <a:lstStyle/>
            <a:p>
              <a:pPr marL="285750" indent="-285750">
                <a:buClr>
                  <a:schemeClr val="tx1">
                    <a:lumMod val="75000"/>
                    <a:lumOff val="25000"/>
                  </a:schemeClr>
                </a:buClr>
                <a:buFont typeface="Segoe UI Light" panose="020B0502040204020203" pitchFamily="34" charset="0"/>
                <a:buChar char="›"/>
              </a:pPr>
              <a:r>
                <a:rPr lang="en-US" sz="1400" dirty="0">
                  <a:solidFill>
                    <a:schemeClr val="tx1">
                      <a:lumMod val="75000"/>
                      <a:lumOff val="25000"/>
                    </a:schemeClr>
                  </a:solidFill>
                </a:rPr>
                <a:t>Video Streaming User Experience Assessment</a:t>
              </a:r>
            </a:p>
            <a:p>
              <a:pPr marL="285750" indent="-285750">
                <a:buClr>
                  <a:schemeClr val="tx1">
                    <a:lumMod val="75000"/>
                    <a:lumOff val="25000"/>
                  </a:schemeClr>
                </a:buClr>
                <a:buFont typeface="Segoe UI Light" panose="020B0502040204020203" pitchFamily="34" charset="0"/>
                <a:buChar char="›"/>
              </a:pPr>
              <a:r>
                <a:rPr lang="en-US" sz="1400" dirty="0">
                  <a:solidFill>
                    <a:schemeClr val="tx1">
                      <a:lumMod val="75000"/>
                      <a:lumOff val="25000"/>
                    </a:schemeClr>
                  </a:solidFill>
                </a:rPr>
                <a:t>Load &amp; Stress Testing with concurrent Media streaming/ downloads</a:t>
              </a:r>
            </a:p>
          </p:txBody>
        </p:sp>
      </p:grpSp>
      <p:grpSp>
        <p:nvGrpSpPr>
          <p:cNvPr id="4" name="Group 3">
            <a:extLst>
              <a:ext uri="{FF2B5EF4-FFF2-40B4-BE49-F238E27FC236}">
                <a16:creationId xmlns:a16="http://schemas.microsoft.com/office/drawing/2014/main" id="{18C8060F-905E-43CE-A4C2-96B23A08CCBD}"/>
              </a:ext>
            </a:extLst>
          </p:cNvPr>
          <p:cNvGrpSpPr/>
          <p:nvPr/>
        </p:nvGrpSpPr>
        <p:grpSpPr>
          <a:xfrm>
            <a:off x="828318" y="1824402"/>
            <a:ext cx="1159456" cy="927569"/>
            <a:chOff x="828318" y="1824402"/>
            <a:chExt cx="1159456" cy="927569"/>
          </a:xfrm>
          <a:solidFill>
            <a:srgbClr val="F18309"/>
          </a:solidFill>
        </p:grpSpPr>
        <p:sp>
          <p:nvSpPr>
            <p:cNvPr id="135" name="Freeform 4915"/>
            <p:cNvSpPr>
              <a:spLocks/>
            </p:cNvSpPr>
            <p:nvPr/>
          </p:nvSpPr>
          <p:spPr bwMode="auto">
            <a:xfrm>
              <a:off x="1034444" y="2024088"/>
              <a:ext cx="953330" cy="727883"/>
            </a:xfrm>
            <a:custGeom>
              <a:avLst/>
              <a:gdLst>
                <a:gd name="T0" fmla="*/ 684 w 743"/>
                <a:gd name="T1" fmla="*/ 0 h 565"/>
                <a:gd name="T2" fmla="*/ 684 w 743"/>
                <a:gd name="T3" fmla="*/ 380 h 565"/>
                <a:gd name="T4" fmla="*/ 683 w 743"/>
                <a:gd name="T5" fmla="*/ 393 h 565"/>
                <a:gd name="T6" fmla="*/ 681 w 743"/>
                <a:gd name="T7" fmla="*/ 405 h 565"/>
                <a:gd name="T8" fmla="*/ 678 w 743"/>
                <a:gd name="T9" fmla="*/ 417 h 565"/>
                <a:gd name="T10" fmla="*/ 674 w 743"/>
                <a:gd name="T11" fmla="*/ 429 h 565"/>
                <a:gd name="T12" fmla="*/ 669 w 743"/>
                <a:gd name="T13" fmla="*/ 440 h 565"/>
                <a:gd name="T14" fmla="*/ 662 w 743"/>
                <a:gd name="T15" fmla="*/ 449 h 565"/>
                <a:gd name="T16" fmla="*/ 655 w 743"/>
                <a:gd name="T17" fmla="*/ 460 h 565"/>
                <a:gd name="T18" fmla="*/ 647 w 743"/>
                <a:gd name="T19" fmla="*/ 468 h 565"/>
                <a:gd name="T20" fmla="*/ 639 w 743"/>
                <a:gd name="T21" fmla="*/ 476 h 565"/>
                <a:gd name="T22" fmla="*/ 630 w 743"/>
                <a:gd name="T23" fmla="*/ 483 h 565"/>
                <a:gd name="T24" fmla="*/ 619 w 743"/>
                <a:gd name="T25" fmla="*/ 490 h 565"/>
                <a:gd name="T26" fmla="*/ 608 w 743"/>
                <a:gd name="T27" fmla="*/ 495 h 565"/>
                <a:gd name="T28" fmla="*/ 597 w 743"/>
                <a:gd name="T29" fmla="*/ 499 h 565"/>
                <a:gd name="T30" fmla="*/ 585 w 743"/>
                <a:gd name="T31" fmla="*/ 503 h 565"/>
                <a:gd name="T32" fmla="*/ 573 w 743"/>
                <a:gd name="T33" fmla="*/ 504 h 565"/>
                <a:gd name="T34" fmla="*/ 560 w 743"/>
                <a:gd name="T35" fmla="*/ 505 h 565"/>
                <a:gd name="T36" fmla="*/ 0 w 743"/>
                <a:gd name="T37" fmla="*/ 505 h 565"/>
                <a:gd name="T38" fmla="*/ 5 w 743"/>
                <a:gd name="T39" fmla="*/ 518 h 565"/>
                <a:gd name="T40" fmla="*/ 13 w 743"/>
                <a:gd name="T41" fmla="*/ 529 h 565"/>
                <a:gd name="T42" fmla="*/ 23 w 743"/>
                <a:gd name="T43" fmla="*/ 540 h 565"/>
                <a:gd name="T44" fmla="*/ 33 w 743"/>
                <a:gd name="T45" fmla="*/ 548 h 565"/>
                <a:gd name="T46" fmla="*/ 45 w 743"/>
                <a:gd name="T47" fmla="*/ 555 h 565"/>
                <a:gd name="T48" fmla="*/ 58 w 743"/>
                <a:gd name="T49" fmla="*/ 561 h 565"/>
                <a:gd name="T50" fmla="*/ 71 w 743"/>
                <a:gd name="T51" fmla="*/ 564 h 565"/>
                <a:gd name="T52" fmla="*/ 86 w 743"/>
                <a:gd name="T53" fmla="*/ 565 h 565"/>
                <a:gd name="T54" fmla="*/ 651 w 743"/>
                <a:gd name="T55" fmla="*/ 565 h 565"/>
                <a:gd name="T56" fmla="*/ 660 w 743"/>
                <a:gd name="T57" fmla="*/ 564 h 565"/>
                <a:gd name="T58" fmla="*/ 669 w 743"/>
                <a:gd name="T59" fmla="*/ 563 h 565"/>
                <a:gd name="T60" fmla="*/ 678 w 743"/>
                <a:gd name="T61" fmla="*/ 561 h 565"/>
                <a:gd name="T62" fmla="*/ 686 w 743"/>
                <a:gd name="T63" fmla="*/ 557 h 565"/>
                <a:gd name="T64" fmla="*/ 695 w 743"/>
                <a:gd name="T65" fmla="*/ 554 h 565"/>
                <a:gd name="T66" fmla="*/ 703 w 743"/>
                <a:gd name="T67" fmla="*/ 549 h 565"/>
                <a:gd name="T68" fmla="*/ 710 w 743"/>
                <a:gd name="T69" fmla="*/ 543 h 565"/>
                <a:gd name="T70" fmla="*/ 717 w 743"/>
                <a:gd name="T71" fmla="*/ 537 h 565"/>
                <a:gd name="T72" fmla="*/ 722 w 743"/>
                <a:gd name="T73" fmla="*/ 530 h 565"/>
                <a:gd name="T74" fmla="*/ 728 w 743"/>
                <a:gd name="T75" fmla="*/ 523 h 565"/>
                <a:gd name="T76" fmla="*/ 733 w 743"/>
                <a:gd name="T77" fmla="*/ 515 h 565"/>
                <a:gd name="T78" fmla="*/ 736 w 743"/>
                <a:gd name="T79" fmla="*/ 507 h 565"/>
                <a:gd name="T80" fmla="*/ 740 w 743"/>
                <a:gd name="T81" fmla="*/ 498 h 565"/>
                <a:gd name="T82" fmla="*/ 742 w 743"/>
                <a:gd name="T83" fmla="*/ 489 h 565"/>
                <a:gd name="T84" fmla="*/ 743 w 743"/>
                <a:gd name="T85" fmla="*/ 479 h 565"/>
                <a:gd name="T86" fmla="*/ 743 w 743"/>
                <a:gd name="T87" fmla="*/ 470 h 565"/>
                <a:gd name="T88" fmla="*/ 743 w 743"/>
                <a:gd name="T89" fmla="*/ 88 h 565"/>
                <a:gd name="T90" fmla="*/ 742 w 743"/>
                <a:gd name="T91" fmla="*/ 74 h 565"/>
                <a:gd name="T92" fmla="*/ 740 w 743"/>
                <a:gd name="T93" fmla="*/ 60 h 565"/>
                <a:gd name="T94" fmla="*/ 734 w 743"/>
                <a:gd name="T95" fmla="*/ 46 h 565"/>
                <a:gd name="T96" fmla="*/ 727 w 743"/>
                <a:gd name="T97" fmla="*/ 35 h 565"/>
                <a:gd name="T98" fmla="*/ 718 w 743"/>
                <a:gd name="T99" fmla="*/ 23 h 565"/>
                <a:gd name="T100" fmla="*/ 707 w 743"/>
                <a:gd name="T101" fmla="*/ 14 h 565"/>
                <a:gd name="T102" fmla="*/ 696 w 743"/>
                <a:gd name="T103" fmla="*/ 7 h 565"/>
                <a:gd name="T104" fmla="*/ 684 w 743"/>
                <a:gd name="T105"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3" h="565">
                  <a:moveTo>
                    <a:pt x="684" y="0"/>
                  </a:moveTo>
                  <a:lnTo>
                    <a:pt x="684" y="380"/>
                  </a:lnTo>
                  <a:lnTo>
                    <a:pt x="683" y="393"/>
                  </a:lnTo>
                  <a:lnTo>
                    <a:pt x="681" y="405"/>
                  </a:lnTo>
                  <a:lnTo>
                    <a:pt x="678" y="417"/>
                  </a:lnTo>
                  <a:lnTo>
                    <a:pt x="674" y="429"/>
                  </a:lnTo>
                  <a:lnTo>
                    <a:pt x="669" y="440"/>
                  </a:lnTo>
                  <a:lnTo>
                    <a:pt x="662" y="449"/>
                  </a:lnTo>
                  <a:lnTo>
                    <a:pt x="655" y="460"/>
                  </a:lnTo>
                  <a:lnTo>
                    <a:pt x="647" y="468"/>
                  </a:lnTo>
                  <a:lnTo>
                    <a:pt x="639" y="476"/>
                  </a:lnTo>
                  <a:lnTo>
                    <a:pt x="630" y="483"/>
                  </a:lnTo>
                  <a:lnTo>
                    <a:pt x="619" y="490"/>
                  </a:lnTo>
                  <a:lnTo>
                    <a:pt x="608" y="495"/>
                  </a:lnTo>
                  <a:lnTo>
                    <a:pt x="597" y="499"/>
                  </a:lnTo>
                  <a:lnTo>
                    <a:pt x="585" y="503"/>
                  </a:lnTo>
                  <a:lnTo>
                    <a:pt x="573" y="504"/>
                  </a:lnTo>
                  <a:lnTo>
                    <a:pt x="560" y="505"/>
                  </a:lnTo>
                  <a:lnTo>
                    <a:pt x="0" y="505"/>
                  </a:lnTo>
                  <a:lnTo>
                    <a:pt x="5" y="518"/>
                  </a:lnTo>
                  <a:lnTo>
                    <a:pt x="13" y="529"/>
                  </a:lnTo>
                  <a:lnTo>
                    <a:pt x="23" y="540"/>
                  </a:lnTo>
                  <a:lnTo>
                    <a:pt x="33" y="548"/>
                  </a:lnTo>
                  <a:lnTo>
                    <a:pt x="45" y="555"/>
                  </a:lnTo>
                  <a:lnTo>
                    <a:pt x="58" y="561"/>
                  </a:lnTo>
                  <a:lnTo>
                    <a:pt x="71" y="564"/>
                  </a:lnTo>
                  <a:lnTo>
                    <a:pt x="86" y="565"/>
                  </a:lnTo>
                  <a:lnTo>
                    <a:pt x="651" y="565"/>
                  </a:lnTo>
                  <a:lnTo>
                    <a:pt x="660" y="564"/>
                  </a:lnTo>
                  <a:lnTo>
                    <a:pt x="669" y="563"/>
                  </a:lnTo>
                  <a:lnTo>
                    <a:pt x="678" y="561"/>
                  </a:lnTo>
                  <a:lnTo>
                    <a:pt x="686" y="557"/>
                  </a:lnTo>
                  <a:lnTo>
                    <a:pt x="695" y="554"/>
                  </a:lnTo>
                  <a:lnTo>
                    <a:pt x="703" y="549"/>
                  </a:lnTo>
                  <a:lnTo>
                    <a:pt x="710" y="543"/>
                  </a:lnTo>
                  <a:lnTo>
                    <a:pt x="717" y="537"/>
                  </a:lnTo>
                  <a:lnTo>
                    <a:pt x="722" y="530"/>
                  </a:lnTo>
                  <a:lnTo>
                    <a:pt x="728" y="523"/>
                  </a:lnTo>
                  <a:lnTo>
                    <a:pt x="733" y="515"/>
                  </a:lnTo>
                  <a:lnTo>
                    <a:pt x="736" y="507"/>
                  </a:lnTo>
                  <a:lnTo>
                    <a:pt x="740" y="498"/>
                  </a:lnTo>
                  <a:lnTo>
                    <a:pt x="742" y="489"/>
                  </a:lnTo>
                  <a:lnTo>
                    <a:pt x="743" y="479"/>
                  </a:lnTo>
                  <a:lnTo>
                    <a:pt x="743" y="470"/>
                  </a:lnTo>
                  <a:lnTo>
                    <a:pt x="743" y="88"/>
                  </a:lnTo>
                  <a:lnTo>
                    <a:pt x="742" y="74"/>
                  </a:lnTo>
                  <a:lnTo>
                    <a:pt x="740" y="60"/>
                  </a:lnTo>
                  <a:lnTo>
                    <a:pt x="734" y="46"/>
                  </a:lnTo>
                  <a:lnTo>
                    <a:pt x="727" y="35"/>
                  </a:lnTo>
                  <a:lnTo>
                    <a:pt x="718" y="23"/>
                  </a:lnTo>
                  <a:lnTo>
                    <a:pt x="707" y="14"/>
                  </a:lnTo>
                  <a:lnTo>
                    <a:pt x="696" y="7"/>
                  </a:lnTo>
                  <a:lnTo>
                    <a:pt x="68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4916"/>
            <p:cNvSpPr>
              <a:spLocks/>
            </p:cNvSpPr>
            <p:nvPr/>
          </p:nvSpPr>
          <p:spPr bwMode="auto">
            <a:xfrm>
              <a:off x="912054" y="1908143"/>
              <a:ext cx="959774" cy="727883"/>
            </a:xfrm>
            <a:custGeom>
              <a:avLst/>
              <a:gdLst>
                <a:gd name="T0" fmla="*/ 746 w 746"/>
                <a:gd name="T1" fmla="*/ 470 h 565"/>
                <a:gd name="T2" fmla="*/ 746 w 746"/>
                <a:gd name="T3" fmla="*/ 89 h 565"/>
                <a:gd name="T4" fmla="*/ 745 w 746"/>
                <a:gd name="T5" fmla="*/ 81 h 565"/>
                <a:gd name="T6" fmla="*/ 745 w 746"/>
                <a:gd name="T7" fmla="*/ 74 h 565"/>
                <a:gd name="T8" fmla="*/ 743 w 746"/>
                <a:gd name="T9" fmla="*/ 66 h 565"/>
                <a:gd name="T10" fmla="*/ 741 w 746"/>
                <a:gd name="T11" fmla="*/ 59 h 565"/>
                <a:gd name="T12" fmla="*/ 736 w 746"/>
                <a:gd name="T13" fmla="*/ 46 h 565"/>
                <a:gd name="T14" fmla="*/ 728 w 746"/>
                <a:gd name="T15" fmla="*/ 33 h 565"/>
                <a:gd name="T16" fmla="*/ 718 w 746"/>
                <a:gd name="T17" fmla="*/ 23 h 565"/>
                <a:gd name="T18" fmla="*/ 708 w 746"/>
                <a:gd name="T19" fmla="*/ 12 h 565"/>
                <a:gd name="T20" fmla="*/ 696 w 746"/>
                <a:gd name="T21" fmla="*/ 5 h 565"/>
                <a:gd name="T22" fmla="*/ 684 w 746"/>
                <a:gd name="T23" fmla="*/ 0 h 565"/>
                <a:gd name="T24" fmla="*/ 685 w 746"/>
                <a:gd name="T25" fmla="*/ 11 h 565"/>
                <a:gd name="T26" fmla="*/ 686 w 746"/>
                <a:gd name="T27" fmla="*/ 24 h 565"/>
                <a:gd name="T28" fmla="*/ 686 w 746"/>
                <a:gd name="T29" fmla="*/ 384 h 565"/>
                <a:gd name="T30" fmla="*/ 685 w 746"/>
                <a:gd name="T31" fmla="*/ 397 h 565"/>
                <a:gd name="T32" fmla="*/ 684 w 746"/>
                <a:gd name="T33" fmla="*/ 409 h 565"/>
                <a:gd name="T34" fmla="*/ 680 w 746"/>
                <a:gd name="T35" fmla="*/ 420 h 565"/>
                <a:gd name="T36" fmla="*/ 677 w 746"/>
                <a:gd name="T37" fmla="*/ 432 h 565"/>
                <a:gd name="T38" fmla="*/ 671 w 746"/>
                <a:gd name="T39" fmla="*/ 442 h 565"/>
                <a:gd name="T40" fmla="*/ 665 w 746"/>
                <a:gd name="T41" fmla="*/ 451 h 565"/>
                <a:gd name="T42" fmla="*/ 658 w 746"/>
                <a:gd name="T43" fmla="*/ 461 h 565"/>
                <a:gd name="T44" fmla="*/ 650 w 746"/>
                <a:gd name="T45" fmla="*/ 470 h 565"/>
                <a:gd name="T46" fmla="*/ 642 w 746"/>
                <a:gd name="T47" fmla="*/ 477 h 565"/>
                <a:gd name="T48" fmla="*/ 633 w 746"/>
                <a:gd name="T49" fmla="*/ 484 h 565"/>
                <a:gd name="T50" fmla="*/ 622 w 746"/>
                <a:gd name="T51" fmla="*/ 491 h 565"/>
                <a:gd name="T52" fmla="*/ 612 w 746"/>
                <a:gd name="T53" fmla="*/ 495 h 565"/>
                <a:gd name="T54" fmla="*/ 601 w 746"/>
                <a:gd name="T55" fmla="*/ 499 h 565"/>
                <a:gd name="T56" fmla="*/ 590 w 746"/>
                <a:gd name="T57" fmla="*/ 502 h 565"/>
                <a:gd name="T58" fmla="*/ 578 w 746"/>
                <a:gd name="T59" fmla="*/ 505 h 565"/>
                <a:gd name="T60" fmla="*/ 565 w 746"/>
                <a:gd name="T61" fmla="*/ 505 h 565"/>
                <a:gd name="T62" fmla="*/ 24 w 746"/>
                <a:gd name="T63" fmla="*/ 505 h 565"/>
                <a:gd name="T64" fmla="*/ 12 w 746"/>
                <a:gd name="T65" fmla="*/ 503 h 565"/>
                <a:gd name="T66" fmla="*/ 0 w 746"/>
                <a:gd name="T67" fmla="*/ 502 h 565"/>
                <a:gd name="T68" fmla="*/ 6 w 746"/>
                <a:gd name="T69" fmla="*/ 515 h 565"/>
                <a:gd name="T70" fmla="*/ 14 w 746"/>
                <a:gd name="T71" fmla="*/ 528 h 565"/>
                <a:gd name="T72" fmla="*/ 23 w 746"/>
                <a:gd name="T73" fmla="*/ 538 h 565"/>
                <a:gd name="T74" fmla="*/ 34 w 746"/>
                <a:gd name="T75" fmla="*/ 547 h 565"/>
                <a:gd name="T76" fmla="*/ 46 w 746"/>
                <a:gd name="T77" fmla="*/ 554 h 565"/>
                <a:gd name="T78" fmla="*/ 59 w 746"/>
                <a:gd name="T79" fmla="*/ 560 h 565"/>
                <a:gd name="T80" fmla="*/ 66 w 746"/>
                <a:gd name="T81" fmla="*/ 563 h 565"/>
                <a:gd name="T82" fmla="*/ 73 w 746"/>
                <a:gd name="T83" fmla="*/ 564 h 565"/>
                <a:gd name="T84" fmla="*/ 80 w 746"/>
                <a:gd name="T85" fmla="*/ 565 h 565"/>
                <a:gd name="T86" fmla="*/ 88 w 746"/>
                <a:gd name="T87" fmla="*/ 565 h 565"/>
                <a:gd name="T88" fmla="*/ 652 w 746"/>
                <a:gd name="T89" fmla="*/ 565 h 565"/>
                <a:gd name="T90" fmla="*/ 661 w 746"/>
                <a:gd name="T91" fmla="*/ 564 h 565"/>
                <a:gd name="T92" fmla="*/ 671 w 746"/>
                <a:gd name="T93" fmla="*/ 563 h 565"/>
                <a:gd name="T94" fmla="*/ 680 w 746"/>
                <a:gd name="T95" fmla="*/ 560 h 565"/>
                <a:gd name="T96" fmla="*/ 688 w 746"/>
                <a:gd name="T97" fmla="*/ 557 h 565"/>
                <a:gd name="T98" fmla="*/ 696 w 746"/>
                <a:gd name="T99" fmla="*/ 553 h 565"/>
                <a:gd name="T100" fmla="*/ 704 w 746"/>
                <a:gd name="T101" fmla="*/ 549 h 565"/>
                <a:gd name="T102" fmla="*/ 711 w 746"/>
                <a:gd name="T103" fmla="*/ 543 h 565"/>
                <a:gd name="T104" fmla="*/ 718 w 746"/>
                <a:gd name="T105" fmla="*/ 537 h 565"/>
                <a:gd name="T106" fmla="*/ 724 w 746"/>
                <a:gd name="T107" fmla="*/ 530 h 565"/>
                <a:gd name="T108" fmla="*/ 730 w 746"/>
                <a:gd name="T109" fmla="*/ 523 h 565"/>
                <a:gd name="T110" fmla="*/ 734 w 746"/>
                <a:gd name="T111" fmla="*/ 515 h 565"/>
                <a:gd name="T112" fmla="*/ 738 w 746"/>
                <a:gd name="T113" fmla="*/ 507 h 565"/>
                <a:gd name="T114" fmla="*/ 741 w 746"/>
                <a:gd name="T115" fmla="*/ 498 h 565"/>
                <a:gd name="T116" fmla="*/ 744 w 746"/>
                <a:gd name="T117" fmla="*/ 490 h 565"/>
                <a:gd name="T118" fmla="*/ 745 w 746"/>
                <a:gd name="T119" fmla="*/ 480 h 565"/>
                <a:gd name="T120" fmla="*/ 746 w 746"/>
                <a:gd name="T121" fmla="*/ 47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6" h="565">
                  <a:moveTo>
                    <a:pt x="746" y="470"/>
                  </a:moveTo>
                  <a:lnTo>
                    <a:pt x="746" y="89"/>
                  </a:lnTo>
                  <a:lnTo>
                    <a:pt x="745" y="81"/>
                  </a:lnTo>
                  <a:lnTo>
                    <a:pt x="745" y="74"/>
                  </a:lnTo>
                  <a:lnTo>
                    <a:pt x="743" y="66"/>
                  </a:lnTo>
                  <a:lnTo>
                    <a:pt x="741" y="59"/>
                  </a:lnTo>
                  <a:lnTo>
                    <a:pt x="736" y="46"/>
                  </a:lnTo>
                  <a:lnTo>
                    <a:pt x="728" y="33"/>
                  </a:lnTo>
                  <a:lnTo>
                    <a:pt x="718" y="23"/>
                  </a:lnTo>
                  <a:lnTo>
                    <a:pt x="708" y="12"/>
                  </a:lnTo>
                  <a:lnTo>
                    <a:pt x="696" y="5"/>
                  </a:lnTo>
                  <a:lnTo>
                    <a:pt x="684" y="0"/>
                  </a:lnTo>
                  <a:lnTo>
                    <a:pt x="685" y="11"/>
                  </a:lnTo>
                  <a:lnTo>
                    <a:pt x="686" y="24"/>
                  </a:lnTo>
                  <a:lnTo>
                    <a:pt x="686" y="384"/>
                  </a:lnTo>
                  <a:lnTo>
                    <a:pt x="685" y="397"/>
                  </a:lnTo>
                  <a:lnTo>
                    <a:pt x="684" y="409"/>
                  </a:lnTo>
                  <a:lnTo>
                    <a:pt x="680" y="420"/>
                  </a:lnTo>
                  <a:lnTo>
                    <a:pt x="677" y="432"/>
                  </a:lnTo>
                  <a:lnTo>
                    <a:pt x="671" y="442"/>
                  </a:lnTo>
                  <a:lnTo>
                    <a:pt x="665" y="451"/>
                  </a:lnTo>
                  <a:lnTo>
                    <a:pt x="658" y="461"/>
                  </a:lnTo>
                  <a:lnTo>
                    <a:pt x="650" y="470"/>
                  </a:lnTo>
                  <a:lnTo>
                    <a:pt x="642" y="477"/>
                  </a:lnTo>
                  <a:lnTo>
                    <a:pt x="633" y="484"/>
                  </a:lnTo>
                  <a:lnTo>
                    <a:pt x="622" y="491"/>
                  </a:lnTo>
                  <a:lnTo>
                    <a:pt x="612" y="495"/>
                  </a:lnTo>
                  <a:lnTo>
                    <a:pt x="601" y="499"/>
                  </a:lnTo>
                  <a:lnTo>
                    <a:pt x="590" y="502"/>
                  </a:lnTo>
                  <a:lnTo>
                    <a:pt x="578" y="505"/>
                  </a:lnTo>
                  <a:lnTo>
                    <a:pt x="565" y="505"/>
                  </a:lnTo>
                  <a:lnTo>
                    <a:pt x="24" y="505"/>
                  </a:lnTo>
                  <a:lnTo>
                    <a:pt x="12" y="503"/>
                  </a:lnTo>
                  <a:lnTo>
                    <a:pt x="0" y="502"/>
                  </a:lnTo>
                  <a:lnTo>
                    <a:pt x="6" y="515"/>
                  </a:lnTo>
                  <a:lnTo>
                    <a:pt x="14" y="528"/>
                  </a:lnTo>
                  <a:lnTo>
                    <a:pt x="23" y="538"/>
                  </a:lnTo>
                  <a:lnTo>
                    <a:pt x="34" y="547"/>
                  </a:lnTo>
                  <a:lnTo>
                    <a:pt x="46" y="554"/>
                  </a:lnTo>
                  <a:lnTo>
                    <a:pt x="59" y="560"/>
                  </a:lnTo>
                  <a:lnTo>
                    <a:pt x="66" y="563"/>
                  </a:lnTo>
                  <a:lnTo>
                    <a:pt x="73" y="564"/>
                  </a:lnTo>
                  <a:lnTo>
                    <a:pt x="80" y="565"/>
                  </a:lnTo>
                  <a:lnTo>
                    <a:pt x="88" y="565"/>
                  </a:lnTo>
                  <a:lnTo>
                    <a:pt x="652" y="565"/>
                  </a:lnTo>
                  <a:lnTo>
                    <a:pt x="661" y="564"/>
                  </a:lnTo>
                  <a:lnTo>
                    <a:pt x="671" y="563"/>
                  </a:lnTo>
                  <a:lnTo>
                    <a:pt x="680" y="560"/>
                  </a:lnTo>
                  <a:lnTo>
                    <a:pt x="688" y="557"/>
                  </a:lnTo>
                  <a:lnTo>
                    <a:pt x="696" y="553"/>
                  </a:lnTo>
                  <a:lnTo>
                    <a:pt x="704" y="549"/>
                  </a:lnTo>
                  <a:lnTo>
                    <a:pt x="711" y="543"/>
                  </a:lnTo>
                  <a:lnTo>
                    <a:pt x="718" y="537"/>
                  </a:lnTo>
                  <a:lnTo>
                    <a:pt x="724" y="530"/>
                  </a:lnTo>
                  <a:lnTo>
                    <a:pt x="730" y="523"/>
                  </a:lnTo>
                  <a:lnTo>
                    <a:pt x="734" y="515"/>
                  </a:lnTo>
                  <a:lnTo>
                    <a:pt x="738" y="507"/>
                  </a:lnTo>
                  <a:lnTo>
                    <a:pt x="741" y="498"/>
                  </a:lnTo>
                  <a:lnTo>
                    <a:pt x="744" y="490"/>
                  </a:lnTo>
                  <a:lnTo>
                    <a:pt x="745" y="480"/>
                  </a:lnTo>
                  <a:lnTo>
                    <a:pt x="746" y="47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4917"/>
            <p:cNvSpPr>
              <a:spLocks/>
            </p:cNvSpPr>
            <p:nvPr/>
          </p:nvSpPr>
          <p:spPr bwMode="auto">
            <a:xfrm>
              <a:off x="828318" y="2017645"/>
              <a:ext cx="927565" cy="502431"/>
            </a:xfrm>
            <a:custGeom>
              <a:avLst/>
              <a:gdLst>
                <a:gd name="T0" fmla="*/ 631 w 722"/>
                <a:gd name="T1" fmla="*/ 391 h 391"/>
                <a:gd name="T2" fmla="*/ 641 w 722"/>
                <a:gd name="T3" fmla="*/ 391 h 391"/>
                <a:gd name="T4" fmla="*/ 650 w 722"/>
                <a:gd name="T5" fmla="*/ 388 h 391"/>
                <a:gd name="T6" fmla="*/ 658 w 722"/>
                <a:gd name="T7" fmla="*/ 387 h 391"/>
                <a:gd name="T8" fmla="*/ 666 w 722"/>
                <a:gd name="T9" fmla="*/ 384 h 391"/>
                <a:gd name="T10" fmla="*/ 674 w 722"/>
                <a:gd name="T11" fmla="*/ 380 h 391"/>
                <a:gd name="T12" fmla="*/ 681 w 722"/>
                <a:gd name="T13" fmla="*/ 375 h 391"/>
                <a:gd name="T14" fmla="*/ 688 w 722"/>
                <a:gd name="T15" fmla="*/ 370 h 391"/>
                <a:gd name="T16" fmla="*/ 695 w 722"/>
                <a:gd name="T17" fmla="*/ 364 h 391"/>
                <a:gd name="T18" fmla="*/ 701 w 722"/>
                <a:gd name="T19" fmla="*/ 358 h 391"/>
                <a:gd name="T20" fmla="*/ 707 w 722"/>
                <a:gd name="T21" fmla="*/ 351 h 391"/>
                <a:gd name="T22" fmla="*/ 710 w 722"/>
                <a:gd name="T23" fmla="*/ 343 h 391"/>
                <a:gd name="T24" fmla="*/ 715 w 722"/>
                <a:gd name="T25" fmla="*/ 336 h 391"/>
                <a:gd name="T26" fmla="*/ 717 w 722"/>
                <a:gd name="T27" fmla="*/ 327 h 391"/>
                <a:gd name="T28" fmla="*/ 719 w 722"/>
                <a:gd name="T29" fmla="*/ 319 h 391"/>
                <a:gd name="T30" fmla="*/ 721 w 722"/>
                <a:gd name="T31" fmla="*/ 309 h 391"/>
                <a:gd name="T32" fmla="*/ 722 w 722"/>
                <a:gd name="T33" fmla="*/ 300 h 391"/>
                <a:gd name="T34" fmla="*/ 722 w 722"/>
                <a:gd name="T35" fmla="*/ 0 h 391"/>
                <a:gd name="T36" fmla="*/ 244 w 722"/>
                <a:gd name="T37" fmla="*/ 0 h 391"/>
                <a:gd name="T38" fmla="*/ 0 w 722"/>
                <a:gd name="T39" fmla="*/ 0 h 391"/>
                <a:gd name="T40" fmla="*/ 0 w 722"/>
                <a:gd name="T41" fmla="*/ 300 h 391"/>
                <a:gd name="T42" fmla="*/ 1 w 722"/>
                <a:gd name="T43" fmla="*/ 309 h 391"/>
                <a:gd name="T44" fmla="*/ 2 w 722"/>
                <a:gd name="T45" fmla="*/ 319 h 391"/>
                <a:gd name="T46" fmla="*/ 5 w 722"/>
                <a:gd name="T47" fmla="*/ 327 h 391"/>
                <a:gd name="T48" fmla="*/ 7 w 722"/>
                <a:gd name="T49" fmla="*/ 336 h 391"/>
                <a:gd name="T50" fmla="*/ 12 w 722"/>
                <a:gd name="T51" fmla="*/ 343 h 391"/>
                <a:gd name="T52" fmla="*/ 16 w 722"/>
                <a:gd name="T53" fmla="*/ 351 h 391"/>
                <a:gd name="T54" fmla="*/ 21 w 722"/>
                <a:gd name="T55" fmla="*/ 358 h 391"/>
                <a:gd name="T56" fmla="*/ 27 w 722"/>
                <a:gd name="T57" fmla="*/ 364 h 391"/>
                <a:gd name="T58" fmla="*/ 34 w 722"/>
                <a:gd name="T59" fmla="*/ 370 h 391"/>
                <a:gd name="T60" fmla="*/ 41 w 722"/>
                <a:gd name="T61" fmla="*/ 375 h 391"/>
                <a:gd name="T62" fmla="*/ 48 w 722"/>
                <a:gd name="T63" fmla="*/ 380 h 391"/>
                <a:gd name="T64" fmla="*/ 56 w 722"/>
                <a:gd name="T65" fmla="*/ 384 h 391"/>
                <a:gd name="T66" fmla="*/ 64 w 722"/>
                <a:gd name="T67" fmla="*/ 387 h 391"/>
                <a:gd name="T68" fmla="*/ 72 w 722"/>
                <a:gd name="T69" fmla="*/ 389 h 391"/>
                <a:gd name="T70" fmla="*/ 81 w 722"/>
                <a:gd name="T71" fmla="*/ 391 h 391"/>
                <a:gd name="T72" fmla="*/ 90 w 722"/>
                <a:gd name="T73" fmla="*/ 391 h 391"/>
                <a:gd name="T74" fmla="*/ 631 w 722"/>
                <a:gd name="T7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2" h="391">
                  <a:moveTo>
                    <a:pt x="631" y="391"/>
                  </a:moveTo>
                  <a:lnTo>
                    <a:pt x="641" y="391"/>
                  </a:lnTo>
                  <a:lnTo>
                    <a:pt x="650" y="388"/>
                  </a:lnTo>
                  <a:lnTo>
                    <a:pt x="658" y="387"/>
                  </a:lnTo>
                  <a:lnTo>
                    <a:pt x="666" y="384"/>
                  </a:lnTo>
                  <a:lnTo>
                    <a:pt x="674" y="380"/>
                  </a:lnTo>
                  <a:lnTo>
                    <a:pt x="681" y="375"/>
                  </a:lnTo>
                  <a:lnTo>
                    <a:pt x="688" y="370"/>
                  </a:lnTo>
                  <a:lnTo>
                    <a:pt x="695" y="364"/>
                  </a:lnTo>
                  <a:lnTo>
                    <a:pt x="701" y="358"/>
                  </a:lnTo>
                  <a:lnTo>
                    <a:pt x="707" y="351"/>
                  </a:lnTo>
                  <a:lnTo>
                    <a:pt x="710" y="343"/>
                  </a:lnTo>
                  <a:lnTo>
                    <a:pt x="715" y="336"/>
                  </a:lnTo>
                  <a:lnTo>
                    <a:pt x="717" y="327"/>
                  </a:lnTo>
                  <a:lnTo>
                    <a:pt x="719" y="319"/>
                  </a:lnTo>
                  <a:lnTo>
                    <a:pt x="721" y="309"/>
                  </a:lnTo>
                  <a:lnTo>
                    <a:pt x="722" y="300"/>
                  </a:lnTo>
                  <a:lnTo>
                    <a:pt x="722" y="0"/>
                  </a:lnTo>
                  <a:lnTo>
                    <a:pt x="244" y="0"/>
                  </a:lnTo>
                  <a:lnTo>
                    <a:pt x="0" y="0"/>
                  </a:lnTo>
                  <a:lnTo>
                    <a:pt x="0" y="300"/>
                  </a:lnTo>
                  <a:lnTo>
                    <a:pt x="1" y="309"/>
                  </a:lnTo>
                  <a:lnTo>
                    <a:pt x="2" y="319"/>
                  </a:lnTo>
                  <a:lnTo>
                    <a:pt x="5" y="327"/>
                  </a:lnTo>
                  <a:lnTo>
                    <a:pt x="7" y="336"/>
                  </a:lnTo>
                  <a:lnTo>
                    <a:pt x="12" y="343"/>
                  </a:lnTo>
                  <a:lnTo>
                    <a:pt x="16" y="351"/>
                  </a:lnTo>
                  <a:lnTo>
                    <a:pt x="21" y="358"/>
                  </a:lnTo>
                  <a:lnTo>
                    <a:pt x="27" y="364"/>
                  </a:lnTo>
                  <a:lnTo>
                    <a:pt x="34" y="370"/>
                  </a:lnTo>
                  <a:lnTo>
                    <a:pt x="41" y="375"/>
                  </a:lnTo>
                  <a:lnTo>
                    <a:pt x="48" y="380"/>
                  </a:lnTo>
                  <a:lnTo>
                    <a:pt x="56" y="384"/>
                  </a:lnTo>
                  <a:lnTo>
                    <a:pt x="64" y="387"/>
                  </a:lnTo>
                  <a:lnTo>
                    <a:pt x="72" y="389"/>
                  </a:lnTo>
                  <a:lnTo>
                    <a:pt x="81" y="391"/>
                  </a:lnTo>
                  <a:lnTo>
                    <a:pt x="90" y="391"/>
                  </a:lnTo>
                  <a:lnTo>
                    <a:pt x="631" y="391"/>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188FC4"/>
                </a:solidFill>
              </a:endParaRPr>
            </a:p>
          </p:txBody>
        </p:sp>
        <p:sp>
          <p:nvSpPr>
            <p:cNvPr id="138" name="Freeform 4918"/>
            <p:cNvSpPr>
              <a:spLocks noEditPoints="1"/>
            </p:cNvSpPr>
            <p:nvPr/>
          </p:nvSpPr>
          <p:spPr bwMode="auto">
            <a:xfrm>
              <a:off x="828318" y="1824402"/>
              <a:ext cx="927565" cy="154594"/>
            </a:xfrm>
            <a:custGeom>
              <a:avLst/>
              <a:gdLst>
                <a:gd name="T0" fmla="*/ 232 w 722"/>
                <a:gd name="T1" fmla="*/ 96 h 120"/>
                <a:gd name="T2" fmla="*/ 222 w 722"/>
                <a:gd name="T3" fmla="*/ 88 h 120"/>
                <a:gd name="T4" fmla="*/ 218 w 722"/>
                <a:gd name="T5" fmla="*/ 75 h 120"/>
                <a:gd name="T6" fmla="*/ 222 w 722"/>
                <a:gd name="T7" fmla="*/ 62 h 120"/>
                <a:gd name="T8" fmla="*/ 232 w 722"/>
                <a:gd name="T9" fmla="*/ 54 h 120"/>
                <a:gd name="T10" fmla="*/ 246 w 722"/>
                <a:gd name="T11" fmla="*/ 53 h 120"/>
                <a:gd name="T12" fmla="*/ 257 w 722"/>
                <a:gd name="T13" fmla="*/ 59 h 120"/>
                <a:gd name="T14" fmla="*/ 263 w 722"/>
                <a:gd name="T15" fmla="*/ 70 h 120"/>
                <a:gd name="T16" fmla="*/ 262 w 722"/>
                <a:gd name="T17" fmla="*/ 84 h 120"/>
                <a:gd name="T18" fmla="*/ 254 w 722"/>
                <a:gd name="T19" fmla="*/ 93 h 120"/>
                <a:gd name="T20" fmla="*/ 241 w 722"/>
                <a:gd name="T21" fmla="*/ 98 h 120"/>
                <a:gd name="T22" fmla="*/ 176 w 722"/>
                <a:gd name="T23" fmla="*/ 97 h 120"/>
                <a:gd name="T24" fmla="*/ 165 w 722"/>
                <a:gd name="T25" fmla="*/ 91 h 120"/>
                <a:gd name="T26" fmla="*/ 159 w 722"/>
                <a:gd name="T27" fmla="*/ 80 h 120"/>
                <a:gd name="T28" fmla="*/ 160 w 722"/>
                <a:gd name="T29" fmla="*/ 66 h 120"/>
                <a:gd name="T30" fmla="*/ 168 w 722"/>
                <a:gd name="T31" fmla="*/ 56 h 120"/>
                <a:gd name="T32" fmla="*/ 181 w 722"/>
                <a:gd name="T33" fmla="*/ 53 h 120"/>
                <a:gd name="T34" fmla="*/ 194 w 722"/>
                <a:gd name="T35" fmla="*/ 56 h 120"/>
                <a:gd name="T36" fmla="*/ 202 w 722"/>
                <a:gd name="T37" fmla="*/ 67 h 120"/>
                <a:gd name="T38" fmla="*/ 203 w 722"/>
                <a:gd name="T39" fmla="*/ 80 h 120"/>
                <a:gd name="T40" fmla="*/ 197 w 722"/>
                <a:gd name="T41" fmla="*/ 91 h 120"/>
                <a:gd name="T42" fmla="*/ 185 w 722"/>
                <a:gd name="T43" fmla="*/ 97 h 120"/>
                <a:gd name="T44" fmla="*/ 121 w 722"/>
                <a:gd name="T45" fmla="*/ 97 h 120"/>
                <a:gd name="T46" fmla="*/ 108 w 722"/>
                <a:gd name="T47" fmla="*/ 93 h 120"/>
                <a:gd name="T48" fmla="*/ 100 w 722"/>
                <a:gd name="T49" fmla="*/ 84 h 120"/>
                <a:gd name="T50" fmla="*/ 99 w 722"/>
                <a:gd name="T51" fmla="*/ 70 h 120"/>
                <a:gd name="T52" fmla="*/ 104 w 722"/>
                <a:gd name="T53" fmla="*/ 59 h 120"/>
                <a:gd name="T54" fmla="*/ 116 w 722"/>
                <a:gd name="T55" fmla="*/ 53 h 120"/>
                <a:gd name="T56" fmla="*/ 130 w 722"/>
                <a:gd name="T57" fmla="*/ 54 h 120"/>
                <a:gd name="T58" fmla="*/ 139 w 722"/>
                <a:gd name="T59" fmla="*/ 62 h 120"/>
                <a:gd name="T60" fmla="*/ 144 w 722"/>
                <a:gd name="T61" fmla="*/ 75 h 120"/>
                <a:gd name="T62" fmla="*/ 139 w 722"/>
                <a:gd name="T63" fmla="*/ 88 h 120"/>
                <a:gd name="T64" fmla="*/ 130 w 722"/>
                <a:gd name="T65" fmla="*/ 96 h 120"/>
                <a:gd name="T66" fmla="*/ 121 w 722"/>
                <a:gd name="T67" fmla="*/ 97 h 120"/>
                <a:gd name="T68" fmla="*/ 719 w 722"/>
                <a:gd name="T69" fmla="*/ 71 h 120"/>
                <a:gd name="T70" fmla="*/ 710 w 722"/>
                <a:gd name="T71" fmla="*/ 47 h 120"/>
                <a:gd name="T72" fmla="*/ 695 w 722"/>
                <a:gd name="T73" fmla="*/ 26 h 120"/>
                <a:gd name="T74" fmla="*/ 674 w 722"/>
                <a:gd name="T75" fmla="*/ 11 h 120"/>
                <a:gd name="T76" fmla="*/ 650 w 722"/>
                <a:gd name="T77" fmla="*/ 2 h 120"/>
                <a:gd name="T78" fmla="*/ 90 w 722"/>
                <a:gd name="T79" fmla="*/ 0 h 120"/>
                <a:gd name="T80" fmla="*/ 64 w 722"/>
                <a:gd name="T81" fmla="*/ 4 h 120"/>
                <a:gd name="T82" fmla="*/ 41 w 722"/>
                <a:gd name="T83" fmla="*/ 16 h 120"/>
                <a:gd name="T84" fmla="*/ 21 w 722"/>
                <a:gd name="T85" fmla="*/ 33 h 120"/>
                <a:gd name="T86" fmla="*/ 7 w 722"/>
                <a:gd name="T87" fmla="*/ 55 h 120"/>
                <a:gd name="T88" fmla="*/ 1 w 722"/>
                <a:gd name="T89" fmla="*/ 81 h 120"/>
                <a:gd name="T90" fmla="*/ 722 w 722"/>
                <a:gd name="T91"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22" h="120">
                  <a:moveTo>
                    <a:pt x="241" y="97"/>
                  </a:moveTo>
                  <a:lnTo>
                    <a:pt x="236" y="97"/>
                  </a:lnTo>
                  <a:lnTo>
                    <a:pt x="232" y="96"/>
                  </a:lnTo>
                  <a:lnTo>
                    <a:pt x="228" y="93"/>
                  </a:lnTo>
                  <a:lnTo>
                    <a:pt x="225" y="91"/>
                  </a:lnTo>
                  <a:lnTo>
                    <a:pt x="222" y="88"/>
                  </a:lnTo>
                  <a:lnTo>
                    <a:pt x="220" y="84"/>
                  </a:lnTo>
                  <a:lnTo>
                    <a:pt x="219" y="80"/>
                  </a:lnTo>
                  <a:lnTo>
                    <a:pt x="218" y="75"/>
                  </a:lnTo>
                  <a:lnTo>
                    <a:pt x="219" y="70"/>
                  </a:lnTo>
                  <a:lnTo>
                    <a:pt x="220" y="66"/>
                  </a:lnTo>
                  <a:lnTo>
                    <a:pt x="222" y="62"/>
                  </a:lnTo>
                  <a:lnTo>
                    <a:pt x="225" y="59"/>
                  </a:lnTo>
                  <a:lnTo>
                    <a:pt x="228" y="56"/>
                  </a:lnTo>
                  <a:lnTo>
                    <a:pt x="232" y="54"/>
                  </a:lnTo>
                  <a:lnTo>
                    <a:pt x="236" y="53"/>
                  </a:lnTo>
                  <a:lnTo>
                    <a:pt x="241" y="53"/>
                  </a:lnTo>
                  <a:lnTo>
                    <a:pt x="246" y="53"/>
                  </a:lnTo>
                  <a:lnTo>
                    <a:pt x="249" y="54"/>
                  </a:lnTo>
                  <a:lnTo>
                    <a:pt x="254" y="56"/>
                  </a:lnTo>
                  <a:lnTo>
                    <a:pt x="257" y="59"/>
                  </a:lnTo>
                  <a:lnTo>
                    <a:pt x="260" y="62"/>
                  </a:lnTo>
                  <a:lnTo>
                    <a:pt x="262" y="67"/>
                  </a:lnTo>
                  <a:lnTo>
                    <a:pt x="263" y="70"/>
                  </a:lnTo>
                  <a:lnTo>
                    <a:pt x="263" y="75"/>
                  </a:lnTo>
                  <a:lnTo>
                    <a:pt x="263" y="80"/>
                  </a:lnTo>
                  <a:lnTo>
                    <a:pt x="262" y="84"/>
                  </a:lnTo>
                  <a:lnTo>
                    <a:pt x="260" y="88"/>
                  </a:lnTo>
                  <a:lnTo>
                    <a:pt x="257" y="91"/>
                  </a:lnTo>
                  <a:lnTo>
                    <a:pt x="254" y="93"/>
                  </a:lnTo>
                  <a:lnTo>
                    <a:pt x="249" y="96"/>
                  </a:lnTo>
                  <a:lnTo>
                    <a:pt x="246" y="97"/>
                  </a:lnTo>
                  <a:lnTo>
                    <a:pt x="241" y="98"/>
                  </a:lnTo>
                  <a:lnTo>
                    <a:pt x="241" y="97"/>
                  </a:lnTo>
                  <a:close/>
                  <a:moveTo>
                    <a:pt x="181" y="97"/>
                  </a:moveTo>
                  <a:lnTo>
                    <a:pt x="176" y="97"/>
                  </a:lnTo>
                  <a:lnTo>
                    <a:pt x="171" y="96"/>
                  </a:lnTo>
                  <a:lnTo>
                    <a:pt x="168" y="93"/>
                  </a:lnTo>
                  <a:lnTo>
                    <a:pt x="165" y="91"/>
                  </a:lnTo>
                  <a:lnTo>
                    <a:pt x="162" y="88"/>
                  </a:lnTo>
                  <a:lnTo>
                    <a:pt x="160" y="84"/>
                  </a:lnTo>
                  <a:lnTo>
                    <a:pt x="159" y="80"/>
                  </a:lnTo>
                  <a:lnTo>
                    <a:pt x="159" y="75"/>
                  </a:lnTo>
                  <a:lnTo>
                    <a:pt x="159" y="70"/>
                  </a:lnTo>
                  <a:lnTo>
                    <a:pt x="160" y="66"/>
                  </a:lnTo>
                  <a:lnTo>
                    <a:pt x="162" y="62"/>
                  </a:lnTo>
                  <a:lnTo>
                    <a:pt x="165" y="59"/>
                  </a:lnTo>
                  <a:lnTo>
                    <a:pt x="168" y="56"/>
                  </a:lnTo>
                  <a:lnTo>
                    <a:pt x="171" y="54"/>
                  </a:lnTo>
                  <a:lnTo>
                    <a:pt x="176" y="53"/>
                  </a:lnTo>
                  <a:lnTo>
                    <a:pt x="181" y="53"/>
                  </a:lnTo>
                  <a:lnTo>
                    <a:pt x="185" y="53"/>
                  </a:lnTo>
                  <a:lnTo>
                    <a:pt x="190" y="54"/>
                  </a:lnTo>
                  <a:lnTo>
                    <a:pt x="194" y="56"/>
                  </a:lnTo>
                  <a:lnTo>
                    <a:pt x="197" y="59"/>
                  </a:lnTo>
                  <a:lnTo>
                    <a:pt x="199" y="62"/>
                  </a:lnTo>
                  <a:lnTo>
                    <a:pt x="202" y="67"/>
                  </a:lnTo>
                  <a:lnTo>
                    <a:pt x="203" y="70"/>
                  </a:lnTo>
                  <a:lnTo>
                    <a:pt x="203" y="75"/>
                  </a:lnTo>
                  <a:lnTo>
                    <a:pt x="203" y="80"/>
                  </a:lnTo>
                  <a:lnTo>
                    <a:pt x="202" y="84"/>
                  </a:lnTo>
                  <a:lnTo>
                    <a:pt x="199" y="88"/>
                  </a:lnTo>
                  <a:lnTo>
                    <a:pt x="197" y="91"/>
                  </a:lnTo>
                  <a:lnTo>
                    <a:pt x="194" y="93"/>
                  </a:lnTo>
                  <a:lnTo>
                    <a:pt x="190" y="96"/>
                  </a:lnTo>
                  <a:lnTo>
                    <a:pt x="185" y="97"/>
                  </a:lnTo>
                  <a:lnTo>
                    <a:pt x="181" y="98"/>
                  </a:lnTo>
                  <a:lnTo>
                    <a:pt x="181" y="97"/>
                  </a:lnTo>
                  <a:close/>
                  <a:moveTo>
                    <a:pt x="121" y="97"/>
                  </a:moveTo>
                  <a:lnTo>
                    <a:pt x="116" y="97"/>
                  </a:lnTo>
                  <a:lnTo>
                    <a:pt x="112" y="96"/>
                  </a:lnTo>
                  <a:lnTo>
                    <a:pt x="108" y="93"/>
                  </a:lnTo>
                  <a:lnTo>
                    <a:pt x="104" y="91"/>
                  </a:lnTo>
                  <a:lnTo>
                    <a:pt x="102" y="88"/>
                  </a:lnTo>
                  <a:lnTo>
                    <a:pt x="100" y="84"/>
                  </a:lnTo>
                  <a:lnTo>
                    <a:pt x="99" y="80"/>
                  </a:lnTo>
                  <a:lnTo>
                    <a:pt x="99" y="75"/>
                  </a:lnTo>
                  <a:lnTo>
                    <a:pt x="99" y="70"/>
                  </a:lnTo>
                  <a:lnTo>
                    <a:pt x="100" y="66"/>
                  </a:lnTo>
                  <a:lnTo>
                    <a:pt x="102" y="62"/>
                  </a:lnTo>
                  <a:lnTo>
                    <a:pt x="104" y="59"/>
                  </a:lnTo>
                  <a:lnTo>
                    <a:pt x="108" y="56"/>
                  </a:lnTo>
                  <a:lnTo>
                    <a:pt x="112" y="54"/>
                  </a:lnTo>
                  <a:lnTo>
                    <a:pt x="116" y="53"/>
                  </a:lnTo>
                  <a:lnTo>
                    <a:pt x="121" y="53"/>
                  </a:lnTo>
                  <a:lnTo>
                    <a:pt x="125" y="53"/>
                  </a:lnTo>
                  <a:lnTo>
                    <a:pt x="130" y="54"/>
                  </a:lnTo>
                  <a:lnTo>
                    <a:pt x="133" y="56"/>
                  </a:lnTo>
                  <a:lnTo>
                    <a:pt x="137" y="59"/>
                  </a:lnTo>
                  <a:lnTo>
                    <a:pt x="139" y="62"/>
                  </a:lnTo>
                  <a:lnTo>
                    <a:pt x="141" y="67"/>
                  </a:lnTo>
                  <a:lnTo>
                    <a:pt x="143" y="70"/>
                  </a:lnTo>
                  <a:lnTo>
                    <a:pt x="144" y="75"/>
                  </a:lnTo>
                  <a:lnTo>
                    <a:pt x="143" y="80"/>
                  </a:lnTo>
                  <a:lnTo>
                    <a:pt x="141" y="84"/>
                  </a:lnTo>
                  <a:lnTo>
                    <a:pt x="139" y="88"/>
                  </a:lnTo>
                  <a:lnTo>
                    <a:pt x="137" y="91"/>
                  </a:lnTo>
                  <a:lnTo>
                    <a:pt x="133" y="93"/>
                  </a:lnTo>
                  <a:lnTo>
                    <a:pt x="130" y="96"/>
                  </a:lnTo>
                  <a:lnTo>
                    <a:pt x="125" y="97"/>
                  </a:lnTo>
                  <a:lnTo>
                    <a:pt x="121" y="98"/>
                  </a:lnTo>
                  <a:lnTo>
                    <a:pt x="121" y="97"/>
                  </a:lnTo>
                  <a:close/>
                  <a:moveTo>
                    <a:pt x="722" y="90"/>
                  </a:moveTo>
                  <a:lnTo>
                    <a:pt x="721" y="81"/>
                  </a:lnTo>
                  <a:lnTo>
                    <a:pt x="719" y="71"/>
                  </a:lnTo>
                  <a:lnTo>
                    <a:pt x="717" y="63"/>
                  </a:lnTo>
                  <a:lnTo>
                    <a:pt x="715" y="55"/>
                  </a:lnTo>
                  <a:lnTo>
                    <a:pt x="710" y="47"/>
                  </a:lnTo>
                  <a:lnTo>
                    <a:pt x="707" y="40"/>
                  </a:lnTo>
                  <a:lnTo>
                    <a:pt x="701" y="33"/>
                  </a:lnTo>
                  <a:lnTo>
                    <a:pt x="695" y="26"/>
                  </a:lnTo>
                  <a:lnTo>
                    <a:pt x="688" y="21"/>
                  </a:lnTo>
                  <a:lnTo>
                    <a:pt x="681" y="16"/>
                  </a:lnTo>
                  <a:lnTo>
                    <a:pt x="674" y="11"/>
                  </a:lnTo>
                  <a:lnTo>
                    <a:pt x="666" y="7"/>
                  </a:lnTo>
                  <a:lnTo>
                    <a:pt x="658" y="4"/>
                  </a:lnTo>
                  <a:lnTo>
                    <a:pt x="650" y="2"/>
                  </a:lnTo>
                  <a:lnTo>
                    <a:pt x="641" y="1"/>
                  </a:lnTo>
                  <a:lnTo>
                    <a:pt x="631" y="0"/>
                  </a:lnTo>
                  <a:lnTo>
                    <a:pt x="90" y="0"/>
                  </a:lnTo>
                  <a:lnTo>
                    <a:pt x="81" y="1"/>
                  </a:lnTo>
                  <a:lnTo>
                    <a:pt x="73" y="2"/>
                  </a:lnTo>
                  <a:lnTo>
                    <a:pt x="64" y="4"/>
                  </a:lnTo>
                  <a:lnTo>
                    <a:pt x="56" y="7"/>
                  </a:lnTo>
                  <a:lnTo>
                    <a:pt x="48" y="11"/>
                  </a:lnTo>
                  <a:lnTo>
                    <a:pt x="41" y="16"/>
                  </a:lnTo>
                  <a:lnTo>
                    <a:pt x="34" y="21"/>
                  </a:lnTo>
                  <a:lnTo>
                    <a:pt x="27" y="26"/>
                  </a:lnTo>
                  <a:lnTo>
                    <a:pt x="21" y="33"/>
                  </a:lnTo>
                  <a:lnTo>
                    <a:pt x="16" y="40"/>
                  </a:lnTo>
                  <a:lnTo>
                    <a:pt x="12" y="47"/>
                  </a:lnTo>
                  <a:lnTo>
                    <a:pt x="7" y="55"/>
                  </a:lnTo>
                  <a:lnTo>
                    <a:pt x="5" y="63"/>
                  </a:lnTo>
                  <a:lnTo>
                    <a:pt x="2" y="71"/>
                  </a:lnTo>
                  <a:lnTo>
                    <a:pt x="1" y="81"/>
                  </a:lnTo>
                  <a:lnTo>
                    <a:pt x="0" y="90"/>
                  </a:lnTo>
                  <a:lnTo>
                    <a:pt x="0" y="120"/>
                  </a:lnTo>
                  <a:lnTo>
                    <a:pt x="722" y="120"/>
                  </a:lnTo>
                  <a:lnTo>
                    <a:pt x="722" y="9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39" name="Group 138"/>
          <p:cNvGrpSpPr/>
          <p:nvPr/>
        </p:nvGrpSpPr>
        <p:grpSpPr>
          <a:xfrm>
            <a:off x="6803174" y="2043050"/>
            <a:ext cx="973138" cy="973138"/>
            <a:chOff x="304800" y="1363663"/>
            <a:chExt cx="287338" cy="287338"/>
          </a:xfrm>
          <a:solidFill>
            <a:srgbClr val="5AC2AB"/>
          </a:solidFill>
        </p:grpSpPr>
        <p:sp>
          <p:nvSpPr>
            <p:cNvPr id="140" name="Freeform 1506"/>
            <p:cNvSpPr>
              <a:spLocks noEditPoints="1"/>
            </p:cNvSpPr>
            <p:nvPr/>
          </p:nvSpPr>
          <p:spPr bwMode="auto">
            <a:xfrm>
              <a:off x="304800" y="1363663"/>
              <a:ext cx="211138" cy="249238"/>
            </a:xfrm>
            <a:custGeom>
              <a:avLst/>
              <a:gdLst>
                <a:gd name="T0" fmla="*/ 431 w 664"/>
                <a:gd name="T1" fmla="*/ 723 h 785"/>
                <a:gd name="T2" fmla="*/ 425 w 664"/>
                <a:gd name="T3" fmla="*/ 718 h 785"/>
                <a:gd name="T4" fmla="*/ 423 w 664"/>
                <a:gd name="T5" fmla="*/ 709 h 785"/>
                <a:gd name="T6" fmla="*/ 425 w 664"/>
                <a:gd name="T7" fmla="*/ 701 h 785"/>
                <a:gd name="T8" fmla="*/ 431 w 664"/>
                <a:gd name="T9" fmla="*/ 695 h 785"/>
                <a:gd name="T10" fmla="*/ 440 w 664"/>
                <a:gd name="T11" fmla="*/ 694 h 785"/>
                <a:gd name="T12" fmla="*/ 448 w 664"/>
                <a:gd name="T13" fmla="*/ 699 h 785"/>
                <a:gd name="T14" fmla="*/ 452 w 664"/>
                <a:gd name="T15" fmla="*/ 707 h 785"/>
                <a:gd name="T16" fmla="*/ 451 w 664"/>
                <a:gd name="T17" fmla="*/ 715 h 785"/>
                <a:gd name="T18" fmla="*/ 446 w 664"/>
                <a:gd name="T19" fmla="*/ 722 h 785"/>
                <a:gd name="T20" fmla="*/ 438 w 664"/>
                <a:gd name="T21" fmla="*/ 724 h 785"/>
                <a:gd name="T22" fmla="*/ 272 w 664"/>
                <a:gd name="T23" fmla="*/ 694 h 785"/>
                <a:gd name="T24" fmla="*/ 227 w 664"/>
                <a:gd name="T25" fmla="*/ 724 h 785"/>
                <a:gd name="T26" fmla="*/ 218 w 664"/>
                <a:gd name="T27" fmla="*/ 722 h 785"/>
                <a:gd name="T28" fmla="*/ 212 w 664"/>
                <a:gd name="T29" fmla="*/ 715 h 785"/>
                <a:gd name="T30" fmla="*/ 211 w 664"/>
                <a:gd name="T31" fmla="*/ 707 h 785"/>
                <a:gd name="T32" fmla="*/ 216 w 664"/>
                <a:gd name="T33" fmla="*/ 699 h 785"/>
                <a:gd name="T34" fmla="*/ 223 w 664"/>
                <a:gd name="T35" fmla="*/ 694 h 785"/>
                <a:gd name="T36" fmla="*/ 232 w 664"/>
                <a:gd name="T37" fmla="*/ 695 h 785"/>
                <a:gd name="T38" fmla="*/ 239 w 664"/>
                <a:gd name="T39" fmla="*/ 701 h 785"/>
                <a:gd name="T40" fmla="*/ 241 w 664"/>
                <a:gd name="T41" fmla="*/ 709 h 785"/>
                <a:gd name="T42" fmla="*/ 239 w 664"/>
                <a:gd name="T43" fmla="*/ 718 h 785"/>
                <a:gd name="T44" fmla="*/ 232 w 664"/>
                <a:gd name="T45" fmla="*/ 723 h 785"/>
                <a:gd name="T46" fmla="*/ 573 w 664"/>
                <a:gd name="T47" fmla="*/ 755 h 785"/>
                <a:gd name="T48" fmla="*/ 91 w 664"/>
                <a:gd name="T49" fmla="*/ 90 h 785"/>
                <a:gd name="T50" fmla="*/ 582 w 664"/>
                <a:gd name="T51" fmla="*/ 495 h 785"/>
                <a:gd name="T52" fmla="*/ 605 w 664"/>
                <a:gd name="T53" fmla="*/ 512 h 785"/>
                <a:gd name="T54" fmla="*/ 664 w 664"/>
                <a:gd name="T55" fmla="*/ 61 h 785"/>
                <a:gd name="T56" fmla="*/ 661 w 664"/>
                <a:gd name="T57" fmla="*/ 43 h 785"/>
                <a:gd name="T58" fmla="*/ 654 w 664"/>
                <a:gd name="T59" fmla="*/ 26 h 785"/>
                <a:gd name="T60" fmla="*/ 642 w 664"/>
                <a:gd name="T61" fmla="*/ 14 h 785"/>
                <a:gd name="T62" fmla="*/ 627 w 664"/>
                <a:gd name="T63" fmla="*/ 5 h 785"/>
                <a:gd name="T64" fmla="*/ 609 w 664"/>
                <a:gd name="T65" fmla="*/ 1 h 785"/>
                <a:gd name="T66" fmla="*/ 54 w 664"/>
                <a:gd name="T67" fmla="*/ 1 h 785"/>
                <a:gd name="T68" fmla="*/ 37 w 664"/>
                <a:gd name="T69" fmla="*/ 5 h 785"/>
                <a:gd name="T70" fmla="*/ 22 w 664"/>
                <a:gd name="T71" fmla="*/ 14 h 785"/>
                <a:gd name="T72" fmla="*/ 10 w 664"/>
                <a:gd name="T73" fmla="*/ 26 h 785"/>
                <a:gd name="T74" fmla="*/ 2 w 664"/>
                <a:gd name="T75" fmla="*/ 43 h 785"/>
                <a:gd name="T76" fmla="*/ 0 w 664"/>
                <a:gd name="T77" fmla="*/ 61 h 785"/>
                <a:gd name="T78" fmla="*/ 1 w 664"/>
                <a:gd name="T79" fmla="*/ 736 h 785"/>
                <a:gd name="T80" fmla="*/ 8 w 664"/>
                <a:gd name="T81" fmla="*/ 753 h 785"/>
                <a:gd name="T82" fmla="*/ 18 w 664"/>
                <a:gd name="T83" fmla="*/ 767 h 785"/>
                <a:gd name="T84" fmla="*/ 32 w 664"/>
                <a:gd name="T85" fmla="*/ 777 h 785"/>
                <a:gd name="T86" fmla="*/ 49 w 664"/>
                <a:gd name="T87" fmla="*/ 784 h 785"/>
                <a:gd name="T88" fmla="*/ 574 w 664"/>
                <a:gd name="T89" fmla="*/ 785 h 785"/>
                <a:gd name="T90" fmla="*/ 573 w 664"/>
                <a:gd name="T91" fmla="*/ 755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4" h="785">
                  <a:moveTo>
                    <a:pt x="438" y="724"/>
                  </a:moveTo>
                  <a:lnTo>
                    <a:pt x="435" y="724"/>
                  </a:lnTo>
                  <a:lnTo>
                    <a:pt x="431" y="723"/>
                  </a:lnTo>
                  <a:lnTo>
                    <a:pt x="429" y="722"/>
                  </a:lnTo>
                  <a:lnTo>
                    <a:pt x="427" y="720"/>
                  </a:lnTo>
                  <a:lnTo>
                    <a:pt x="425" y="718"/>
                  </a:lnTo>
                  <a:lnTo>
                    <a:pt x="424" y="715"/>
                  </a:lnTo>
                  <a:lnTo>
                    <a:pt x="423" y="712"/>
                  </a:lnTo>
                  <a:lnTo>
                    <a:pt x="423" y="709"/>
                  </a:lnTo>
                  <a:lnTo>
                    <a:pt x="423" y="707"/>
                  </a:lnTo>
                  <a:lnTo>
                    <a:pt x="424" y="703"/>
                  </a:lnTo>
                  <a:lnTo>
                    <a:pt x="425" y="701"/>
                  </a:lnTo>
                  <a:lnTo>
                    <a:pt x="427" y="699"/>
                  </a:lnTo>
                  <a:lnTo>
                    <a:pt x="429" y="697"/>
                  </a:lnTo>
                  <a:lnTo>
                    <a:pt x="431" y="695"/>
                  </a:lnTo>
                  <a:lnTo>
                    <a:pt x="435" y="694"/>
                  </a:lnTo>
                  <a:lnTo>
                    <a:pt x="438" y="694"/>
                  </a:lnTo>
                  <a:lnTo>
                    <a:pt x="440" y="694"/>
                  </a:lnTo>
                  <a:lnTo>
                    <a:pt x="444" y="695"/>
                  </a:lnTo>
                  <a:lnTo>
                    <a:pt x="446" y="697"/>
                  </a:lnTo>
                  <a:lnTo>
                    <a:pt x="448" y="699"/>
                  </a:lnTo>
                  <a:lnTo>
                    <a:pt x="450" y="701"/>
                  </a:lnTo>
                  <a:lnTo>
                    <a:pt x="451" y="703"/>
                  </a:lnTo>
                  <a:lnTo>
                    <a:pt x="452" y="707"/>
                  </a:lnTo>
                  <a:lnTo>
                    <a:pt x="452" y="709"/>
                  </a:lnTo>
                  <a:lnTo>
                    <a:pt x="452" y="712"/>
                  </a:lnTo>
                  <a:lnTo>
                    <a:pt x="451" y="715"/>
                  </a:lnTo>
                  <a:lnTo>
                    <a:pt x="450" y="718"/>
                  </a:lnTo>
                  <a:lnTo>
                    <a:pt x="448" y="720"/>
                  </a:lnTo>
                  <a:lnTo>
                    <a:pt x="446" y="722"/>
                  </a:lnTo>
                  <a:lnTo>
                    <a:pt x="444" y="723"/>
                  </a:lnTo>
                  <a:lnTo>
                    <a:pt x="440" y="724"/>
                  </a:lnTo>
                  <a:lnTo>
                    <a:pt x="438" y="724"/>
                  </a:lnTo>
                  <a:close/>
                  <a:moveTo>
                    <a:pt x="393" y="724"/>
                  </a:moveTo>
                  <a:lnTo>
                    <a:pt x="272" y="724"/>
                  </a:lnTo>
                  <a:lnTo>
                    <a:pt x="272" y="694"/>
                  </a:lnTo>
                  <a:lnTo>
                    <a:pt x="393" y="694"/>
                  </a:lnTo>
                  <a:lnTo>
                    <a:pt x="393" y="724"/>
                  </a:lnTo>
                  <a:close/>
                  <a:moveTo>
                    <a:pt x="227" y="724"/>
                  </a:moveTo>
                  <a:lnTo>
                    <a:pt x="223" y="724"/>
                  </a:lnTo>
                  <a:lnTo>
                    <a:pt x="220" y="723"/>
                  </a:lnTo>
                  <a:lnTo>
                    <a:pt x="218" y="722"/>
                  </a:lnTo>
                  <a:lnTo>
                    <a:pt x="216" y="720"/>
                  </a:lnTo>
                  <a:lnTo>
                    <a:pt x="213" y="718"/>
                  </a:lnTo>
                  <a:lnTo>
                    <a:pt x="212" y="715"/>
                  </a:lnTo>
                  <a:lnTo>
                    <a:pt x="211" y="712"/>
                  </a:lnTo>
                  <a:lnTo>
                    <a:pt x="211" y="709"/>
                  </a:lnTo>
                  <a:lnTo>
                    <a:pt x="211" y="707"/>
                  </a:lnTo>
                  <a:lnTo>
                    <a:pt x="212" y="703"/>
                  </a:lnTo>
                  <a:lnTo>
                    <a:pt x="213" y="701"/>
                  </a:lnTo>
                  <a:lnTo>
                    <a:pt x="216" y="699"/>
                  </a:lnTo>
                  <a:lnTo>
                    <a:pt x="218" y="697"/>
                  </a:lnTo>
                  <a:lnTo>
                    <a:pt x="220" y="695"/>
                  </a:lnTo>
                  <a:lnTo>
                    <a:pt x="223" y="694"/>
                  </a:lnTo>
                  <a:lnTo>
                    <a:pt x="227" y="694"/>
                  </a:lnTo>
                  <a:lnTo>
                    <a:pt x="229" y="694"/>
                  </a:lnTo>
                  <a:lnTo>
                    <a:pt x="232" y="695"/>
                  </a:lnTo>
                  <a:lnTo>
                    <a:pt x="234" y="697"/>
                  </a:lnTo>
                  <a:lnTo>
                    <a:pt x="237" y="699"/>
                  </a:lnTo>
                  <a:lnTo>
                    <a:pt x="239" y="701"/>
                  </a:lnTo>
                  <a:lnTo>
                    <a:pt x="240" y="703"/>
                  </a:lnTo>
                  <a:lnTo>
                    <a:pt x="241" y="707"/>
                  </a:lnTo>
                  <a:lnTo>
                    <a:pt x="241" y="709"/>
                  </a:lnTo>
                  <a:lnTo>
                    <a:pt x="241" y="712"/>
                  </a:lnTo>
                  <a:lnTo>
                    <a:pt x="240" y="715"/>
                  </a:lnTo>
                  <a:lnTo>
                    <a:pt x="239" y="718"/>
                  </a:lnTo>
                  <a:lnTo>
                    <a:pt x="237" y="720"/>
                  </a:lnTo>
                  <a:lnTo>
                    <a:pt x="234" y="722"/>
                  </a:lnTo>
                  <a:lnTo>
                    <a:pt x="232" y="723"/>
                  </a:lnTo>
                  <a:lnTo>
                    <a:pt x="229" y="724"/>
                  </a:lnTo>
                  <a:lnTo>
                    <a:pt x="227" y="724"/>
                  </a:lnTo>
                  <a:close/>
                  <a:moveTo>
                    <a:pt x="573" y="755"/>
                  </a:moveTo>
                  <a:lnTo>
                    <a:pt x="502" y="663"/>
                  </a:lnTo>
                  <a:lnTo>
                    <a:pt x="91" y="663"/>
                  </a:lnTo>
                  <a:lnTo>
                    <a:pt x="91" y="90"/>
                  </a:lnTo>
                  <a:lnTo>
                    <a:pt x="573" y="90"/>
                  </a:lnTo>
                  <a:lnTo>
                    <a:pt x="573" y="492"/>
                  </a:lnTo>
                  <a:lnTo>
                    <a:pt x="582" y="495"/>
                  </a:lnTo>
                  <a:lnTo>
                    <a:pt x="591" y="500"/>
                  </a:lnTo>
                  <a:lnTo>
                    <a:pt x="598" y="505"/>
                  </a:lnTo>
                  <a:lnTo>
                    <a:pt x="605" y="512"/>
                  </a:lnTo>
                  <a:lnTo>
                    <a:pt x="664" y="576"/>
                  </a:lnTo>
                  <a:lnTo>
                    <a:pt x="664" y="282"/>
                  </a:lnTo>
                  <a:lnTo>
                    <a:pt x="664" y="61"/>
                  </a:lnTo>
                  <a:lnTo>
                    <a:pt x="664" y="54"/>
                  </a:lnTo>
                  <a:lnTo>
                    <a:pt x="663" y="48"/>
                  </a:lnTo>
                  <a:lnTo>
                    <a:pt x="661" y="43"/>
                  </a:lnTo>
                  <a:lnTo>
                    <a:pt x="659" y="37"/>
                  </a:lnTo>
                  <a:lnTo>
                    <a:pt x="657" y="32"/>
                  </a:lnTo>
                  <a:lnTo>
                    <a:pt x="654" y="26"/>
                  </a:lnTo>
                  <a:lnTo>
                    <a:pt x="650" y="22"/>
                  </a:lnTo>
                  <a:lnTo>
                    <a:pt x="646" y="17"/>
                  </a:lnTo>
                  <a:lnTo>
                    <a:pt x="642" y="14"/>
                  </a:lnTo>
                  <a:lnTo>
                    <a:pt x="637" y="11"/>
                  </a:lnTo>
                  <a:lnTo>
                    <a:pt x="633" y="7"/>
                  </a:lnTo>
                  <a:lnTo>
                    <a:pt x="627" y="5"/>
                  </a:lnTo>
                  <a:lnTo>
                    <a:pt x="622" y="3"/>
                  </a:lnTo>
                  <a:lnTo>
                    <a:pt x="616" y="1"/>
                  </a:lnTo>
                  <a:lnTo>
                    <a:pt x="609" y="1"/>
                  </a:lnTo>
                  <a:lnTo>
                    <a:pt x="604" y="0"/>
                  </a:lnTo>
                  <a:lnTo>
                    <a:pt x="61" y="0"/>
                  </a:lnTo>
                  <a:lnTo>
                    <a:pt x="54" y="1"/>
                  </a:lnTo>
                  <a:lnTo>
                    <a:pt x="49" y="1"/>
                  </a:lnTo>
                  <a:lnTo>
                    <a:pt x="42" y="3"/>
                  </a:lnTo>
                  <a:lnTo>
                    <a:pt x="37" y="5"/>
                  </a:lnTo>
                  <a:lnTo>
                    <a:pt x="32" y="7"/>
                  </a:lnTo>
                  <a:lnTo>
                    <a:pt x="27" y="11"/>
                  </a:lnTo>
                  <a:lnTo>
                    <a:pt x="22" y="14"/>
                  </a:lnTo>
                  <a:lnTo>
                    <a:pt x="18" y="17"/>
                  </a:lnTo>
                  <a:lnTo>
                    <a:pt x="13" y="22"/>
                  </a:lnTo>
                  <a:lnTo>
                    <a:pt x="10" y="26"/>
                  </a:lnTo>
                  <a:lnTo>
                    <a:pt x="8" y="32"/>
                  </a:lnTo>
                  <a:lnTo>
                    <a:pt x="4" y="37"/>
                  </a:lnTo>
                  <a:lnTo>
                    <a:pt x="2" y="43"/>
                  </a:lnTo>
                  <a:lnTo>
                    <a:pt x="1" y="48"/>
                  </a:lnTo>
                  <a:lnTo>
                    <a:pt x="0" y="54"/>
                  </a:lnTo>
                  <a:lnTo>
                    <a:pt x="0" y="61"/>
                  </a:lnTo>
                  <a:lnTo>
                    <a:pt x="0" y="724"/>
                  </a:lnTo>
                  <a:lnTo>
                    <a:pt x="0" y="731"/>
                  </a:lnTo>
                  <a:lnTo>
                    <a:pt x="1" y="736"/>
                  </a:lnTo>
                  <a:lnTo>
                    <a:pt x="2" y="742"/>
                  </a:lnTo>
                  <a:lnTo>
                    <a:pt x="4" y="747"/>
                  </a:lnTo>
                  <a:lnTo>
                    <a:pt x="8" y="753"/>
                  </a:lnTo>
                  <a:lnTo>
                    <a:pt x="10" y="759"/>
                  </a:lnTo>
                  <a:lnTo>
                    <a:pt x="13" y="763"/>
                  </a:lnTo>
                  <a:lnTo>
                    <a:pt x="18" y="767"/>
                  </a:lnTo>
                  <a:lnTo>
                    <a:pt x="22" y="771"/>
                  </a:lnTo>
                  <a:lnTo>
                    <a:pt x="27" y="774"/>
                  </a:lnTo>
                  <a:lnTo>
                    <a:pt x="32" y="777"/>
                  </a:lnTo>
                  <a:lnTo>
                    <a:pt x="37" y="780"/>
                  </a:lnTo>
                  <a:lnTo>
                    <a:pt x="42" y="782"/>
                  </a:lnTo>
                  <a:lnTo>
                    <a:pt x="49" y="784"/>
                  </a:lnTo>
                  <a:lnTo>
                    <a:pt x="54" y="784"/>
                  </a:lnTo>
                  <a:lnTo>
                    <a:pt x="61" y="785"/>
                  </a:lnTo>
                  <a:lnTo>
                    <a:pt x="574" y="785"/>
                  </a:lnTo>
                  <a:lnTo>
                    <a:pt x="574" y="777"/>
                  </a:lnTo>
                  <a:lnTo>
                    <a:pt x="573" y="770"/>
                  </a:lnTo>
                  <a:lnTo>
                    <a:pt x="573" y="7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507"/>
            <p:cNvSpPr>
              <a:spLocks/>
            </p:cNvSpPr>
            <p:nvPr/>
          </p:nvSpPr>
          <p:spPr bwMode="auto">
            <a:xfrm>
              <a:off x="458788" y="1468438"/>
              <a:ext cx="133350" cy="182563"/>
            </a:xfrm>
            <a:custGeom>
              <a:avLst/>
              <a:gdLst>
                <a:gd name="T0" fmla="*/ 360 w 419"/>
                <a:gd name="T1" fmla="*/ 458 h 573"/>
                <a:gd name="T2" fmla="*/ 328 w 419"/>
                <a:gd name="T3" fmla="*/ 398 h 573"/>
                <a:gd name="T4" fmla="*/ 327 w 419"/>
                <a:gd name="T5" fmla="*/ 213 h 573"/>
                <a:gd name="T6" fmla="*/ 325 w 419"/>
                <a:gd name="T7" fmla="*/ 177 h 573"/>
                <a:gd name="T8" fmla="*/ 317 w 419"/>
                <a:gd name="T9" fmla="*/ 139 h 573"/>
                <a:gd name="T10" fmla="*/ 308 w 419"/>
                <a:gd name="T11" fmla="*/ 114 h 573"/>
                <a:gd name="T12" fmla="*/ 298 w 419"/>
                <a:gd name="T13" fmla="*/ 88 h 573"/>
                <a:gd name="T14" fmla="*/ 284 w 419"/>
                <a:gd name="T15" fmla="*/ 63 h 573"/>
                <a:gd name="T16" fmla="*/ 266 w 419"/>
                <a:gd name="T17" fmla="*/ 37 h 573"/>
                <a:gd name="T18" fmla="*/ 244 w 419"/>
                <a:gd name="T19" fmla="*/ 14 h 573"/>
                <a:gd name="T20" fmla="*/ 232 w 419"/>
                <a:gd name="T21" fmla="*/ 3 h 573"/>
                <a:gd name="T22" fmla="*/ 224 w 419"/>
                <a:gd name="T23" fmla="*/ 0 h 573"/>
                <a:gd name="T24" fmla="*/ 215 w 419"/>
                <a:gd name="T25" fmla="*/ 1 h 573"/>
                <a:gd name="T26" fmla="*/ 210 w 419"/>
                <a:gd name="T27" fmla="*/ 6 h 573"/>
                <a:gd name="T28" fmla="*/ 207 w 419"/>
                <a:gd name="T29" fmla="*/ 14 h 573"/>
                <a:gd name="T30" fmla="*/ 207 w 419"/>
                <a:gd name="T31" fmla="*/ 322 h 573"/>
                <a:gd name="T32" fmla="*/ 96 w 419"/>
                <a:gd name="T33" fmla="*/ 199 h 573"/>
                <a:gd name="T34" fmla="*/ 86 w 419"/>
                <a:gd name="T35" fmla="*/ 192 h 573"/>
                <a:gd name="T36" fmla="*/ 79 w 419"/>
                <a:gd name="T37" fmla="*/ 189 h 573"/>
                <a:gd name="T38" fmla="*/ 64 w 419"/>
                <a:gd name="T39" fmla="*/ 184 h 573"/>
                <a:gd name="T40" fmla="*/ 44 w 419"/>
                <a:gd name="T41" fmla="*/ 185 h 573"/>
                <a:gd name="T42" fmla="*/ 28 w 419"/>
                <a:gd name="T43" fmla="*/ 190 h 573"/>
                <a:gd name="T44" fmla="*/ 20 w 419"/>
                <a:gd name="T45" fmla="*/ 197 h 573"/>
                <a:gd name="T46" fmla="*/ 10 w 419"/>
                <a:gd name="T47" fmla="*/ 207 h 573"/>
                <a:gd name="T48" fmla="*/ 2 w 419"/>
                <a:gd name="T49" fmla="*/ 224 h 573"/>
                <a:gd name="T50" fmla="*/ 0 w 419"/>
                <a:gd name="T51" fmla="*/ 244 h 573"/>
                <a:gd name="T52" fmla="*/ 4 w 419"/>
                <a:gd name="T53" fmla="*/ 263 h 573"/>
                <a:gd name="T54" fmla="*/ 10 w 419"/>
                <a:gd name="T55" fmla="*/ 274 h 573"/>
                <a:gd name="T56" fmla="*/ 13 w 419"/>
                <a:gd name="T57" fmla="*/ 278 h 573"/>
                <a:gd name="T58" fmla="*/ 54 w 419"/>
                <a:gd name="T59" fmla="*/ 330 h 573"/>
                <a:gd name="T60" fmla="*/ 116 w 419"/>
                <a:gd name="T61" fmla="*/ 412 h 573"/>
                <a:gd name="T62" fmla="*/ 117 w 419"/>
                <a:gd name="T63" fmla="*/ 437 h 573"/>
                <a:gd name="T64" fmla="*/ 118 w 419"/>
                <a:gd name="T65" fmla="*/ 452 h 573"/>
                <a:gd name="T66" fmla="*/ 118 w 419"/>
                <a:gd name="T67" fmla="*/ 452 h 573"/>
                <a:gd name="T68" fmla="*/ 122 w 419"/>
                <a:gd name="T69" fmla="*/ 468 h 573"/>
                <a:gd name="T70" fmla="*/ 129 w 419"/>
                <a:gd name="T71" fmla="*/ 484 h 573"/>
                <a:gd name="T72" fmla="*/ 132 w 419"/>
                <a:gd name="T73" fmla="*/ 492 h 573"/>
                <a:gd name="T74" fmla="*/ 138 w 419"/>
                <a:gd name="T75" fmla="*/ 502 h 573"/>
                <a:gd name="T76" fmla="*/ 141 w 419"/>
                <a:gd name="T77" fmla="*/ 510 h 573"/>
                <a:gd name="T78" fmla="*/ 148 w 419"/>
                <a:gd name="T79" fmla="*/ 521 h 573"/>
                <a:gd name="T80" fmla="*/ 151 w 419"/>
                <a:gd name="T81" fmla="*/ 526 h 573"/>
                <a:gd name="T82" fmla="*/ 162 w 419"/>
                <a:gd name="T83" fmla="*/ 543 h 573"/>
                <a:gd name="T84" fmla="*/ 176 w 419"/>
                <a:gd name="T85" fmla="*/ 561 h 573"/>
                <a:gd name="T86" fmla="*/ 180 w 419"/>
                <a:gd name="T87" fmla="*/ 567 h 573"/>
                <a:gd name="T88" fmla="*/ 186 w 419"/>
                <a:gd name="T89" fmla="*/ 570 h 573"/>
                <a:gd name="T90" fmla="*/ 192 w 419"/>
                <a:gd name="T91" fmla="*/ 573 h 573"/>
                <a:gd name="T92" fmla="*/ 403 w 419"/>
                <a:gd name="T93" fmla="*/ 573 h 573"/>
                <a:gd name="T94" fmla="*/ 407 w 419"/>
                <a:gd name="T95" fmla="*/ 572 h 573"/>
                <a:gd name="T96" fmla="*/ 412 w 419"/>
                <a:gd name="T97" fmla="*/ 569 h 573"/>
                <a:gd name="T98" fmla="*/ 416 w 419"/>
                <a:gd name="T99" fmla="*/ 566 h 573"/>
                <a:gd name="T100" fmla="*/ 418 w 419"/>
                <a:gd name="T101" fmla="*/ 561 h 573"/>
                <a:gd name="T102" fmla="*/ 418 w 419"/>
                <a:gd name="T103" fmla="*/ 555 h 573"/>
                <a:gd name="T104" fmla="*/ 418 w 419"/>
                <a:gd name="T105" fmla="*/ 552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19" h="573">
                  <a:moveTo>
                    <a:pt x="418" y="552"/>
                  </a:moveTo>
                  <a:lnTo>
                    <a:pt x="360" y="458"/>
                  </a:lnTo>
                  <a:lnTo>
                    <a:pt x="328" y="402"/>
                  </a:lnTo>
                  <a:lnTo>
                    <a:pt x="328" y="398"/>
                  </a:lnTo>
                  <a:lnTo>
                    <a:pt x="328" y="225"/>
                  </a:lnTo>
                  <a:lnTo>
                    <a:pt x="327" y="213"/>
                  </a:lnTo>
                  <a:lnTo>
                    <a:pt x="327" y="200"/>
                  </a:lnTo>
                  <a:lnTo>
                    <a:pt x="325" y="177"/>
                  </a:lnTo>
                  <a:lnTo>
                    <a:pt x="320" y="151"/>
                  </a:lnTo>
                  <a:lnTo>
                    <a:pt x="317" y="139"/>
                  </a:lnTo>
                  <a:lnTo>
                    <a:pt x="313" y="126"/>
                  </a:lnTo>
                  <a:lnTo>
                    <a:pt x="308" y="114"/>
                  </a:lnTo>
                  <a:lnTo>
                    <a:pt x="304" y="100"/>
                  </a:lnTo>
                  <a:lnTo>
                    <a:pt x="298" y="88"/>
                  </a:lnTo>
                  <a:lnTo>
                    <a:pt x="292" y="75"/>
                  </a:lnTo>
                  <a:lnTo>
                    <a:pt x="284" y="63"/>
                  </a:lnTo>
                  <a:lnTo>
                    <a:pt x="275" y="49"/>
                  </a:lnTo>
                  <a:lnTo>
                    <a:pt x="266" y="37"/>
                  </a:lnTo>
                  <a:lnTo>
                    <a:pt x="255" y="25"/>
                  </a:lnTo>
                  <a:lnTo>
                    <a:pt x="244" y="14"/>
                  </a:lnTo>
                  <a:lnTo>
                    <a:pt x="232" y="3"/>
                  </a:lnTo>
                  <a:lnTo>
                    <a:pt x="232" y="3"/>
                  </a:lnTo>
                  <a:lnTo>
                    <a:pt x="229" y="1"/>
                  </a:lnTo>
                  <a:lnTo>
                    <a:pt x="224" y="0"/>
                  </a:lnTo>
                  <a:lnTo>
                    <a:pt x="220" y="0"/>
                  </a:lnTo>
                  <a:lnTo>
                    <a:pt x="215" y="1"/>
                  </a:lnTo>
                  <a:lnTo>
                    <a:pt x="212" y="3"/>
                  </a:lnTo>
                  <a:lnTo>
                    <a:pt x="210" y="6"/>
                  </a:lnTo>
                  <a:lnTo>
                    <a:pt x="208" y="10"/>
                  </a:lnTo>
                  <a:lnTo>
                    <a:pt x="207" y="14"/>
                  </a:lnTo>
                  <a:lnTo>
                    <a:pt x="207" y="283"/>
                  </a:lnTo>
                  <a:lnTo>
                    <a:pt x="207" y="322"/>
                  </a:lnTo>
                  <a:lnTo>
                    <a:pt x="177" y="288"/>
                  </a:lnTo>
                  <a:lnTo>
                    <a:pt x="96" y="199"/>
                  </a:lnTo>
                  <a:lnTo>
                    <a:pt x="91" y="195"/>
                  </a:lnTo>
                  <a:lnTo>
                    <a:pt x="86" y="192"/>
                  </a:lnTo>
                  <a:lnTo>
                    <a:pt x="86" y="192"/>
                  </a:lnTo>
                  <a:lnTo>
                    <a:pt x="79" y="189"/>
                  </a:lnTo>
                  <a:lnTo>
                    <a:pt x="72" y="185"/>
                  </a:lnTo>
                  <a:lnTo>
                    <a:pt x="64" y="184"/>
                  </a:lnTo>
                  <a:lnTo>
                    <a:pt x="56" y="184"/>
                  </a:lnTo>
                  <a:lnTo>
                    <a:pt x="44" y="185"/>
                  </a:lnTo>
                  <a:lnTo>
                    <a:pt x="34" y="188"/>
                  </a:lnTo>
                  <a:lnTo>
                    <a:pt x="28" y="190"/>
                  </a:lnTo>
                  <a:lnTo>
                    <a:pt x="24" y="193"/>
                  </a:lnTo>
                  <a:lnTo>
                    <a:pt x="20" y="197"/>
                  </a:lnTo>
                  <a:lnTo>
                    <a:pt x="15" y="200"/>
                  </a:lnTo>
                  <a:lnTo>
                    <a:pt x="10" y="207"/>
                  </a:lnTo>
                  <a:lnTo>
                    <a:pt x="4" y="215"/>
                  </a:lnTo>
                  <a:lnTo>
                    <a:pt x="2" y="224"/>
                  </a:lnTo>
                  <a:lnTo>
                    <a:pt x="0" y="234"/>
                  </a:lnTo>
                  <a:lnTo>
                    <a:pt x="0" y="244"/>
                  </a:lnTo>
                  <a:lnTo>
                    <a:pt x="1" y="254"/>
                  </a:lnTo>
                  <a:lnTo>
                    <a:pt x="4" y="263"/>
                  </a:lnTo>
                  <a:lnTo>
                    <a:pt x="7" y="272"/>
                  </a:lnTo>
                  <a:lnTo>
                    <a:pt x="10" y="274"/>
                  </a:lnTo>
                  <a:lnTo>
                    <a:pt x="11" y="275"/>
                  </a:lnTo>
                  <a:lnTo>
                    <a:pt x="13" y="278"/>
                  </a:lnTo>
                  <a:lnTo>
                    <a:pt x="14" y="281"/>
                  </a:lnTo>
                  <a:lnTo>
                    <a:pt x="54" y="330"/>
                  </a:lnTo>
                  <a:lnTo>
                    <a:pt x="114" y="408"/>
                  </a:lnTo>
                  <a:lnTo>
                    <a:pt x="116" y="412"/>
                  </a:lnTo>
                  <a:lnTo>
                    <a:pt x="117" y="417"/>
                  </a:lnTo>
                  <a:lnTo>
                    <a:pt x="117" y="437"/>
                  </a:lnTo>
                  <a:lnTo>
                    <a:pt x="117" y="444"/>
                  </a:lnTo>
                  <a:lnTo>
                    <a:pt x="118" y="452"/>
                  </a:lnTo>
                  <a:lnTo>
                    <a:pt x="118" y="452"/>
                  </a:lnTo>
                  <a:lnTo>
                    <a:pt x="118" y="452"/>
                  </a:lnTo>
                  <a:lnTo>
                    <a:pt x="118" y="452"/>
                  </a:lnTo>
                  <a:lnTo>
                    <a:pt x="122" y="468"/>
                  </a:lnTo>
                  <a:lnTo>
                    <a:pt x="129" y="484"/>
                  </a:lnTo>
                  <a:lnTo>
                    <a:pt x="129" y="484"/>
                  </a:lnTo>
                  <a:lnTo>
                    <a:pt x="129" y="485"/>
                  </a:lnTo>
                  <a:lnTo>
                    <a:pt x="132" y="492"/>
                  </a:lnTo>
                  <a:lnTo>
                    <a:pt x="137" y="500"/>
                  </a:lnTo>
                  <a:lnTo>
                    <a:pt x="138" y="502"/>
                  </a:lnTo>
                  <a:lnTo>
                    <a:pt x="139" y="504"/>
                  </a:lnTo>
                  <a:lnTo>
                    <a:pt x="141" y="510"/>
                  </a:lnTo>
                  <a:lnTo>
                    <a:pt x="145" y="515"/>
                  </a:lnTo>
                  <a:lnTo>
                    <a:pt x="148" y="521"/>
                  </a:lnTo>
                  <a:lnTo>
                    <a:pt x="151" y="525"/>
                  </a:lnTo>
                  <a:lnTo>
                    <a:pt x="151" y="526"/>
                  </a:lnTo>
                  <a:lnTo>
                    <a:pt x="152" y="527"/>
                  </a:lnTo>
                  <a:lnTo>
                    <a:pt x="162" y="543"/>
                  </a:lnTo>
                  <a:lnTo>
                    <a:pt x="171" y="555"/>
                  </a:lnTo>
                  <a:lnTo>
                    <a:pt x="176" y="561"/>
                  </a:lnTo>
                  <a:lnTo>
                    <a:pt x="180" y="567"/>
                  </a:lnTo>
                  <a:lnTo>
                    <a:pt x="180" y="567"/>
                  </a:lnTo>
                  <a:lnTo>
                    <a:pt x="182" y="569"/>
                  </a:lnTo>
                  <a:lnTo>
                    <a:pt x="186" y="570"/>
                  </a:lnTo>
                  <a:lnTo>
                    <a:pt x="189" y="572"/>
                  </a:lnTo>
                  <a:lnTo>
                    <a:pt x="192" y="573"/>
                  </a:lnTo>
                  <a:lnTo>
                    <a:pt x="403" y="573"/>
                  </a:lnTo>
                  <a:lnTo>
                    <a:pt x="403" y="573"/>
                  </a:lnTo>
                  <a:lnTo>
                    <a:pt x="403" y="573"/>
                  </a:lnTo>
                  <a:lnTo>
                    <a:pt x="407" y="572"/>
                  </a:lnTo>
                  <a:lnTo>
                    <a:pt x="409" y="572"/>
                  </a:lnTo>
                  <a:lnTo>
                    <a:pt x="412" y="569"/>
                  </a:lnTo>
                  <a:lnTo>
                    <a:pt x="414" y="568"/>
                  </a:lnTo>
                  <a:lnTo>
                    <a:pt x="416" y="566"/>
                  </a:lnTo>
                  <a:lnTo>
                    <a:pt x="418" y="563"/>
                  </a:lnTo>
                  <a:lnTo>
                    <a:pt x="418" y="561"/>
                  </a:lnTo>
                  <a:lnTo>
                    <a:pt x="419" y="557"/>
                  </a:lnTo>
                  <a:lnTo>
                    <a:pt x="418" y="555"/>
                  </a:lnTo>
                  <a:lnTo>
                    <a:pt x="418" y="552"/>
                  </a:lnTo>
                  <a:lnTo>
                    <a:pt x="418" y="5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508"/>
            <p:cNvSpPr>
              <a:spLocks noChangeArrowheads="1"/>
            </p:cNvSpPr>
            <p:nvPr/>
          </p:nvSpPr>
          <p:spPr bwMode="auto">
            <a:xfrm>
              <a:off x="366713" y="1458913"/>
              <a:ext cx="87313"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509"/>
            <p:cNvSpPr>
              <a:spLocks noChangeArrowheads="1"/>
            </p:cNvSpPr>
            <p:nvPr/>
          </p:nvSpPr>
          <p:spPr bwMode="auto">
            <a:xfrm>
              <a:off x="366713" y="1439863"/>
              <a:ext cx="87313"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510"/>
            <p:cNvSpPr>
              <a:spLocks noChangeArrowheads="1"/>
            </p:cNvSpPr>
            <p:nvPr/>
          </p:nvSpPr>
          <p:spPr bwMode="auto">
            <a:xfrm>
              <a:off x="366713" y="1497013"/>
              <a:ext cx="87313"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1511"/>
            <p:cNvSpPr>
              <a:spLocks noChangeArrowheads="1"/>
            </p:cNvSpPr>
            <p:nvPr/>
          </p:nvSpPr>
          <p:spPr bwMode="auto">
            <a:xfrm>
              <a:off x="366713" y="1477963"/>
              <a:ext cx="87313"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512"/>
            <p:cNvSpPr>
              <a:spLocks noChangeArrowheads="1"/>
            </p:cNvSpPr>
            <p:nvPr/>
          </p:nvSpPr>
          <p:spPr bwMode="auto">
            <a:xfrm>
              <a:off x="366713" y="1516063"/>
              <a:ext cx="87313"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1513"/>
            <p:cNvSpPr>
              <a:spLocks noChangeArrowheads="1"/>
            </p:cNvSpPr>
            <p:nvPr/>
          </p:nvSpPr>
          <p:spPr bwMode="auto">
            <a:xfrm>
              <a:off x="366713" y="1420813"/>
              <a:ext cx="476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8" name="Freeform 778"/>
          <p:cNvSpPr>
            <a:spLocks/>
          </p:cNvSpPr>
          <p:nvPr/>
        </p:nvSpPr>
        <p:spPr bwMode="auto">
          <a:xfrm>
            <a:off x="873236" y="4198748"/>
            <a:ext cx="1165318" cy="1165318"/>
          </a:xfrm>
          <a:custGeom>
            <a:avLst/>
            <a:gdLst>
              <a:gd name="T0" fmla="*/ 786 w 903"/>
              <a:gd name="T1" fmla="*/ 479 h 903"/>
              <a:gd name="T2" fmla="*/ 674 w 903"/>
              <a:gd name="T3" fmla="*/ 420 h 903"/>
              <a:gd name="T4" fmla="*/ 667 w 903"/>
              <a:gd name="T5" fmla="*/ 333 h 903"/>
              <a:gd name="T6" fmla="*/ 796 w 903"/>
              <a:gd name="T7" fmla="*/ 143 h 903"/>
              <a:gd name="T8" fmla="*/ 849 w 903"/>
              <a:gd name="T9" fmla="*/ 147 h 903"/>
              <a:gd name="T10" fmla="*/ 886 w 903"/>
              <a:gd name="T11" fmla="*/ 123 h 903"/>
              <a:gd name="T12" fmla="*/ 902 w 903"/>
              <a:gd name="T13" fmla="*/ 82 h 903"/>
              <a:gd name="T14" fmla="*/ 893 w 903"/>
              <a:gd name="T15" fmla="*/ 40 h 903"/>
              <a:gd name="T16" fmla="*/ 863 w 903"/>
              <a:gd name="T17" fmla="*/ 8 h 903"/>
              <a:gd name="T18" fmla="*/ 819 w 903"/>
              <a:gd name="T19" fmla="*/ 0 h 903"/>
              <a:gd name="T20" fmla="*/ 780 w 903"/>
              <a:gd name="T21" fmla="*/ 17 h 903"/>
              <a:gd name="T22" fmla="*/ 756 w 903"/>
              <a:gd name="T23" fmla="*/ 52 h 903"/>
              <a:gd name="T24" fmla="*/ 759 w 903"/>
              <a:gd name="T25" fmla="*/ 107 h 903"/>
              <a:gd name="T26" fmla="*/ 568 w 903"/>
              <a:gd name="T27" fmla="*/ 236 h 903"/>
              <a:gd name="T28" fmla="*/ 488 w 903"/>
              <a:gd name="T29" fmla="*/ 227 h 903"/>
              <a:gd name="T30" fmla="*/ 425 w 903"/>
              <a:gd name="T31" fmla="*/ 250 h 903"/>
              <a:gd name="T32" fmla="*/ 376 w 903"/>
              <a:gd name="T33" fmla="*/ 295 h 903"/>
              <a:gd name="T34" fmla="*/ 150 w 903"/>
              <a:gd name="T35" fmla="*/ 203 h 903"/>
              <a:gd name="T36" fmla="*/ 133 w 903"/>
              <a:gd name="T37" fmla="*/ 163 h 903"/>
              <a:gd name="T38" fmla="*/ 97 w 903"/>
              <a:gd name="T39" fmla="*/ 138 h 903"/>
              <a:gd name="T40" fmla="*/ 52 w 903"/>
              <a:gd name="T41" fmla="*/ 138 h 903"/>
              <a:gd name="T42" fmla="*/ 17 w 903"/>
              <a:gd name="T43" fmla="*/ 163 h 903"/>
              <a:gd name="T44" fmla="*/ 0 w 903"/>
              <a:gd name="T45" fmla="*/ 203 h 903"/>
              <a:gd name="T46" fmla="*/ 8 w 903"/>
              <a:gd name="T47" fmla="*/ 247 h 903"/>
              <a:gd name="T48" fmla="*/ 38 w 903"/>
              <a:gd name="T49" fmla="*/ 277 h 903"/>
              <a:gd name="T50" fmla="*/ 85 w 903"/>
              <a:gd name="T51" fmla="*/ 285 h 903"/>
              <a:gd name="T52" fmla="*/ 132 w 903"/>
              <a:gd name="T53" fmla="*/ 259 h 903"/>
              <a:gd name="T54" fmla="*/ 345 w 903"/>
              <a:gd name="T55" fmla="*/ 391 h 903"/>
              <a:gd name="T56" fmla="*/ 368 w 903"/>
              <a:gd name="T57" fmla="*/ 474 h 903"/>
              <a:gd name="T58" fmla="*/ 86 w 903"/>
              <a:gd name="T59" fmla="*/ 753 h 903"/>
              <a:gd name="T60" fmla="*/ 38 w 903"/>
              <a:gd name="T61" fmla="*/ 761 h 903"/>
              <a:gd name="T62" fmla="*/ 8 w 903"/>
              <a:gd name="T63" fmla="*/ 791 h 903"/>
              <a:gd name="T64" fmla="*/ 0 w 903"/>
              <a:gd name="T65" fmla="*/ 835 h 903"/>
              <a:gd name="T66" fmla="*/ 17 w 903"/>
              <a:gd name="T67" fmla="*/ 875 h 903"/>
              <a:gd name="T68" fmla="*/ 52 w 903"/>
              <a:gd name="T69" fmla="*/ 900 h 903"/>
              <a:gd name="T70" fmla="*/ 97 w 903"/>
              <a:gd name="T71" fmla="*/ 900 h 903"/>
              <a:gd name="T72" fmla="*/ 133 w 903"/>
              <a:gd name="T73" fmla="*/ 875 h 903"/>
              <a:gd name="T74" fmla="*/ 150 w 903"/>
              <a:gd name="T75" fmla="*/ 835 h 903"/>
              <a:gd name="T76" fmla="*/ 405 w 903"/>
              <a:gd name="T77" fmla="*/ 518 h 903"/>
              <a:gd name="T78" fmla="*/ 481 w 903"/>
              <a:gd name="T79" fmla="*/ 554 h 903"/>
              <a:gd name="T80" fmla="*/ 493 w 903"/>
              <a:gd name="T81" fmla="*/ 760 h 903"/>
              <a:gd name="T82" fmla="*/ 458 w 903"/>
              <a:gd name="T83" fmla="*/ 796 h 903"/>
              <a:gd name="T84" fmla="*/ 451 w 903"/>
              <a:gd name="T85" fmla="*/ 835 h 903"/>
              <a:gd name="T86" fmla="*/ 469 w 903"/>
              <a:gd name="T87" fmla="*/ 875 h 903"/>
              <a:gd name="T88" fmla="*/ 504 w 903"/>
              <a:gd name="T89" fmla="*/ 900 h 903"/>
              <a:gd name="T90" fmla="*/ 549 w 903"/>
              <a:gd name="T91" fmla="*/ 900 h 903"/>
              <a:gd name="T92" fmla="*/ 584 w 903"/>
              <a:gd name="T93" fmla="*/ 875 h 903"/>
              <a:gd name="T94" fmla="*/ 602 w 903"/>
              <a:gd name="T95" fmla="*/ 835 h 903"/>
              <a:gd name="T96" fmla="*/ 595 w 903"/>
              <a:gd name="T97" fmla="*/ 796 h 903"/>
              <a:gd name="T98" fmla="*/ 560 w 903"/>
              <a:gd name="T99" fmla="*/ 760 h 903"/>
              <a:gd name="T100" fmla="*/ 576 w 903"/>
              <a:gd name="T101" fmla="*/ 544 h 903"/>
              <a:gd name="T102" fmla="*/ 653 w 903"/>
              <a:gd name="T103" fmla="*/ 475 h 903"/>
              <a:gd name="T104" fmla="*/ 756 w 903"/>
              <a:gd name="T105" fmla="*/ 564 h 903"/>
              <a:gd name="T106" fmla="*/ 780 w 903"/>
              <a:gd name="T107" fmla="*/ 599 h 903"/>
              <a:gd name="T108" fmla="*/ 819 w 903"/>
              <a:gd name="T109" fmla="*/ 617 h 903"/>
              <a:gd name="T110" fmla="*/ 863 w 903"/>
              <a:gd name="T111" fmla="*/ 608 h 903"/>
              <a:gd name="T112" fmla="*/ 893 w 903"/>
              <a:gd name="T113" fmla="*/ 578 h 903"/>
              <a:gd name="T114" fmla="*/ 902 w 903"/>
              <a:gd name="T115" fmla="*/ 534 h 903"/>
              <a:gd name="T116" fmla="*/ 886 w 903"/>
              <a:gd name="T117" fmla="*/ 494 h 903"/>
              <a:gd name="T118" fmla="*/ 849 w 903"/>
              <a:gd name="T119" fmla="*/ 47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03" h="903">
                <a:moveTo>
                  <a:pt x="828" y="466"/>
                </a:moveTo>
                <a:lnTo>
                  <a:pt x="818" y="466"/>
                </a:lnTo>
                <a:lnTo>
                  <a:pt x="810" y="469"/>
                </a:lnTo>
                <a:lnTo>
                  <a:pt x="801" y="471"/>
                </a:lnTo>
                <a:lnTo>
                  <a:pt x="794" y="475"/>
                </a:lnTo>
                <a:lnTo>
                  <a:pt x="786" y="479"/>
                </a:lnTo>
                <a:lnTo>
                  <a:pt x="780" y="484"/>
                </a:lnTo>
                <a:lnTo>
                  <a:pt x="773" y="490"/>
                </a:lnTo>
                <a:lnTo>
                  <a:pt x="768" y="496"/>
                </a:lnTo>
                <a:lnTo>
                  <a:pt x="667" y="448"/>
                </a:lnTo>
                <a:lnTo>
                  <a:pt x="671" y="434"/>
                </a:lnTo>
                <a:lnTo>
                  <a:pt x="674" y="420"/>
                </a:lnTo>
                <a:lnTo>
                  <a:pt x="677" y="406"/>
                </a:lnTo>
                <a:lnTo>
                  <a:pt x="677" y="391"/>
                </a:lnTo>
                <a:lnTo>
                  <a:pt x="677" y="376"/>
                </a:lnTo>
                <a:lnTo>
                  <a:pt x="674" y="361"/>
                </a:lnTo>
                <a:lnTo>
                  <a:pt x="671" y="347"/>
                </a:lnTo>
                <a:lnTo>
                  <a:pt x="667" y="333"/>
                </a:lnTo>
                <a:lnTo>
                  <a:pt x="662" y="321"/>
                </a:lnTo>
                <a:lnTo>
                  <a:pt x="654" y="308"/>
                </a:lnTo>
                <a:lnTo>
                  <a:pt x="647" y="296"/>
                </a:lnTo>
                <a:lnTo>
                  <a:pt x="638" y="285"/>
                </a:lnTo>
                <a:lnTo>
                  <a:pt x="786" y="138"/>
                </a:lnTo>
                <a:lnTo>
                  <a:pt x="796" y="143"/>
                </a:lnTo>
                <a:lnTo>
                  <a:pt x="805" y="147"/>
                </a:lnTo>
                <a:lnTo>
                  <a:pt x="816" y="149"/>
                </a:lnTo>
                <a:lnTo>
                  <a:pt x="828" y="150"/>
                </a:lnTo>
                <a:lnTo>
                  <a:pt x="835" y="150"/>
                </a:lnTo>
                <a:lnTo>
                  <a:pt x="843" y="149"/>
                </a:lnTo>
                <a:lnTo>
                  <a:pt x="849" y="147"/>
                </a:lnTo>
                <a:lnTo>
                  <a:pt x="857" y="145"/>
                </a:lnTo>
                <a:lnTo>
                  <a:pt x="863" y="141"/>
                </a:lnTo>
                <a:lnTo>
                  <a:pt x="870" y="137"/>
                </a:lnTo>
                <a:lnTo>
                  <a:pt x="875" y="133"/>
                </a:lnTo>
                <a:lnTo>
                  <a:pt x="880" y="129"/>
                </a:lnTo>
                <a:lnTo>
                  <a:pt x="886" y="123"/>
                </a:lnTo>
                <a:lnTo>
                  <a:pt x="890" y="117"/>
                </a:lnTo>
                <a:lnTo>
                  <a:pt x="893" y="110"/>
                </a:lnTo>
                <a:lnTo>
                  <a:pt x="896" y="104"/>
                </a:lnTo>
                <a:lnTo>
                  <a:pt x="900" y="97"/>
                </a:lnTo>
                <a:lnTo>
                  <a:pt x="901" y="90"/>
                </a:lnTo>
                <a:lnTo>
                  <a:pt x="902" y="82"/>
                </a:lnTo>
                <a:lnTo>
                  <a:pt x="903" y="75"/>
                </a:lnTo>
                <a:lnTo>
                  <a:pt x="902" y="67"/>
                </a:lnTo>
                <a:lnTo>
                  <a:pt x="901" y="60"/>
                </a:lnTo>
                <a:lnTo>
                  <a:pt x="900" y="52"/>
                </a:lnTo>
                <a:lnTo>
                  <a:pt x="896" y="46"/>
                </a:lnTo>
                <a:lnTo>
                  <a:pt x="893" y="40"/>
                </a:lnTo>
                <a:lnTo>
                  <a:pt x="890" y="33"/>
                </a:lnTo>
                <a:lnTo>
                  <a:pt x="886" y="27"/>
                </a:lnTo>
                <a:lnTo>
                  <a:pt x="880" y="21"/>
                </a:lnTo>
                <a:lnTo>
                  <a:pt x="875" y="17"/>
                </a:lnTo>
                <a:lnTo>
                  <a:pt x="870" y="13"/>
                </a:lnTo>
                <a:lnTo>
                  <a:pt x="863" y="8"/>
                </a:lnTo>
                <a:lnTo>
                  <a:pt x="857" y="5"/>
                </a:lnTo>
                <a:lnTo>
                  <a:pt x="849" y="3"/>
                </a:lnTo>
                <a:lnTo>
                  <a:pt x="843" y="1"/>
                </a:lnTo>
                <a:lnTo>
                  <a:pt x="835" y="0"/>
                </a:lnTo>
                <a:lnTo>
                  <a:pt x="828" y="0"/>
                </a:lnTo>
                <a:lnTo>
                  <a:pt x="819" y="0"/>
                </a:lnTo>
                <a:lnTo>
                  <a:pt x="812" y="1"/>
                </a:lnTo>
                <a:lnTo>
                  <a:pt x="805" y="3"/>
                </a:lnTo>
                <a:lnTo>
                  <a:pt x="798" y="5"/>
                </a:lnTo>
                <a:lnTo>
                  <a:pt x="791" y="8"/>
                </a:lnTo>
                <a:lnTo>
                  <a:pt x="785" y="13"/>
                </a:lnTo>
                <a:lnTo>
                  <a:pt x="780" y="17"/>
                </a:lnTo>
                <a:lnTo>
                  <a:pt x="774" y="21"/>
                </a:lnTo>
                <a:lnTo>
                  <a:pt x="769" y="27"/>
                </a:lnTo>
                <a:lnTo>
                  <a:pt x="765" y="33"/>
                </a:lnTo>
                <a:lnTo>
                  <a:pt x="761" y="40"/>
                </a:lnTo>
                <a:lnTo>
                  <a:pt x="758" y="46"/>
                </a:lnTo>
                <a:lnTo>
                  <a:pt x="756" y="52"/>
                </a:lnTo>
                <a:lnTo>
                  <a:pt x="754" y="60"/>
                </a:lnTo>
                <a:lnTo>
                  <a:pt x="753" y="67"/>
                </a:lnTo>
                <a:lnTo>
                  <a:pt x="752" y="75"/>
                </a:lnTo>
                <a:lnTo>
                  <a:pt x="753" y="87"/>
                </a:lnTo>
                <a:lnTo>
                  <a:pt x="756" y="97"/>
                </a:lnTo>
                <a:lnTo>
                  <a:pt x="759" y="107"/>
                </a:lnTo>
                <a:lnTo>
                  <a:pt x="765" y="117"/>
                </a:lnTo>
                <a:lnTo>
                  <a:pt x="618" y="264"/>
                </a:lnTo>
                <a:lnTo>
                  <a:pt x="606" y="255"/>
                </a:lnTo>
                <a:lnTo>
                  <a:pt x="594" y="248"/>
                </a:lnTo>
                <a:lnTo>
                  <a:pt x="581" y="241"/>
                </a:lnTo>
                <a:lnTo>
                  <a:pt x="568" y="236"/>
                </a:lnTo>
                <a:lnTo>
                  <a:pt x="554" y="232"/>
                </a:lnTo>
                <a:lnTo>
                  <a:pt x="540" y="228"/>
                </a:lnTo>
                <a:lnTo>
                  <a:pt x="526" y="226"/>
                </a:lnTo>
                <a:lnTo>
                  <a:pt x="511" y="225"/>
                </a:lnTo>
                <a:lnTo>
                  <a:pt x="500" y="226"/>
                </a:lnTo>
                <a:lnTo>
                  <a:pt x="488" y="227"/>
                </a:lnTo>
                <a:lnTo>
                  <a:pt x="476" y="229"/>
                </a:lnTo>
                <a:lnTo>
                  <a:pt x="465" y="232"/>
                </a:lnTo>
                <a:lnTo>
                  <a:pt x="455" y="236"/>
                </a:lnTo>
                <a:lnTo>
                  <a:pt x="444" y="240"/>
                </a:lnTo>
                <a:lnTo>
                  <a:pt x="434" y="244"/>
                </a:lnTo>
                <a:lnTo>
                  <a:pt x="425" y="250"/>
                </a:lnTo>
                <a:lnTo>
                  <a:pt x="415" y="256"/>
                </a:lnTo>
                <a:lnTo>
                  <a:pt x="406" y="263"/>
                </a:lnTo>
                <a:lnTo>
                  <a:pt x="398" y="270"/>
                </a:lnTo>
                <a:lnTo>
                  <a:pt x="390" y="278"/>
                </a:lnTo>
                <a:lnTo>
                  <a:pt x="383" y="286"/>
                </a:lnTo>
                <a:lnTo>
                  <a:pt x="376" y="295"/>
                </a:lnTo>
                <a:lnTo>
                  <a:pt x="370" y="304"/>
                </a:lnTo>
                <a:lnTo>
                  <a:pt x="365" y="314"/>
                </a:lnTo>
                <a:lnTo>
                  <a:pt x="149" y="225"/>
                </a:lnTo>
                <a:lnTo>
                  <a:pt x="150" y="218"/>
                </a:lnTo>
                <a:lnTo>
                  <a:pt x="150" y="210"/>
                </a:lnTo>
                <a:lnTo>
                  <a:pt x="150" y="203"/>
                </a:lnTo>
                <a:lnTo>
                  <a:pt x="149" y="195"/>
                </a:lnTo>
                <a:lnTo>
                  <a:pt x="147" y="189"/>
                </a:lnTo>
                <a:lnTo>
                  <a:pt x="145" y="181"/>
                </a:lnTo>
                <a:lnTo>
                  <a:pt x="141" y="175"/>
                </a:lnTo>
                <a:lnTo>
                  <a:pt x="137" y="168"/>
                </a:lnTo>
                <a:lnTo>
                  <a:pt x="133" y="163"/>
                </a:lnTo>
                <a:lnTo>
                  <a:pt x="127" y="158"/>
                </a:lnTo>
                <a:lnTo>
                  <a:pt x="122" y="152"/>
                </a:lnTo>
                <a:lnTo>
                  <a:pt x="117" y="148"/>
                </a:lnTo>
                <a:lnTo>
                  <a:pt x="110" y="145"/>
                </a:lnTo>
                <a:lnTo>
                  <a:pt x="104" y="141"/>
                </a:lnTo>
                <a:lnTo>
                  <a:pt x="97" y="138"/>
                </a:lnTo>
                <a:lnTo>
                  <a:pt x="90" y="137"/>
                </a:lnTo>
                <a:lnTo>
                  <a:pt x="82" y="136"/>
                </a:lnTo>
                <a:lnTo>
                  <a:pt x="75" y="135"/>
                </a:lnTo>
                <a:lnTo>
                  <a:pt x="67" y="136"/>
                </a:lnTo>
                <a:lnTo>
                  <a:pt x="60" y="137"/>
                </a:lnTo>
                <a:lnTo>
                  <a:pt x="52" y="138"/>
                </a:lnTo>
                <a:lnTo>
                  <a:pt x="46" y="141"/>
                </a:lnTo>
                <a:lnTo>
                  <a:pt x="38" y="145"/>
                </a:lnTo>
                <a:lnTo>
                  <a:pt x="33" y="148"/>
                </a:lnTo>
                <a:lnTo>
                  <a:pt x="27" y="152"/>
                </a:lnTo>
                <a:lnTo>
                  <a:pt x="21" y="158"/>
                </a:lnTo>
                <a:lnTo>
                  <a:pt x="17" y="163"/>
                </a:lnTo>
                <a:lnTo>
                  <a:pt x="13" y="168"/>
                </a:lnTo>
                <a:lnTo>
                  <a:pt x="8" y="175"/>
                </a:lnTo>
                <a:lnTo>
                  <a:pt x="5" y="181"/>
                </a:lnTo>
                <a:lnTo>
                  <a:pt x="3" y="189"/>
                </a:lnTo>
                <a:lnTo>
                  <a:pt x="1" y="195"/>
                </a:lnTo>
                <a:lnTo>
                  <a:pt x="0" y="203"/>
                </a:lnTo>
                <a:lnTo>
                  <a:pt x="0" y="210"/>
                </a:lnTo>
                <a:lnTo>
                  <a:pt x="0" y="219"/>
                </a:lnTo>
                <a:lnTo>
                  <a:pt x="1" y="225"/>
                </a:lnTo>
                <a:lnTo>
                  <a:pt x="3" y="233"/>
                </a:lnTo>
                <a:lnTo>
                  <a:pt x="5" y="240"/>
                </a:lnTo>
                <a:lnTo>
                  <a:pt x="8" y="247"/>
                </a:lnTo>
                <a:lnTo>
                  <a:pt x="13" y="253"/>
                </a:lnTo>
                <a:lnTo>
                  <a:pt x="17" y="258"/>
                </a:lnTo>
                <a:lnTo>
                  <a:pt x="21" y="264"/>
                </a:lnTo>
                <a:lnTo>
                  <a:pt x="27" y="268"/>
                </a:lnTo>
                <a:lnTo>
                  <a:pt x="33" y="273"/>
                </a:lnTo>
                <a:lnTo>
                  <a:pt x="38" y="277"/>
                </a:lnTo>
                <a:lnTo>
                  <a:pt x="46" y="280"/>
                </a:lnTo>
                <a:lnTo>
                  <a:pt x="52" y="282"/>
                </a:lnTo>
                <a:lnTo>
                  <a:pt x="60" y="284"/>
                </a:lnTo>
                <a:lnTo>
                  <a:pt x="67" y="285"/>
                </a:lnTo>
                <a:lnTo>
                  <a:pt x="75" y="286"/>
                </a:lnTo>
                <a:lnTo>
                  <a:pt x="85" y="285"/>
                </a:lnTo>
                <a:lnTo>
                  <a:pt x="93" y="283"/>
                </a:lnTo>
                <a:lnTo>
                  <a:pt x="103" y="281"/>
                </a:lnTo>
                <a:lnTo>
                  <a:pt x="110" y="277"/>
                </a:lnTo>
                <a:lnTo>
                  <a:pt x="118" y="272"/>
                </a:lnTo>
                <a:lnTo>
                  <a:pt x="125" y="266"/>
                </a:lnTo>
                <a:lnTo>
                  <a:pt x="132" y="259"/>
                </a:lnTo>
                <a:lnTo>
                  <a:pt x="137" y="253"/>
                </a:lnTo>
                <a:lnTo>
                  <a:pt x="353" y="342"/>
                </a:lnTo>
                <a:lnTo>
                  <a:pt x="350" y="354"/>
                </a:lnTo>
                <a:lnTo>
                  <a:pt x="347" y="366"/>
                </a:lnTo>
                <a:lnTo>
                  <a:pt x="346" y="379"/>
                </a:lnTo>
                <a:lnTo>
                  <a:pt x="345" y="391"/>
                </a:lnTo>
                <a:lnTo>
                  <a:pt x="346" y="406"/>
                </a:lnTo>
                <a:lnTo>
                  <a:pt x="348" y="420"/>
                </a:lnTo>
                <a:lnTo>
                  <a:pt x="352" y="434"/>
                </a:lnTo>
                <a:lnTo>
                  <a:pt x="356" y="448"/>
                </a:lnTo>
                <a:lnTo>
                  <a:pt x="361" y="461"/>
                </a:lnTo>
                <a:lnTo>
                  <a:pt x="368" y="474"/>
                </a:lnTo>
                <a:lnTo>
                  <a:pt x="375" y="486"/>
                </a:lnTo>
                <a:lnTo>
                  <a:pt x="384" y="496"/>
                </a:lnTo>
                <a:lnTo>
                  <a:pt x="116" y="765"/>
                </a:lnTo>
                <a:lnTo>
                  <a:pt x="107" y="759"/>
                </a:lnTo>
                <a:lnTo>
                  <a:pt x="96" y="756"/>
                </a:lnTo>
                <a:lnTo>
                  <a:pt x="86" y="753"/>
                </a:lnTo>
                <a:lnTo>
                  <a:pt x="75" y="753"/>
                </a:lnTo>
                <a:lnTo>
                  <a:pt x="67" y="753"/>
                </a:lnTo>
                <a:lnTo>
                  <a:pt x="60" y="754"/>
                </a:lnTo>
                <a:lnTo>
                  <a:pt x="52" y="756"/>
                </a:lnTo>
                <a:lnTo>
                  <a:pt x="46" y="758"/>
                </a:lnTo>
                <a:lnTo>
                  <a:pt x="38" y="761"/>
                </a:lnTo>
                <a:lnTo>
                  <a:pt x="33" y="766"/>
                </a:lnTo>
                <a:lnTo>
                  <a:pt x="27" y="770"/>
                </a:lnTo>
                <a:lnTo>
                  <a:pt x="21" y="774"/>
                </a:lnTo>
                <a:lnTo>
                  <a:pt x="17" y="780"/>
                </a:lnTo>
                <a:lnTo>
                  <a:pt x="13" y="786"/>
                </a:lnTo>
                <a:lnTo>
                  <a:pt x="8" y="791"/>
                </a:lnTo>
                <a:lnTo>
                  <a:pt x="5" y="799"/>
                </a:lnTo>
                <a:lnTo>
                  <a:pt x="3" y="805"/>
                </a:lnTo>
                <a:lnTo>
                  <a:pt x="1" y="813"/>
                </a:lnTo>
                <a:lnTo>
                  <a:pt x="0" y="820"/>
                </a:lnTo>
                <a:lnTo>
                  <a:pt x="0" y="828"/>
                </a:lnTo>
                <a:lnTo>
                  <a:pt x="0" y="835"/>
                </a:lnTo>
                <a:lnTo>
                  <a:pt x="1" y="843"/>
                </a:lnTo>
                <a:lnTo>
                  <a:pt x="3" y="850"/>
                </a:lnTo>
                <a:lnTo>
                  <a:pt x="5" y="857"/>
                </a:lnTo>
                <a:lnTo>
                  <a:pt x="8" y="863"/>
                </a:lnTo>
                <a:lnTo>
                  <a:pt x="13" y="870"/>
                </a:lnTo>
                <a:lnTo>
                  <a:pt x="17" y="875"/>
                </a:lnTo>
                <a:lnTo>
                  <a:pt x="21" y="880"/>
                </a:lnTo>
                <a:lnTo>
                  <a:pt x="27" y="886"/>
                </a:lnTo>
                <a:lnTo>
                  <a:pt x="33" y="890"/>
                </a:lnTo>
                <a:lnTo>
                  <a:pt x="38" y="893"/>
                </a:lnTo>
                <a:lnTo>
                  <a:pt x="46" y="897"/>
                </a:lnTo>
                <a:lnTo>
                  <a:pt x="52" y="900"/>
                </a:lnTo>
                <a:lnTo>
                  <a:pt x="60" y="902"/>
                </a:lnTo>
                <a:lnTo>
                  <a:pt x="67" y="903"/>
                </a:lnTo>
                <a:lnTo>
                  <a:pt x="75" y="903"/>
                </a:lnTo>
                <a:lnTo>
                  <a:pt x="82" y="903"/>
                </a:lnTo>
                <a:lnTo>
                  <a:pt x="90" y="902"/>
                </a:lnTo>
                <a:lnTo>
                  <a:pt x="97" y="900"/>
                </a:lnTo>
                <a:lnTo>
                  <a:pt x="104" y="897"/>
                </a:lnTo>
                <a:lnTo>
                  <a:pt x="110" y="893"/>
                </a:lnTo>
                <a:lnTo>
                  <a:pt x="117" y="890"/>
                </a:lnTo>
                <a:lnTo>
                  <a:pt x="122" y="886"/>
                </a:lnTo>
                <a:lnTo>
                  <a:pt x="127" y="880"/>
                </a:lnTo>
                <a:lnTo>
                  <a:pt x="133" y="875"/>
                </a:lnTo>
                <a:lnTo>
                  <a:pt x="137" y="870"/>
                </a:lnTo>
                <a:lnTo>
                  <a:pt x="141" y="863"/>
                </a:lnTo>
                <a:lnTo>
                  <a:pt x="145" y="857"/>
                </a:lnTo>
                <a:lnTo>
                  <a:pt x="147" y="850"/>
                </a:lnTo>
                <a:lnTo>
                  <a:pt x="149" y="843"/>
                </a:lnTo>
                <a:lnTo>
                  <a:pt x="150" y="835"/>
                </a:lnTo>
                <a:lnTo>
                  <a:pt x="150" y="828"/>
                </a:lnTo>
                <a:lnTo>
                  <a:pt x="149" y="816"/>
                </a:lnTo>
                <a:lnTo>
                  <a:pt x="147" y="805"/>
                </a:lnTo>
                <a:lnTo>
                  <a:pt x="143" y="796"/>
                </a:lnTo>
                <a:lnTo>
                  <a:pt x="137" y="786"/>
                </a:lnTo>
                <a:lnTo>
                  <a:pt x="405" y="518"/>
                </a:lnTo>
                <a:lnTo>
                  <a:pt x="417" y="527"/>
                </a:lnTo>
                <a:lnTo>
                  <a:pt x="429" y="534"/>
                </a:lnTo>
                <a:lnTo>
                  <a:pt x="441" y="542"/>
                </a:lnTo>
                <a:lnTo>
                  <a:pt x="454" y="547"/>
                </a:lnTo>
                <a:lnTo>
                  <a:pt x="467" y="551"/>
                </a:lnTo>
                <a:lnTo>
                  <a:pt x="481" y="554"/>
                </a:lnTo>
                <a:lnTo>
                  <a:pt x="496" y="557"/>
                </a:lnTo>
                <a:lnTo>
                  <a:pt x="511" y="557"/>
                </a:lnTo>
                <a:lnTo>
                  <a:pt x="511" y="754"/>
                </a:lnTo>
                <a:lnTo>
                  <a:pt x="505" y="755"/>
                </a:lnTo>
                <a:lnTo>
                  <a:pt x="499" y="757"/>
                </a:lnTo>
                <a:lnTo>
                  <a:pt x="493" y="760"/>
                </a:lnTo>
                <a:lnTo>
                  <a:pt x="488" y="764"/>
                </a:lnTo>
                <a:lnTo>
                  <a:pt x="477" y="771"/>
                </a:lnTo>
                <a:lnTo>
                  <a:pt x="469" y="780"/>
                </a:lnTo>
                <a:lnTo>
                  <a:pt x="464" y="785"/>
                </a:lnTo>
                <a:lnTo>
                  <a:pt x="461" y="790"/>
                </a:lnTo>
                <a:lnTo>
                  <a:pt x="458" y="796"/>
                </a:lnTo>
                <a:lnTo>
                  <a:pt x="456" y="802"/>
                </a:lnTo>
                <a:lnTo>
                  <a:pt x="454" y="808"/>
                </a:lnTo>
                <a:lnTo>
                  <a:pt x="452" y="814"/>
                </a:lnTo>
                <a:lnTo>
                  <a:pt x="451" y="821"/>
                </a:lnTo>
                <a:lnTo>
                  <a:pt x="451" y="828"/>
                </a:lnTo>
                <a:lnTo>
                  <a:pt x="451" y="835"/>
                </a:lnTo>
                <a:lnTo>
                  <a:pt x="452" y="843"/>
                </a:lnTo>
                <a:lnTo>
                  <a:pt x="455" y="850"/>
                </a:lnTo>
                <a:lnTo>
                  <a:pt x="457" y="857"/>
                </a:lnTo>
                <a:lnTo>
                  <a:pt x="460" y="863"/>
                </a:lnTo>
                <a:lnTo>
                  <a:pt x="464" y="870"/>
                </a:lnTo>
                <a:lnTo>
                  <a:pt x="469" y="875"/>
                </a:lnTo>
                <a:lnTo>
                  <a:pt x="473" y="880"/>
                </a:lnTo>
                <a:lnTo>
                  <a:pt x="478" y="886"/>
                </a:lnTo>
                <a:lnTo>
                  <a:pt x="485" y="890"/>
                </a:lnTo>
                <a:lnTo>
                  <a:pt x="490" y="893"/>
                </a:lnTo>
                <a:lnTo>
                  <a:pt x="498" y="897"/>
                </a:lnTo>
                <a:lnTo>
                  <a:pt x="504" y="900"/>
                </a:lnTo>
                <a:lnTo>
                  <a:pt x="511" y="902"/>
                </a:lnTo>
                <a:lnTo>
                  <a:pt x="519" y="903"/>
                </a:lnTo>
                <a:lnTo>
                  <a:pt x="526" y="903"/>
                </a:lnTo>
                <a:lnTo>
                  <a:pt x="534" y="903"/>
                </a:lnTo>
                <a:lnTo>
                  <a:pt x="541" y="902"/>
                </a:lnTo>
                <a:lnTo>
                  <a:pt x="549" y="900"/>
                </a:lnTo>
                <a:lnTo>
                  <a:pt x="555" y="897"/>
                </a:lnTo>
                <a:lnTo>
                  <a:pt x="562" y="893"/>
                </a:lnTo>
                <a:lnTo>
                  <a:pt x="568" y="890"/>
                </a:lnTo>
                <a:lnTo>
                  <a:pt x="575" y="886"/>
                </a:lnTo>
                <a:lnTo>
                  <a:pt x="580" y="880"/>
                </a:lnTo>
                <a:lnTo>
                  <a:pt x="584" y="875"/>
                </a:lnTo>
                <a:lnTo>
                  <a:pt x="589" y="870"/>
                </a:lnTo>
                <a:lnTo>
                  <a:pt x="593" y="863"/>
                </a:lnTo>
                <a:lnTo>
                  <a:pt x="596" y="857"/>
                </a:lnTo>
                <a:lnTo>
                  <a:pt x="598" y="850"/>
                </a:lnTo>
                <a:lnTo>
                  <a:pt x="600" y="843"/>
                </a:lnTo>
                <a:lnTo>
                  <a:pt x="602" y="835"/>
                </a:lnTo>
                <a:lnTo>
                  <a:pt x="602" y="828"/>
                </a:lnTo>
                <a:lnTo>
                  <a:pt x="602" y="821"/>
                </a:lnTo>
                <a:lnTo>
                  <a:pt x="600" y="814"/>
                </a:lnTo>
                <a:lnTo>
                  <a:pt x="599" y="808"/>
                </a:lnTo>
                <a:lnTo>
                  <a:pt x="597" y="802"/>
                </a:lnTo>
                <a:lnTo>
                  <a:pt x="595" y="796"/>
                </a:lnTo>
                <a:lnTo>
                  <a:pt x="592" y="790"/>
                </a:lnTo>
                <a:lnTo>
                  <a:pt x="589" y="785"/>
                </a:lnTo>
                <a:lnTo>
                  <a:pt x="584" y="780"/>
                </a:lnTo>
                <a:lnTo>
                  <a:pt x="576" y="771"/>
                </a:lnTo>
                <a:lnTo>
                  <a:pt x="565" y="764"/>
                </a:lnTo>
                <a:lnTo>
                  <a:pt x="560" y="760"/>
                </a:lnTo>
                <a:lnTo>
                  <a:pt x="554" y="757"/>
                </a:lnTo>
                <a:lnTo>
                  <a:pt x="548" y="756"/>
                </a:lnTo>
                <a:lnTo>
                  <a:pt x="541" y="754"/>
                </a:lnTo>
                <a:lnTo>
                  <a:pt x="541" y="554"/>
                </a:lnTo>
                <a:lnTo>
                  <a:pt x="559" y="550"/>
                </a:lnTo>
                <a:lnTo>
                  <a:pt x="576" y="544"/>
                </a:lnTo>
                <a:lnTo>
                  <a:pt x="592" y="536"/>
                </a:lnTo>
                <a:lnTo>
                  <a:pt x="606" y="527"/>
                </a:lnTo>
                <a:lnTo>
                  <a:pt x="620" y="516"/>
                </a:lnTo>
                <a:lnTo>
                  <a:pt x="633" y="504"/>
                </a:lnTo>
                <a:lnTo>
                  <a:pt x="643" y="490"/>
                </a:lnTo>
                <a:lnTo>
                  <a:pt x="653" y="475"/>
                </a:lnTo>
                <a:lnTo>
                  <a:pt x="755" y="523"/>
                </a:lnTo>
                <a:lnTo>
                  <a:pt x="753" y="533"/>
                </a:lnTo>
                <a:lnTo>
                  <a:pt x="752" y="542"/>
                </a:lnTo>
                <a:lnTo>
                  <a:pt x="753" y="549"/>
                </a:lnTo>
                <a:lnTo>
                  <a:pt x="754" y="557"/>
                </a:lnTo>
                <a:lnTo>
                  <a:pt x="756" y="564"/>
                </a:lnTo>
                <a:lnTo>
                  <a:pt x="758" y="570"/>
                </a:lnTo>
                <a:lnTo>
                  <a:pt x="761" y="578"/>
                </a:lnTo>
                <a:lnTo>
                  <a:pt x="765" y="583"/>
                </a:lnTo>
                <a:lnTo>
                  <a:pt x="769" y="590"/>
                </a:lnTo>
                <a:lnTo>
                  <a:pt x="774" y="595"/>
                </a:lnTo>
                <a:lnTo>
                  <a:pt x="780" y="599"/>
                </a:lnTo>
                <a:lnTo>
                  <a:pt x="785" y="604"/>
                </a:lnTo>
                <a:lnTo>
                  <a:pt x="791" y="608"/>
                </a:lnTo>
                <a:lnTo>
                  <a:pt x="798" y="611"/>
                </a:lnTo>
                <a:lnTo>
                  <a:pt x="805" y="613"/>
                </a:lnTo>
                <a:lnTo>
                  <a:pt x="812" y="616"/>
                </a:lnTo>
                <a:lnTo>
                  <a:pt x="819" y="617"/>
                </a:lnTo>
                <a:lnTo>
                  <a:pt x="828" y="617"/>
                </a:lnTo>
                <a:lnTo>
                  <a:pt x="835" y="617"/>
                </a:lnTo>
                <a:lnTo>
                  <a:pt x="843" y="616"/>
                </a:lnTo>
                <a:lnTo>
                  <a:pt x="849" y="613"/>
                </a:lnTo>
                <a:lnTo>
                  <a:pt x="857" y="611"/>
                </a:lnTo>
                <a:lnTo>
                  <a:pt x="863" y="608"/>
                </a:lnTo>
                <a:lnTo>
                  <a:pt x="870" y="604"/>
                </a:lnTo>
                <a:lnTo>
                  <a:pt x="875" y="599"/>
                </a:lnTo>
                <a:lnTo>
                  <a:pt x="880" y="595"/>
                </a:lnTo>
                <a:lnTo>
                  <a:pt x="886" y="590"/>
                </a:lnTo>
                <a:lnTo>
                  <a:pt x="890" y="583"/>
                </a:lnTo>
                <a:lnTo>
                  <a:pt x="893" y="578"/>
                </a:lnTo>
                <a:lnTo>
                  <a:pt x="896" y="570"/>
                </a:lnTo>
                <a:lnTo>
                  <a:pt x="900" y="564"/>
                </a:lnTo>
                <a:lnTo>
                  <a:pt x="901" y="557"/>
                </a:lnTo>
                <a:lnTo>
                  <a:pt x="902" y="549"/>
                </a:lnTo>
                <a:lnTo>
                  <a:pt x="903" y="542"/>
                </a:lnTo>
                <a:lnTo>
                  <a:pt x="902" y="534"/>
                </a:lnTo>
                <a:lnTo>
                  <a:pt x="901" y="527"/>
                </a:lnTo>
                <a:lnTo>
                  <a:pt x="900" y="519"/>
                </a:lnTo>
                <a:lnTo>
                  <a:pt x="896" y="513"/>
                </a:lnTo>
                <a:lnTo>
                  <a:pt x="893" y="506"/>
                </a:lnTo>
                <a:lnTo>
                  <a:pt x="890" y="500"/>
                </a:lnTo>
                <a:lnTo>
                  <a:pt x="886" y="494"/>
                </a:lnTo>
                <a:lnTo>
                  <a:pt x="880" y="489"/>
                </a:lnTo>
                <a:lnTo>
                  <a:pt x="875" y="484"/>
                </a:lnTo>
                <a:lnTo>
                  <a:pt x="870" y="479"/>
                </a:lnTo>
                <a:lnTo>
                  <a:pt x="863" y="475"/>
                </a:lnTo>
                <a:lnTo>
                  <a:pt x="857" y="472"/>
                </a:lnTo>
                <a:lnTo>
                  <a:pt x="849" y="470"/>
                </a:lnTo>
                <a:lnTo>
                  <a:pt x="843" y="468"/>
                </a:lnTo>
                <a:lnTo>
                  <a:pt x="835" y="466"/>
                </a:lnTo>
                <a:lnTo>
                  <a:pt x="828" y="466"/>
                </a:lnTo>
                <a:close/>
              </a:path>
            </a:pathLst>
          </a:custGeom>
          <a:solidFill>
            <a:srgbClr val="7383C0"/>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49" name="Group 148"/>
          <p:cNvGrpSpPr/>
          <p:nvPr/>
        </p:nvGrpSpPr>
        <p:grpSpPr>
          <a:xfrm>
            <a:off x="6702940" y="4469727"/>
            <a:ext cx="1011771" cy="949593"/>
            <a:chOff x="11029950" y="1357313"/>
            <a:chExt cx="284163" cy="266700"/>
          </a:xfrm>
          <a:solidFill>
            <a:srgbClr val="354A5B"/>
          </a:solidFill>
        </p:grpSpPr>
        <p:sp>
          <p:nvSpPr>
            <p:cNvPr id="150" name="Freeform 3184"/>
            <p:cNvSpPr>
              <a:spLocks noEditPoints="1"/>
            </p:cNvSpPr>
            <p:nvPr/>
          </p:nvSpPr>
          <p:spPr bwMode="auto">
            <a:xfrm>
              <a:off x="11029950" y="1443038"/>
              <a:ext cx="284163" cy="180975"/>
            </a:xfrm>
            <a:custGeom>
              <a:avLst/>
              <a:gdLst>
                <a:gd name="T0" fmla="*/ 301 w 898"/>
                <a:gd name="T1" fmla="*/ 134 h 568"/>
                <a:gd name="T2" fmla="*/ 304 w 898"/>
                <a:gd name="T3" fmla="*/ 127 h 568"/>
                <a:gd name="T4" fmla="*/ 311 w 898"/>
                <a:gd name="T5" fmla="*/ 124 h 568"/>
                <a:gd name="T6" fmla="*/ 318 w 898"/>
                <a:gd name="T7" fmla="*/ 123 h 568"/>
                <a:gd name="T8" fmla="*/ 626 w 898"/>
                <a:gd name="T9" fmla="*/ 276 h 568"/>
                <a:gd name="T10" fmla="*/ 633 w 898"/>
                <a:gd name="T11" fmla="*/ 281 h 568"/>
                <a:gd name="T12" fmla="*/ 635 w 898"/>
                <a:gd name="T13" fmla="*/ 289 h 568"/>
                <a:gd name="T14" fmla="*/ 633 w 898"/>
                <a:gd name="T15" fmla="*/ 296 h 568"/>
                <a:gd name="T16" fmla="*/ 626 w 898"/>
                <a:gd name="T17" fmla="*/ 303 h 568"/>
                <a:gd name="T18" fmla="*/ 318 w 898"/>
                <a:gd name="T19" fmla="*/ 455 h 568"/>
                <a:gd name="T20" fmla="*/ 311 w 898"/>
                <a:gd name="T21" fmla="*/ 455 h 568"/>
                <a:gd name="T22" fmla="*/ 304 w 898"/>
                <a:gd name="T23" fmla="*/ 450 h 568"/>
                <a:gd name="T24" fmla="*/ 301 w 898"/>
                <a:gd name="T25" fmla="*/ 444 h 568"/>
                <a:gd name="T26" fmla="*/ 300 w 898"/>
                <a:gd name="T27" fmla="*/ 138 h 568"/>
                <a:gd name="T28" fmla="*/ 1 w 898"/>
                <a:gd name="T29" fmla="*/ 507 h 568"/>
                <a:gd name="T30" fmla="*/ 4 w 898"/>
                <a:gd name="T31" fmla="*/ 520 h 568"/>
                <a:gd name="T32" fmla="*/ 9 w 898"/>
                <a:gd name="T33" fmla="*/ 532 h 568"/>
                <a:gd name="T34" fmla="*/ 16 w 898"/>
                <a:gd name="T35" fmla="*/ 543 h 568"/>
                <a:gd name="T36" fmla="*/ 26 w 898"/>
                <a:gd name="T37" fmla="*/ 552 h 568"/>
                <a:gd name="T38" fmla="*/ 37 w 898"/>
                <a:gd name="T39" fmla="*/ 559 h 568"/>
                <a:gd name="T40" fmla="*/ 50 w 898"/>
                <a:gd name="T41" fmla="*/ 565 h 568"/>
                <a:gd name="T42" fmla="*/ 63 w 898"/>
                <a:gd name="T43" fmla="*/ 568 h 568"/>
                <a:gd name="T44" fmla="*/ 830 w 898"/>
                <a:gd name="T45" fmla="*/ 568 h 568"/>
                <a:gd name="T46" fmla="*/ 837 w 898"/>
                <a:gd name="T47" fmla="*/ 568 h 568"/>
                <a:gd name="T48" fmla="*/ 850 w 898"/>
                <a:gd name="T49" fmla="*/ 565 h 568"/>
                <a:gd name="T50" fmla="*/ 863 w 898"/>
                <a:gd name="T51" fmla="*/ 559 h 568"/>
                <a:gd name="T52" fmla="*/ 873 w 898"/>
                <a:gd name="T53" fmla="*/ 552 h 568"/>
                <a:gd name="T54" fmla="*/ 883 w 898"/>
                <a:gd name="T55" fmla="*/ 543 h 568"/>
                <a:gd name="T56" fmla="*/ 891 w 898"/>
                <a:gd name="T57" fmla="*/ 532 h 568"/>
                <a:gd name="T58" fmla="*/ 896 w 898"/>
                <a:gd name="T59" fmla="*/ 520 h 568"/>
                <a:gd name="T60" fmla="*/ 898 w 898"/>
                <a:gd name="T61" fmla="*/ 507 h 568"/>
                <a:gd name="T62" fmla="*/ 898 w 898"/>
                <a:gd name="T63" fmla="*/ 0 h 568"/>
                <a:gd name="T64" fmla="*/ 0 w 898"/>
                <a:gd name="T65" fmla="*/ 500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98" h="568">
                  <a:moveTo>
                    <a:pt x="300" y="138"/>
                  </a:moveTo>
                  <a:lnTo>
                    <a:pt x="301" y="134"/>
                  </a:lnTo>
                  <a:lnTo>
                    <a:pt x="302" y="130"/>
                  </a:lnTo>
                  <a:lnTo>
                    <a:pt x="304" y="127"/>
                  </a:lnTo>
                  <a:lnTo>
                    <a:pt x="307" y="125"/>
                  </a:lnTo>
                  <a:lnTo>
                    <a:pt x="311" y="124"/>
                  </a:lnTo>
                  <a:lnTo>
                    <a:pt x="314" y="123"/>
                  </a:lnTo>
                  <a:lnTo>
                    <a:pt x="318" y="123"/>
                  </a:lnTo>
                  <a:lnTo>
                    <a:pt x="321" y="124"/>
                  </a:lnTo>
                  <a:lnTo>
                    <a:pt x="626" y="276"/>
                  </a:lnTo>
                  <a:lnTo>
                    <a:pt x="629" y="278"/>
                  </a:lnTo>
                  <a:lnTo>
                    <a:pt x="633" y="281"/>
                  </a:lnTo>
                  <a:lnTo>
                    <a:pt x="634" y="285"/>
                  </a:lnTo>
                  <a:lnTo>
                    <a:pt x="635" y="289"/>
                  </a:lnTo>
                  <a:lnTo>
                    <a:pt x="634" y="293"/>
                  </a:lnTo>
                  <a:lnTo>
                    <a:pt x="633" y="296"/>
                  </a:lnTo>
                  <a:lnTo>
                    <a:pt x="629" y="300"/>
                  </a:lnTo>
                  <a:lnTo>
                    <a:pt x="626" y="303"/>
                  </a:lnTo>
                  <a:lnTo>
                    <a:pt x="321" y="454"/>
                  </a:lnTo>
                  <a:lnTo>
                    <a:pt x="318" y="455"/>
                  </a:lnTo>
                  <a:lnTo>
                    <a:pt x="315" y="455"/>
                  </a:lnTo>
                  <a:lnTo>
                    <a:pt x="311" y="455"/>
                  </a:lnTo>
                  <a:lnTo>
                    <a:pt x="307" y="452"/>
                  </a:lnTo>
                  <a:lnTo>
                    <a:pt x="304" y="450"/>
                  </a:lnTo>
                  <a:lnTo>
                    <a:pt x="302" y="447"/>
                  </a:lnTo>
                  <a:lnTo>
                    <a:pt x="301" y="444"/>
                  </a:lnTo>
                  <a:lnTo>
                    <a:pt x="300" y="440"/>
                  </a:lnTo>
                  <a:lnTo>
                    <a:pt x="300" y="138"/>
                  </a:lnTo>
                  <a:close/>
                  <a:moveTo>
                    <a:pt x="0" y="500"/>
                  </a:moveTo>
                  <a:lnTo>
                    <a:pt x="1" y="507"/>
                  </a:lnTo>
                  <a:lnTo>
                    <a:pt x="2" y="513"/>
                  </a:lnTo>
                  <a:lnTo>
                    <a:pt x="4" y="520"/>
                  </a:lnTo>
                  <a:lnTo>
                    <a:pt x="7" y="526"/>
                  </a:lnTo>
                  <a:lnTo>
                    <a:pt x="9" y="532"/>
                  </a:lnTo>
                  <a:lnTo>
                    <a:pt x="13" y="538"/>
                  </a:lnTo>
                  <a:lnTo>
                    <a:pt x="16" y="543"/>
                  </a:lnTo>
                  <a:lnTo>
                    <a:pt x="21" y="548"/>
                  </a:lnTo>
                  <a:lnTo>
                    <a:pt x="26" y="552"/>
                  </a:lnTo>
                  <a:lnTo>
                    <a:pt x="31" y="556"/>
                  </a:lnTo>
                  <a:lnTo>
                    <a:pt x="37" y="559"/>
                  </a:lnTo>
                  <a:lnTo>
                    <a:pt x="43" y="563"/>
                  </a:lnTo>
                  <a:lnTo>
                    <a:pt x="50" y="565"/>
                  </a:lnTo>
                  <a:lnTo>
                    <a:pt x="56" y="567"/>
                  </a:lnTo>
                  <a:lnTo>
                    <a:pt x="63" y="568"/>
                  </a:lnTo>
                  <a:lnTo>
                    <a:pt x="70" y="568"/>
                  </a:lnTo>
                  <a:lnTo>
                    <a:pt x="830" y="568"/>
                  </a:lnTo>
                  <a:lnTo>
                    <a:pt x="830" y="568"/>
                  </a:lnTo>
                  <a:lnTo>
                    <a:pt x="837" y="568"/>
                  </a:lnTo>
                  <a:lnTo>
                    <a:pt x="843" y="567"/>
                  </a:lnTo>
                  <a:lnTo>
                    <a:pt x="850" y="565"/>
                  </a:lnTo>
                  <a:lnTo>
                    <a:pt x="856" y="563"/>
                  </a:lnTo>
                  <a:lnTo>
                    <a:pt x="863" y="559"/>
                  </a:lnTo>
                  <a:lnTo>
                    <a:pt x="868" y="556"/>
                  </a:lnTo>
                  <a:lnTo>
                    <a:pt x="873" y="552"/>
                  </a:lnTo>
                  <a:lnTo>
                    <a:pt x="879" y="548"/>
                  </a:lnTo>
                  <a:lnTo>
                    <a:pt x="883" y="543"/>
                  </a:lnTo>
                  <a:lnTo>
                    <a:pt x="886" y="538"/>
                  </a:lnTo>
                  <a:lnTo>
                    <a:pt x="891" y="532"/>
                  </a:lnTo>
                  <a:lnTo>
                    <a:pt x="893" y="526"/>
                  </a:lnTo>
                  <a:lnTo>
                    <a:pt x="896" y="520"/>
                  </a:lnTo>
                  <a:lnTo>
                    <a:pt x="897" y="513"/>
                  </a:lnTo>
                  <a:lnTo>
                    <a:pt x="898" y="507"/>
                  </a:lnTo>
                  <a:lnTo>
                    <a:pt x="898" y="500"/>
                  </a:lnTo>
                  <a:lnTo>
                    <a:pt x="898" y="0"/>
                  </a:lnTo>
                  <a:lnTo>
                    <a:pt x="0" y="0"/>
                  </a:lnTo>
                  <a:lnTo>
                    <a:pt x="0" y="5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3185"/>
            <p:cNvSpPr>
              <a:spLocks/>
            </p:cNvSpPr>
            <p:nvPr/>
          </p:nvSpPr>
          <p:spPr bwMode="auto">
            <a:xfrm>
              <a:off x="11264900" y="1379538"/>
              <a:ext cx="49213" cy="53975"/>
            </a:xfrm>
            <a:custGeom>
              <a:avLst/>
              <a:gdLst>
                <a:gd name="T0" fmla="*/ 0 w 159"/>
                <a:gd name="T1" fmla="*/ 171 h 171"/>
                <a:gd name="T2" fmla="*/ 159 w 159"/>
                <a:gd name="T3" fmla="*/ 171 h 171"/>
                <a:gd name="T4" fmla="*/ 159 w 159"/>
                <a:gd name="T5" fmla="*/ 0 h 171"/>
                <a:gd name="T6" fmla="*/ 0 w 159"/>
                <a:gd name="T7" fmla="*/ 171 h 171"/>
              </a:gdLst>
              <a:ahLst/>
              <a:cxnLst>
                <a:cxn ang="0">
                  <a:pos x="T0" y="T1"/>
                </a:cxn>
                <a:cxn ang="0">
                  <a:pos x="T2" y="T3"/>
                </a:cxn>
                <a:cxn ang="0">
                  <a:pos x="T4" y="T5"/>
                </a:cxn>
                <a:cxn ang="0">
                  <a:pos x="T6" y="T7"/>
                </a:cxn>
              </a:cxnLst>
              <a:rect l="0" t="0" r="r" b="b"/>
              <a:pathLst>
                <a:path w="159" h="171">
                  <a:moveTo>
                    <a:pt x="0" y="171"/>
                  </a:moveTo>
                  <a:lnTo>
                    <a:pt x="159" y="171"/>
                  </a:lnTo>
                  <a:lnTo>
                    <a:pt x="159" y="0"/>
                  </a:lnTo>
                  <a:lnTo>
                    <a:pt x="0" y="1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3186"/>
            <p:cNvSpPr>
              <a:spLocks/>
            </p:cNvSpPr>
            <p:nvPr/>
          </p:nvSpPr>
          <p:spPr bwMode="auto">
            <a:xfrm>
              <a:off x="11069638" y="1357313"/>
              <a:ext cx="106363" cy="76200"/>
            </a:xfrm>
            <a:custGeom>
              <a:avLst/>
              <a:gdLst>
                <a:gd name="T0" fmla="*/ 108 w 333"/>
                <a:gd name="T1" fmla="*/ 240 h 240"/>
                <a:gd name="T2" fmla="*/ 333 w 333"/>
                <a:gd name="T3" fmla="*/ 0 h 240"/>
                <a:gd name="T4" fmla="*/ 225 w 333"/>
                <a:gd name="T5" fmla="*/ 0 h 240"/>
                <a:gd name="T6" fmla="*/ 0 w 333"/>
                <a:gd name="T7" fmla="*/ 240 h 240"/>
                <a:gd name="T8" fmla="*/ 108 w 333"/>
                <a:gd name="T9" fmla="*/ 240 h 240"/>
              </a:gdLst>
              <a:ahLst/>
              <a:cxnLst>
                <a:cxn ang="0">
                  <a:pos x="T0" y="T1"/>
                </a:cxn>
                <a:cxn ang="0">
                  <a:pos x="T2" y="T3"/>
                </a:cxn>
                <a:cxn ang="0">
                  <a:pos x="T4" y="T5"/>
                </a:cxn>
                <a:cxn ang="0">
                  <a:pos x="T6" y="T7"/>
                </a:cxn>
                <a:cxn ang="0">
                  <a:pos x="T8" y="T9"/>
                </a:cxn>
              </a:cxnLst>
              <a:rect l="0" t="0" r="r" b="b"/>
              <a:pathLst>
                <a:path w="333" h="240">
                  <a:moveTo>
                    <a:pt x="108" y="240"/>
                  </a:moveTo>
                  <a:lnTo>
                    <a:pt x="333" y="0"/>
                  </a:lnTo>
                  <a:lnTo>
                    <a:pt x="225" y="0"/>
                  </a:lnTo>
                  <a:lnTo>
                    <a:pt x="0" y="240"/>
                  </a:lnTo>
                  <a:lnTo>
                    <a:pt x="108" y="2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3187"/>
            <p:cNvSpPr>
              <a:spLocks/>
            </p:cNvSpPr>
            <p:nvPr/>
          </p:nvSpPr>
          <p:spPr bwMode="auto">
            <a:xfrm>
              <a:off x="11217275" y="1357313"/>
              <a:ext cx="95250" cy="76200"/>
            </a:xfrm>
            <a:custGeom>
              <a:avLst/>
              <a:gdLst>
                <a:gd name="T0" fmla="*/ 109 w 302"/>
                <a:gd name="T1" fmla="*/ 240 h 240"/>
                <a:gd name="T2" fmla="*/ 302 w 302"/>
                <a:gd name="T3" fmla="*/ 34 h 240"/>
                <a:gd name="T4" fmla="*/ 297 w 302"/>
                <a:gd name="T5" fmla="*/ 27 h 240"/>
                <a:gd name="T6" fmla="*/ 293 w 302"/>
                <a:gd name="T7" fmla="*/ 21 h 240"/>
                <a:gd name="T8" fmla="*/ 289 w 302"/>
                <a:gd name="T9" fmla="*/ 15 h 240"/>
                <a:gd name="T10" fmla="*/ 283 w 302"/>
                <a:gd name="T11" fmla="*/ 10 h 240"/>
                <a:gd name="T12" fmla="*/ 277 w 302"/>
                <a:gd name="T13" fmla="*/ 7 h 240"/>
                <a:gd name="T14" fmla="*/ 271 w 302"/>
                <a:gd name="T15" fmla="*/ 4 h 240"/>
                <a:gd name="T16" fmla="*/ 264 w 302"/>
                <a:gd name="T17" fmla="*/ 1 h 240"/>
                <a:gd name="T18" fmla="*/ 257 w 302"/>
                <a:gd name="T19" fmla="*/ 0 h 240"/>
                <a:gd name="T20" fmla="*/ 227 w 302"/>
                <a:gd name="T21" fmla="*/ 0 h 240"/>
                <a:gd name="T22" fmla="*/ 0 w 302"/>
                <a:gd name="T23" fmla="*/ 240 h 240"/>
                <a:gd name="T24" fmla="*/ 109 w 302"/>
                <a:gd name="T25"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2" h="240">
                  <a:moveTo>
                    <a:pt x="109" y="240"/>
                  </a:moveTo>
                  <a:lnTo>
                    <a:pt x="302" y="34"/>
                  </a:lnTo>
                  <a:lnTo>
                    <a:pt x="297" y="27"/>
                  </a:lnTo>
                  <a:lnTo>
                    <a:pt x="293" y="21"/>
                  </a:lnTo>
                  <a:lnTo>
                    <a:pt x="289" y="15"/>
                  </a:lnTo>
                  <a:lnTo>
                    <a:pt x="283" y="10"/>
                  </a:lnTo>
                  <a:lnTo>
                    <a:pt x="277" y="7"/>
                  </a:lnTo>
                  <a:lnTo>
                    <a:pt x="271" y="4"/>
                  </a:lnTo>
                  <a:lnTo>
                    <a:pt x="264" y="1"/>
                  </a:lnTo>
                  <a:lnTo>
                    <a:pt x="257" y="0"/>
                  </a:lnTo>
                  <a:lnTo>
                    <a:pt x="227" y="0"/>
                  </a:lnTo>
                  <a:lnTo>
                    <a:pt x="0" y="240"/>
                  </a:lnTo>
                  <a:lnTo>
                    <a:pt x="109" y="2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3188"/>
            <p:cNvSpPr>
              <a:spLocks/>
            </p:cNvSpPr>
            <p:nvPr/>
          </p:nvSpPr>
          <p:spPr bwMode="auto">
            <a:xfrm>
              <a:off x="11169650" y="1357313"/>
              <a:ext cx="106363" cy="76200"/>
            </a:xfrm>
            <a:custGeom>
              <a:avLst/>
              <a:gdLst>
                <a:gd name="T0" fmla="*/ 109 w 335"/>
                <a:gd name="T1" fmla="*/ 240 h 240"/>
                <a:gd name="T2" fmla="*/ 335 w 335"/>
                <a:gd name="T3" fmla="*/ 0 h 240"/>
                <a:gd name="T4" fmla="*/ 227 w 335"/>
                <a:gd name="T5" fmla="*/ 0 h 240"/>
                <a:gd name="T6" fmla="*/ 0 w 335"/>
                <a:gd name="T7" fmla="*/ 240 h 240"/>
                <a:gd name="T8" fmla="*/ 109 w 335"/>
                <a:gd name="T9" fmla="*/ 240 h 240"/>
              </a:gdLst>
              <a:ahLst/>
              <a:cxnLst>
                <a:cxn ang="0">
                  <a:pos x="T0" y="T1"/>
                </a:cxn>
                <a:cxn ang="0">
                  <a:pos x="T2" y="T3"/>
                </a:cxn>
                <a:cxn ang="0">
                  <a:pos x="T4" y="T5"/>
                </a:cxn>
                <a:cxn ang="0">
                  <a:pos x="T6" y="T7"/>
                </a:cxn>
                <a:cxn ang="0">
                  <a:pos x="T8" y="T9"/>
                </a:cxn>
              </a:cxnLst>
              <a:rect l="0" t="0" r="r" b="b"/>
              <a:pathLst>
                <a:path w="335" h="240">
                  <a:moveTo>
                    <a:pt x="109" y="240"/>
                  </a:moveTo>
                  <a:lnTo>
                    <a:pt x="335" y="0"/>
                  </a:lnTo>
                  <a:lnTo>
                    <a:pt x="227" y="0"/>
                  </a:lnTo>
                  <a:lnTo>
                    <a:pt x="0" y="240"/>
                  </a:lnTo>
                  <a:lnTo>
                    <a:pt x="109" y="2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3189"/>
            <p:cNvSpPr>
              <a:spLocks/>
            </p:cNvSpPr>
            <p:nvPr/>
          </p:nvSpPr>
          <p:spPr bwMode="auto">
            <a:xfrm>
              <a:off x="11029950" y="1357313"/>
              <a:ext cx="98425" cy="76200"/>
            </a:xfrm>
            <a:custGeom>
              <a:avLst/>
              <a:gdLst>
                <a:gd name="T0" fmla="*/ 311 w 311"/>
                <a:gd name="T1" fmla="*/ 0 h 240"/>
                <a:gd name="T2" fmla="*/ 201 w 311"/>
                <a:gd name="T3" fmla="*/ 0 h 240"/>
                <a:gd name="T4" fmla="*/ 0 w 311"/>
                <a:gd name="T5" fmla="*/ 217 h 240"/>
                <a:gd name="T6" fmla="*/ 0 w 311"/>
                <a:gd name="T7" fmla="*/ 240 h 240"/>
                <a:gd name="T8" fmla="*/ 84 w 311"/>
                <a:gd name="T9" fmla="*/ 240 h 240"/>
                <a:gd name="T10" fmla="*/ 311 w 311"/>
                <a:gd name="T11" fmla="*/ 0 h 240"/>
              </a:gdLst>
              <a:ahLst/>
              <a:cxnLst>
                <a:cxn ang="0">
                  <a:pos x="T0" y="T1"/>
                </a:cxn>
                <a:cxn ang="0">
                  <a:pos x="T2" y="T3"/>
                </a:cxn>
                <a:cxn ang="0">
                  <a:pos x="T4" y="T5"/>
                </a:cxn>
                <a:cxn ang="0">
                  <a:pos x="T6" y="T7"/>
                </a:cxn>
                <a:cxn ang="0">
                  <a:pos x="T8" y="T9"/>
                </a:cxn>
                <a:cxn ang="0">
                  <a:pos x="T10" y="T11"/>
                </a:cxn>
              </a:cxnLst>
              <a:rect l="0" t="0" r="r" b="b"/>
              <a:pathLst>
                <a:path w="311" h="240">
                  <a:moveTo>
                    <a:pt x="311" y="0"/>
                  </a:moveTo>
                  <a:lnTo>
                    <a:pt x="201" y="0"/>
                  </a:lnTo>
                  <a:lnTo>
                    <a:pt x="0" y="217"/>
                  </a:lnTo>
                  <a:lnTo>
                    <a:pt x="0" y="240"/>
                  </a:lnTo>
                  <a:lnTo>
                    <a:pt x="84" y="240"/>
                  </a:lnTo>
                  <a:lnTo>
                    <a:pt x="3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3190"/>
            <p:cNvSpPr>
              <a:spLocks/>
            </p:cNvSpPr>
            <p:nvPr/>
          </p:nvSpPr>
          <p:spPr bwMode="auto">
            <a:xfrm>
              <a:off x="11029950" y="1357313"/>
              <a:ext cx="50800" cy="55563"/>
            </a:xfrm>
            <a:custGeom>
              <a:avLst/>
              <a:gdLst>
                <a:gd name="T0" fmla="*/ 54 w 161"/>
                <a:gd name="T1" fmla="*/ 0 h 173"/>
                <a:gd name="T2" fmla="*/ 47 w 161"/>
                <a:gd name="T3" fmla="*/ 1 h 173"/>
                <a:gd name="T4" fmla="*/ 42 w 161"/>
                <a:gd name="T5" fmla="*/ 3 h 173"/>
                <a:gd name="T6" fmla="*/ 37 w 161"/>
                <a:gd name="T7" fmla="*/ 5 h 173"/>
                <a:gd name="T8" fmla="*/ 31 w 161"/>
                <a:gd name="T9" fmla="*/ 8 h 173"/>
                <a:gd name="T10" fmla="*/ 27 w 161"/>
                <a:gd name="T11" fmla="*/ 11 h 173"/>
                <a:gd name="T12" fmla="*/ 23 w 161"/>
                <a:gd name="T13" fmla="*/ 14 h 173"/>
                <a:gd name="T14" fmla="*/ 19 w 161"/>
                <a:gd name="T15" fmla="*/ 20 h 173"/>
                <a:gd name="T16" fmla="*/ 15 w 161"/>
                <a:gd name="T17" fmla="*/ 24 h 173"/>
                <a:gd name="T18" fmla="*/ 9 w 161"/>
                <a:gd name="T19" fmla="*/ 35 h 173"/>
                <a:gd name="T20" fmla="*/ 5 w 161"/>
                <a:gd name="T21" fmla="*/ 46 h 173"/>
                <a:gd name="T22" fmla="*/ 1 w 161"/>
                <a:gd name="T23" fmla="*/ 57 h 173"/>
                <a:gd name="T24" fmla="*/ 0 w 161"/>
                <a:gd name="T25" fmla="*/ 69 h 173"/>
                <a:gd name="T26" fmla="*/ 0 w 161"/>
                <a:gd name="T27" fmla="*/ 173 h 173"/>
                <a:gd name="T28" fmla="*/ 161 w 161"/>
                <a:gd name="T29" fmla="*/ 0 h 173"/>
                <a:gd name="T30" fmla="*/ 54 w 161"/>
                <a:gd name="T31"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1" h="173">
                  <a:moveTo>
                    <a:pt x="54" y="0"/>
                  </a:moveTo>
                  <a:lnTo>
                    <a:pt x="47" y="1"/>
                  </a:lnTo>
                  <a:lnTo>
                    <a:pt x="42" y="3"/>
                  </a:lnTo>
                  <a:lnTo>
                    <a:pt x="37" y="5"/>
                  </a:lnTo>
                  <a:lnTo>
                    <a:pt x="31" y="8"/>
                  </a:lnTo>
                  <a:lnTo>
                    <a:pt x="27" y="11"/>
                  </a:lnTo>
                  <a:lnTo>
                    <a:pt x="23" y="14"/>
                  </a:lnTo>
                  <a:lnTo>
                    <a:pt x="19" y="20"/>
                  </a:lnTo>
                  <a:lnTo>
                    <a:pt x="15" y="24"/>
                  </a:lnTo>
                  <a:lnTo>
                    <a:pt x="9" y="35"/>
                  </a:lnTo>
                  <a:lnTo>
                    <a:pt x="5" y="46"/>
                  </a:lnTo>
                  <a:lnTo>
                    <a:pt x="1" y="57"/>
                  </a:lnTo>
                  <a:lnTo>
                    <a:pt x="0" y="69"/>
                  </a:lnTo>
                  <a:lnTo>
                    <a:pt x="0" y="173"/>
                  </a:lnTo>
                  <a:lnTo>
                    <a:pt x="161" y="0"/>
                  </a:ln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3191"/>
            <p:cNvSpPr>
              <a:spLocks/>
            </p:cNvSpPr>
            <p:nvPr/>
          </p:nvSpPr>
          <p:spPr bwMode="auto">
            <a:xfrm>
              <a:off x="11117263" y="1357313"/>
              <a:ext cx="111125" cy="76200"/>
            </a:xfrm>
            <a:custGeom>
              <a:avLst/>
              <a:gdLst>
                <a:gd name="T0" fmla="*/ 123 w 349"/>
                <a:gd name="T1" fmla="*/ 240 h 240"/>
                <a:gd name="T2" fmla="*/ 349 w 349"/>
                <a:gd name="T3" fmla="*/ 0 h 240"/>
                <a:gd name="T4" fmla="*/ 226 w 349"/>
                <a:gd name="T5" fmla="*/ 0 h 240"/>
                <a:gd name="T6" fmla="*/ 0 w 349"/>
                <a:gd name="T7" fmla="*/ 240 h 240"/>
                <a:gd name="T8" fmla="*/ 123 w 349"/>
                <a:gd name="T9" fmla="*/ 240 h 240"/>
              </a:gdLst>
              <a:ahLst/>
              <a:cxnLst>
                <a:cxn ang="0">
                  <a:pos x="T0" y="T1"/>
                </a:cxn>
                <a:cxn ang="0">
                  <a:pos x="T2" y="T3"/>
                </a:cxn>
                <a:cxn ang="0">
                  <a:pos x="T4" y="T5"/>
                </a:cxn>
                <a:cxn ang="0">
                  <a:pos x="T6" y="T7"/>
                </a:cxn>
                <a:cxn ang="0">
                  <a:pos x="T8" y="T9"/>
                </a:cxn>
              </a:cxnLst>
              <a:rect l="0" t="0" r="r" b="b"/>
              <a:pathLst>
                <a:path w="349" h="240">
                  <a:moveTo>
                    <a:pt x="123" y="240"/>
                  </a:moveTo>
                  <a:lnTo>
                    <a:pt x="349" y="0"/>
                  </a:lnTo>
                  <a:lnTo>
                    <a:pt x="226" y="0"/>
                  </a:lnTo>
                  <a:lnTo>
                    <a:pt x="0" y="240"/>
                  </a:lnTo>
                  <a:lnTo>
                    <a:pt x="123" y="2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158" name="Straight Connector 157"/>
          <p:cNvCxnSpPr/>
          <p:nvPr/>
        </p:nvCxnSpPr>
        <p:spPr>
          <a:xfrm>
            <a:off x="6108970" y="1643974"/>
            <a:ext cx="0" cy="440663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5" name="Title 1">
            <a:extLst>
              <a:ext uri="{FF2B5EF4-FFF2-40B4-BE49-F238E27FC236}">
                <a16:creationId xmlns:a16="http://schemas.microsoft.com/office/drawing/2014/main" id="{8E645537-CB1A-4745-A25D-209FDE096F8A}"/>
              </a:ext>
            </a:extLst>
          </p:cNvPr>
          <p:cNvSpPr txBox="1">
            <a:spLocks/>
          </p:cNvSpPr>
          <p:nvPr/>
        </p:nvSpPr>
        <p:spPr>
          <a:xfrm>
            <a:off x="633527" y="467710"/>
            <a:ext cx="10515600" cy="387798"/>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600" kern="1200">
                <a:solidFill>
                  <a:srgbClr val="0070C0"/>
                </a:solidFill>
                <a:latin typeface="Century Gothic" panose="020B0502020202020204" pitchFamily="34" charset="0"/>
                <a:ea typeface="+mj-ea"/>
                <a:cs typeface="+mj-cs"/>
              </a:defRPr>
            </a:lvl1pPr>
          </a:lstStyle>
          <a:p>
            <a:r>
              <a:rPr lang="en-IN" dirty="0">
                <a:solidFill>
                  <a:schemeClr val="tx1">
                    <a:lumMod val="75000"/>
                  </a:schemeClr>
                </a:solidFill>
              </a:rPr>
              <a:t>Our Performance testing services offerings</a:t>
            </a:r>
            <a:endParaRPr lang="id-ID" dirty="0">
              <a:solidFill>
                <a:schemeClr val="tx1">
                  <a:lumMod val="75000"/>
                </a:schemeClr>
              </a:solidFill>
            </a:endParaRPr>
          </a:p>
        </p:txBody>
      </p:sp>
    </p:spTree>
    <p:extLst>
      <p:ext uri="{BB962C8B-B14F-4D97-AF65-F5344CB8AC3E}">
        <p14:creationId xmlns:p14="http://schemas.microsoft.com/office/powerpoint/2010/main" val="12132228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128512" y="489052"/>
            <a:ext cx="10515600" cy="5659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rgbClr val="F79428"/>
                </a:solidFill>
                <a:latin typeface="Century Gothic" panose="020B0502020202020204" pitchFamily="34" charset="0"/>
                <a:ea typeface="+mj-ea"/>
                <a:cs typeface="+mj-cs"/>
              </a:defRPr>
            </a:lvl1pPr>
          </a:lstStyle>
          <a:p>
            <a:pPr algn="l"/>
            <a:r>
              <a:rPr lang="en-IN" sz="3600" dirty="0">
                <a:solidFill>
                  <a:schemeClr val="tx1"/>
                </a:solidFill>
              </a:rPr>
              <a:t>Focus Areas of Security Testing</a:t>
            </a:r>
          </a:p>
        </p:txBody>
      </p:sp>
      <p:sp>
        <p:nvSpPr>
          <p:cNvPr id="10" name="TextBox 9"/>
          <p:cNvSpPr txBox="1"/>
          <p:nvPr/>
        </p:nvSpPr>
        <p:spPr>
          <a:xfrm>
            <a:off x="42930" y="1170075"/>
            <a:ext cx="10310191" cy="369332"/>
          </a:xfrm>
          <a:prstGeom prst="rect">
            <a:avLst/>
          </a:prstGeom>
          <a:noFill/>
        </p:spPr>
        <p:txBody>
          <a:bodyPr wrap="square" rtlCol="0">
            <a:spAutoFit/>
          </a:bodyPr>
          <a:lstStyle/>
          <a:p>
            <a:r>
              <a:rPr lang="en-IN" dirty="0"/>
              <a:t>ideyaLabs would focus on the below areas of Security Testing</a:t>
            </a:r>
          </a:p>
        </p:txBody>
      </p:sp>
      <p:sp>
        <p:nvSpPr>
          <p:cNvPr id="6" name="TextBox 5"/>
          <p:cNvSpPr txBox="1"/>
          <p:nvPr/>
        </p:nvSpPr>
        <p:spPr>
          <a:xfrm>
            <a:off x="42930" y="1584144"/>
            <a:ext cx="4342800" cy="4024435"/>
          </a:xfrm>
          <a:prstGeom prst="rect">
            <a:avLst/>
          </a:prstGeom>
          <a:noFill/>
        </p:spPr>
        <p:txBody>
          <a:bodyPr wrap="square" rtlCol="0">
            <a:spAutoFit/>
          </a:bodyPr>
          <a:lstStyle/>
          <a:p>
            <a:r>
              <a:rPr lang="en-IN" dirty="0">
                <a:solidFill>
                  <a:srgbClr val="ED8A28"/>
                </a:solidFill>
                <a:latin typeface="Century Gothic" panose="020B0502020202020204" pitchFamily="34" charset="0"/>
                <a:ea typeface="+mj-ea"/>
                <a:cs typeface="+mj-cs"/>
              </a:rPr>
              <a:t>Web &amp; Mobile Application </a:t>
            </a:r>
          </a:p>
          <a:p>
            <a:pPr marL="342900" indent="-342900">
              <a:lnSpc>
                <a:spcPct val="150000"/>
              </a:lnSpc>
              <a:buFont typeface="Wingdings" panose="05000000000000000000" pitchFamily="2" charset="2"/>
              <a:buChar char="ü"/>
            </a:pPr>
            <a:r>
              <a:rPr lang="en-IN" sz="1600" dirty="0"/>
              <a:t>Authentication</a:t>
            </a:r>
            <a:endParaRPr lang="en-GB" sz="1600" dirty="0">
              <a:latin typeface="Calibri" charset="0"/>
              <a:ea typeface="Calibri" charset="0"/>
              <a:cs typeface="Times New Roman" charset="0"/>
            </a:endParaRPr>
          </a:p>
          <a:p>
            <a:pPr marL="342900" indent="-342900">
              <a:lnSpc>
                <a:spcPct val="150000"/>
              </a:lnSpc>
              <a:buFont typeface="Wingdings" panose="05000000000000000000" pitchFamily="2" charset="2"/>
              <a:buChar char="ü"/>
            </a:pPr>
            <a:r>
              <a:rPr lang="en-IN" sz="1600" dirty="0"/>
              <a:t>Authorization</a:t>
            </a:r>
          </a:p>
          <a:p>
            <a:pPr marL="342900" indent="-342900">
              <a:lnSpc>
                <a:spcPct val="150000"/>
              </a:lnSpc>
              <a:buFont typeface="Wingdings" panose="05000000000000000000" pitchFamily="2" charset="2"/>
              <a:buChar char="ü"/>
            </a:pPr>
            <a:r>
              <a:rPr lang="en-IN" sz="1600" dirty="0"/>
              <a:t>Input Validation</a:t>
            </a:r>
          </a:p>
          <a:p>
            <a:pPr marL="342900" indent="-342900">
              <a:lnSpc>
                <a:spcPct val="150000"/>
              </a:lnSpc>
              <a:buFont typeface="Wingdings" panose="05000000000000000000" pitchFamily="2" charset="2"/>
              <a:buChar char="ü"/>
            </a:pPr>
            <a:r>
              <a:rPr lang="en-IN" sz="1600" dirty="0"/>
              <a:t>Client Side Injections</a:t>
            </a:r>
          </a:p>
          <a:p>
            <a:pPr marL="342900" indent="-342900">
              <a:lnSpc>
                <a:spcPct val="150000"/>
              </a:lnSpc>
              <a:buFont typeface="Wingdings" panose="05000000000000000000" pitchFamily="2" charset="2"/>
              <a:buChar char="ü"/>
            </a:pPr>
            <a:r>
              <a:rPr lang="en-IN" sz="1600" dirty="0"/>
              <a:t>Session Management </a:t>
            </a:r>
            <a:endParaRPr lang="en-GB" sz="1600" dirty="0">
              <a:latin typeface="Calibri" charset="0"/>
              <a:ea typeface="Calibri" charset="0"/>
              <a:cs typeface="Times New Roman" charset="0"/>
            </a:endParaRPr>
          </a:p>
          <a:p>
            <a:pPr marL="342900" indent="-342900">
              <a:lnSpc>
                <a:spcPct val="150000"/>
              </a:lnSpc>
              <a:buFont typeface="Wingdings" panose="05000000000000000000" pitchFamily="2" charset="2"/>
              <a:buChar char="ü"/>
            </a:pPr>
            <a:r>
              <a:rPr lang="en-IN" sz="1600" dirty="0"/>
              <a:t>Access Control Checks </a:t>
            </a:r>
          </a:p>
          <a:p>
            <a:pPr marL="342900" indent="-342900">
              <a:lnSpc>
                <a:spcPct val="150000"/>
              </a:lnSpc>
              <a:buFont typeface="Wingdings" panose="05000000000000000000" pitchFamily="2" charset="2"/>
              <a:buChar char="ü"/>
            </a:pPr>
            <a:r>
              <a:rPr lang="en-GB" sz="1600" dirty="0">
                <a:latin typeface="Calibri" charset="0"/>
                <a:ea typeface="Calibri" charset="0"/>
                <a:cs typeface="Times New Roman" charset="0"/>
              </a:rPr>
              <a:t>Parameter Manipulation</a:t>
            </a:r>
          </a:p>
          <a:p>
            <a:pPr marL="342900" indent="-342900">
              <a:lnSpc>
                <a:spcPct val="150000"/>
              </a:lnSpc>
              <a:buFont typeface="Wingdings" panose="05000000000000000000" pitchFamily="2" charset="2"/>
              <a:buChar char="ü"/>
            </a:pPr>
            <a:r>
              <a:rPr lang="en-IN" sz="1600" dirty="0"/>
              <a:t>Cryptography Issues</a:t>
            </a:r>
          </a:p>
          <a:p>
            <a:pPr marL="342900" indent="-342900">
              <a:lnSpc>
                <a:spcPct val="150000"/>
              </a:lnSpc>
              <a:buFont typeface="Wingdings" panose="05000000000000000000" pitchFamily="2" charset="2"/>
              <a:buChar char="ü"/>
            </a:pPr>
            <a:r>
              <a:rPr lang="en-GB" sz="1600" dirty="0">
                <a:latin typeface="Calibri" charset="0"/>
                <a:ea typeface="Calibri" charset="0"/>
                <a:cs typeface="Times New Roman" charset="0"/>
              </a:rPr>
              <a:t>Business Logic Testing </a:t>
            </a:r>
          </a:p>
          <a:p>
            <a:pPr marL="342900" indent="-342900">
              <a:lnSpc>
                <a:spcPct val="150000"/>
              </a:lnSpc>
              <a:buFont typeface="Wingdings" panose="05000000000000000000" pitchFamily="2" charset="2"/>
              <a:buChar char="ü"/>
            </a:pPr>
            <a:r>
              <a:rPr lang="en-GB" sz="1600" dirty="0">
                <a:latin typeface="Calibri" charset="0"/>
                <a:ea typeface="Calibri" charset="0"/>
                <a:cs typeface="Times New Roman" charset="0"/>
              </a:rPr>
              <a:t>MITM Attacks </a:t>
            </a:r>
            <a:endParaRPr lang="en-IN" sz="1600" dirty="0"/>
          </a:p>
        </p:txBody>
      </p:sp>
      <p:sp>
        <p:nvSpPr>
          <p:cNvPr id="9" name="TextBox 8"/>
          <p:cNvSpPr txBox="1"/>
          <p:nvPr/>
        </p:nvSpPr>
        <p:spPr>
          <a:xfrm>
            <a:off x="3342919" y="1622352"/>
            <a:ext cx="2871050" cy="3285771"/>
          </a:xfrm>
          <a:prstGeom prst="rect">
            <a:avLst/>
          </a:prstGeom>
          <a:noFill/>
        </p:spPr>
        <p:txBody>
          <a:bodyPr wrap="square" rtlCol="0">
            <a:spAutoFit/>
          </a:bodyPr>
          <a:lstStyle/>
          <a:p>
            <a:r>
              <a:rPr lang="en-IN" dirty="0">
                <a:solidFill>
                  <a:srgbClr val="ED8A28"/>
                </a:solidFill>
                <a:latin typeface="Century Gothic" panose="020B0502020202020204" pitchFamily="34" charset="0"/>
              </a:rPr>
              <a:t>Source Code Review</a:t>
            </a:r>
          </a:p>
          <a:p>
            <a:pPr marL="342900" indent="-342900">
              <a:lnSpc>
                <a:spcPct val="150000"/>
              </a:lnSpc>
              <a:buFont typeface="Wingdings" panose="05000000000000000000" pitchFamily="2" charset="2"/>
              <a:buChar char="ü"/>
            </a:pPr>
            <a:r>
              <a:rPr lang="en-IN" sz="1600" dirty="0"/>
              <a:t>Data Access</a:t>
            </a:r>
          </a:p>
          <a:p>
            <a:pPr marL="342900" indent="-342900">
              <a:lnSpc>
                <a:spcPct val="150000"/>
              </a:lnSpc>
              <a:buFont typeface="Wingdings" panose="05000000000000000000" pitchFamily="2" charset="2"/>
              <a:buChar char="ü"/>
            </a:pPr>
            <a:r>
              <a:rPr lang="en-IN" sz="1600" dirty="0"/>
              <a:t>Validations</a:t>
            </a:r>
          </a:p>
          <a:p>
            <a:pPr marL="342900" indent="-342900">
              <a:lnSpc>
                <a:spcPct val="150000"/>
              </a:lnSpc>
              <a:buFont typeface="Wingdings" panose="05000000000000000000" pitchFamily="2" charset="2"/>
              <a:buChar char="ü"/>
            </a:pPr>
            <a:r>
              <a:rPr lang="en-IN" sz="1600" dirty="0"/>
              <a:t>Exceptions reviews </a:t>
            </a:r>
          </a:p>
          <a:p>
            <a:pPr marL="342900" indent="-342900">
              <a:lnSpc>
                <a:spcPct val="150000"/>
              </a:lnSpc>
              <a:buFont typeface="Wingdings" panose="05000000000000000000" pitchFamily="2" charset="2"/>
              <a:buChar char="ü"/>
            </a:pPr>
            <a:r>
              <a:rPr lang="en-IN" sz="1600" dirty="0"/>
              <a:t>Sensitive data Exposure</a:t>
            </a:r>
          </a:p>
          <a:p>
            <a:pPr marL="342900" indent="-342900">
              <a:lnSpc>
                <a:spcPct val="150000"/>
              </a:lnSpc>
              <a:buFont typeface="Wingdings" panose="05000000000000000000" pitchFamily="2" charset="2"/>
              <a:buChar char="ü"/>
            </a:pPr>
            <a:r>
              <a:rPr lang="en-IN" sz="1600" dirty="0"/>
              <a:t>Poor error handling </a:t>
            </a:r>
          </a:p>
          <a:p>
            <a:pPr marL="342900" indent="-342900">
              <a:lnSpc>
                <a:spcPct val="150000"/>
              </a:lnSpc>
              <a:buFont typeface="Wingdings" panose="05000000000000000000" pitchFamily="2" charset="2"/>
              <a:buChar char="ü"/>
            </a:pPr>
            <a:r>
              <a:rPr lang="en-GB" sz="1600" dirty="0"/>
              <a:t>Hard-coded secrets </a:t>
            </a:r>
          </a:p>
          <a:p>
            <a:pPr marL="342900" indent="-342900">
              <a:lnSpc>
                <a:spcPct val="150000"/>
              </a:lnSpc>
              <a:buFont typeface="Wingdings" panose="05000000000000000000" pitchFamily="2" charset="2"/>
              <a:buChar char="ü"/>
            </a:pPr>
            <a:r>
              <a:rPr lang="en-IN" sz="1600" dirty="0"/>
              <a:t>Authentication</a:t>
            </a:r>
            <a:endParaRPr lang="en-GB" sz="1600" dirty="0"/>
          </a:p>
          <a:p>
            <a:pPr marL="342900" indent="-342900">
              <a:lnSpc>
                <a:spcPct val="150000"/>
              </a:lnSpc>
              <a:buFont typeface="Wingdings" panose="05000000000000000000" pitchFamily="2" charset="2"/>
              <a:buChar char="ü"/>
            </a:pPr>
            <a:r>
              <a:rPr lang="en-IN" sz="1600" dirty="0"/>
              <a:t>Authorization</a:t>
            </a:r>
          </a:p>
        </p:txBody>
      </p:sp>
      <p:sp>
        <p:nvSpPr>
          <p:cNvPr id="11" name="TextBox 10"/>
          <p:cNvSpPr txBox="1"/>
          <p:nvPr/>
        </p:nvSpPr>
        <p:spPr>
          <a:xfrm>
            <a:off x="6085820" y="1637342"/>
            <a:ext cx="2896116" cy="1808444"/>
          </a:xfrm>
          <a:prstGeom prst="rect">
            <a:avLst/>
          </a:prstGeom>
          <a:noFill/>
        </p:spPr>
        <p:txBody>
          <a:bodyPr wrap="square" rtlCol="0">
            <a:spAutoFit/>
          </a:bodyPr>
          <a:lstStyle/>
          <a:p>
            <a:r>
              <a:rPr lang="en-IN" dirty="0">
                <a:solidFill>
                  <a:srgbClr val="ED8A28"/>
                </a:solidFill>
                <a:latin typeface="Century Gothic" panose="020B0502020202020204" pitchFamily="34" charset="0"/>
              </a:rPr>
              <a:t>Network VAPT</a:t>
            </a:r>
          </a:p>
          <a:p>
            <a:pPr marL="342900" indent="-342900">
              <a:lnSpc>
                <a:spcPct val="150000"/>
              </a:lnSpc>
              <a:buFont typeface="Wingdings" panose="05000000000000000000" pitchFamily="2" charset="2"/>
              <a:buChar char="ü"/>
            </a:pPr>
            <a:r>
              <a:rPr lang="en-IN" sz="1600" dirty="0"/>
              <a:t>Port Scanning</a:t>
            </a:r>
          </a:p>
          <a:p>
            <a:pPr marL="342900" indent="-342900">
              <a:lnSpc>
                <a:spcPct val="150000"/>
              </a:lnSpc>
              <a:buFont typeface="Wingdings" panose="05000000000000000000" pitchFamily="2" charset="2"/>
              <a:buChar char="ü"/>
            </a:pPr>
            <a:r>
              <a:rPr lang="en-IN" sz="1600" dirty="0"/>
              <a:t>OS Fingerprinting</a:t>
            </a:r>
          </a:p>
          <a:p>
            <a:pPr marL="342900" indent="-342900">
              <a:lnSpc>
                <a:spcPct val="150000"/>
              </a:lnSpc>
              <a:buFont typeface="Wingdings" panose="05000000000000000000" pitchFamily="2" charset="2"/>
              <a:buChar char="ü"/>
            </a:pPr>
            <a:r>
              <a:rPr lang="en-IN" sz="1600" dirty="0"/>
              <a:t>Service Scanning</a:t>
            </a:r>
          </a:p>
          <a:p>
            <a:pPr marL="342900" indent="-342900">
              <a:lnSpc>
                <a:spcPct val="150000"/>
              </a:lnSpc>
              <a:buFont typeface="Wingdings" panose="05000000000000000000" pitchFamily="2" charset="2"/>
              <a:buChar char="ü"/>
            </a:pPr>
            <a:r>
              <a:rPr lang="en-IN" sz="1600" dirty="0"/>
              <a:t>Vulnerability Scanning</a:t>
            </a:r>
          </a:p>
        </p:txBody>
      </p:sp>
      <p:sp>
        <p:nvSpPr>
          <p:cNvPr id="16" name="TextBox 15"/>
          <p:cNvSpPr txBox="1"/>
          <p:nvPr/>
        </p:nvSpPr>
        <p:spPr>
          <a:xfrm>
            <a:off x="42930" y="6235474"/>
            <a:ext cx="9168384" cy="307777"/>
          </a:xfrm>
          <a:prstGeom prst="rect">
            <a:avLst/>
          </a:prstGeom>
          <a:noFill/>
        </p:spPr>
        <p:txBody>
          <a:bodyPr wrap="square" rtlCol="0">
            <a:spAutoFit/>
          </a:bodyPr>
          <a:lstStyle/>
          <a:p>
            <a:r>
              <a:rPr lang="en-IN" sz="1400" b="1" dirty="0"/>
              <a:t>Note</a:t>
            </a:r>
            <a:r>
              <a:rPr lang="en-IN" sz="1400" dirty="0"/>
              <a:t>: Above are indicative list of tests to be performed and subject to feasibility based on application security posture.</a:t>
            </a:r>
          </a:p>
        </p:txBody>
      </p:sp>
      <p:cxnSp>
        <p:nvCxnSpPr>
          <p:cNvPr id="13" name="Straight Connector 12">
            <a:extLst>
              <a:ext uri="{FF2B5EF4-FFF2-40B4-BE49-F238E27FC236}">
                <a16:creationId xmlns:a16="http://schemas.microsoft.com/office/drawing/2014/main" id="{0304CD86-962D-4ED3-96D4-F5D03B8EFEED}"/>
              </a:ext>
            </a:extLst>
          </p:cNvPr>
          <p:cNvCxnSpPr>
            <a:cxnSpLocks/>
          </p:cNvCxnSpPr>
          <p:nvPr/>
        </p:nvCxnSpPr>
        <p:spPr>
          <a:xfrm>
            <a:off x="8523515" y="1766076"/>
            <a:ext cx="0" cy="4571834"/>
          </a:xfrm>
          <a:prstGeom prst="line">
            <a:avLst/>
          </a:prstGeom>
        </p:spPr>
        <p:style>
          <a:lnRef idx="1">
            <a:schemeClr val="accent5"/>
          </a:lnRef>
          <a:fillRef idx="0">
            <a:schemeClr val="accent5"/>
          </a:fillRef>
          <a:effectRef idx="0">
            <a:schemeClr val="accent5"/>
          </a:effectRef>
          <a:fontRef idx="minor">
            <a:schemeClr val="tx1"/>
          </a:fontRef>
        </p:style>
      </p:cxnSp>
      <p:sp>
        <p:nvSpPr>
          <p:cNvPr id="2" name="TextBox 1">
            <a:extLst>
              <a:ext uri="{FF2B5EF4-FFF2-40B4-BE49-F238E27FC236}">
                <a16:creationId xmlns:a16="http://schemas.microsoft.com/office/drawing/2014/main" id="{8FB6DD00-DBDA-48BF-9F73-614923C952ED}"/>
              </a:ext>
            </a:extLst>
          </p:cNvPr>
          <p:cNvSpPr txBox="1"/>
          <p:nvPr/>
        </p:nvSpPr>
        <p:spPr>
          <a:xfrm>
            <a:off x="8617437" y="1612188"/>
            <a:ext cx="3373158" cy="4763099"/>
          </a:xfrm>
          <a:prstGeom prst="rect">
            <a:avLst/>
          </a:prstGeom>
          <a:noFill/>
        </p:spPr>
        <p:txBody>
          <a:bodyPr wrap="square" rtlCol="0">
            <a:spAutoFit/>
          </a:bodyPr>
          <a:lstStyle/>
          <a:p>
            <a:r>
              <a:rPr lang="en-IN" dirty="0">
                <a:solidFill>
                  <a:srgbClr val="ED8A28"/>
                </a:solidFill>
                <a:latin typeface="Century Gothic" panose="020B0502020202020204" pitchFamily="34" charset="0"/>
              </a:rPr>
              <a:t>API &amp; Microservices</a:t>
            </a:r>
          </a:p>
          <a:p>
            <a:pPr marL="342900" indent="-342900">
              <a:lnSpc>
                <a:spcPct val="150000"/>
              </a:lnSpc>
              <a:buFont typeface="Wingdings" panose="05000000000000000000" pitchFamily="2" charset="2"/>
              <a:buChar char="ü"/>
            </a:pPr>
            <a:r>
              <a:rPr lang="en-IN" sz="1600" dirty="0"/>
              <a:t>Authentication</a:t>
            </a:r>
          </a:p>
          <a:p>
            <a:pPr marL="342900" indent="-342900">
              <a:lnSpc>
                <a:spcPct val="150000"/>
              </a:lnSpc>
              <a:buFont typeface="Wingdings" panose="05000000000000000000" pitchFamily="2" charset="2"/>
              <a:buChar char="ü"/>
            </a:pPr>
            <a:r>
              <a:rPr lang="en-IN" sz="1600" dirty="0"/>
              <a:t>Authorization</a:t>
            </a:r>
          </a:p>
          <a:p>
            <a:pPr marL="342900" indent="-342900">
              <a:lnSpc>
                <a:spcPct val="150000"/>
              </a:lnSpc>
              <a:buFont typeface="Wingdings" panose="05000000000000000000" pitchFamily="2" charset="2"/>
              <a:buChar char="ü"/>
            </a:pPr>
            <a:r>
              <a:rPr lang="en-IN" sz="1600" dirty="0"/>
              <a:t>Input Validation</a:t>
            </a:r>
          </a:p>
          <a:p>
            <a:pPr marL="342900" indent="-342900">
              <a:lnSpc>
                <a:spcPct val="150000"/>
              </a:lnSpc>
              <a:buFont typeface="Wingdings" panose="05000000000000000000" pitchFamily="2" charset="2"/>
              <a:buChar char="ü"/>
            </a:pPr>
            <a:r>
              <a:rPr lang="en-IN" sz="1600" dirty="0"/>
              <a:t>Broken Access Control</a:t>
            </a:r>
          </a:p>
          <a:p>
            <a:pPr marL="342900" indent="-342900">
              <a:lnSpc>
                <a:spcPct val="150000"/>
              </a:lnSpc>
              <a:buFont typeface="Wingdings" panose="05000000000000000000" pitchFamily="2" charset="2"/>
              <a:buChar char="ü"/>
            </a:pPr>
            <a:r>
              <a:rPr lang="en-IN" sz="1600" dirty="0"/>
              <a:t>Information Disclosure</a:t>
            </a:r>
          </a:p>
          <a:p>
            <a:pPr marL="342900" indent="-342900">
              <a:lnSpc>
                <a:spcPct val="150000"/>
              </a:lnSpc>
              <a:buFont typeface="Wingdings" panose="05000000000000000000" pitchFamily="2" charset="2"/>
              <a:buChar char="ü"/>
            </a:pPr>
            <a:r>
              <a:rPr lang="en-IN" sz="1600" dirty="0"/>
              <a:t>Lack of Resources &amp; Rate Limiting</a:t>
            </a:r>
          </a:p>
          <a:p>
            <a:pPr marL="342900" indent="-342900">
              <a:lnSpc>
                <a:spcPct val="150000"/>
              </a:lnSpc>
              <a:buFont typeface="Wingdings" panose="05000000000000000000" pitchFamily="2" charset="2"/>
              <a:buChar char="ü"/>
            </a:pPr>
            <a:r>
              <a:rPr lang="en-IN" sz="1600" dirty="0"/>
              <a:t>Security Misconfiguration</a:t>
            </a:r>
          </a:p>
          <a:p>
            <a:pPr marL="342900" indent="-342900">
              <a:lnSpc>
                <a:spcPct val="150000"/>
              </a:lnSpc>
              <a:buFont typeface="Wingdings" panose="05000000000000000000" pitchFamily="2" charset="2"/>
              <a:buChar char="ü"/>
            </a:pPr>
            <a:r>
              <a:rPr lang="en-IN" sz="1600" dirty="0"/>
              <a:t>Improper Assets Management</a:t>
            </a:r>
          </a:p>
          <a:p>
            <a:pPr marL="342900" indent="-342900">
              <a:lnSpc>
                <a:spcPct val="150000"/>
              </a:lnSpc>
              <a:buFont typeface="Wingdings" panose="05000000000000000000" pitchFamily="2" charset="2"/>
              <a:buChar char="ü"/>
            </a:pPr>
            <a:r>
              <a:rPr lang="en-IN" sz="1600" dirty="0"/>
              <a:t>Error Handling</a:t>
            </a:r>
          </a:p>
          <a:p>
            <a:pPr marL="342900" indent="-342900">
              <a:lnSpc>
                <a:spcPct val="150000"/>
              </a:lnSpc>
              <a:buFont typeface="Wingdings" panose="05000000000000000000" pitchFamily="2" charset="2"/>
              <a:buChar char="ü"/>
            </a:pPr>
            <a:r>
              <a:rPr lang="en-IN" sz="1600" dirty="0"/>
              <a:t>Denial of Service</a:t>
            </a:r>
          </a:p>
          <a:p>
            <a:pPr marL="342900" indent="-342900">
              <a:lnSpc>
                <a:spcPct val="150000"/>
              </a:lnSpc>
              <a:buFont typeface="Wingdings" panose="05000000000000000000" pitchFamily="2" charset="2"/>
              <a:buChar char="ü"/>
            </a:pPr>
            <a:r>
              <a:rPr lang="en-IN" sz="1600" dirty="0"/>
              <a:t>Identity Management</a:t>
            </a:r>
          </a:p>
          <a:p>
            <a:pPr marL="342900" indent="-342900">
              <a:lnSpc>
                <a:spcPct val="150000"/>
              </a:lnSpc>
              <a:buFont typeface="Wingdings" panose="05000000000000000000" pitchFamily="2" charset="2"/>
              <a:buChar char="ü"/>
            </a:pPr>
            <a:r>
              <a:rPr lang="en-IN" sz="1600" dirty="0"/>
              <a:t>Session Management</a:t>
            </a:r>
          </a:p>
        </p:txBody>
      </p:sp>
      <p:cxnSp>
        <p:nvCxnSpPr>
          <p:cNvPr id="27" name="Straight Connector 26">
            <a:extLst>
              <a:ext uri="{FF2B5EF4-FFF2-40B4-BE49-F238E27FC236}">
                <a16:creationId xmlns:a16="http://schemas.microsoft.com/office/drawing/2014/main" id="{DE994CDC-9E36-4472-8BF5-5C9BA6C888C3}"/>
              </a:ext>
            </a:extLst>
          </p:cNvPr>
          <p:cNvCxnSpPr>
            <a:cxnSpLocks/>
          </p:cNvCxnSpPr>
          <p:nvPr/>
        </p:nvCxnSpPr>
        <p:spPr>
          <a:xfrm>
            <a:off x="5985976" y="1749799"/>
            <a:ext cx="0" cy="4571834"/>
          </a:xfrm>
          <a:prstGeom prst="line">
            <a:avLst/>
          </a:prstGeom>
        </p:spPr>
        <p:style>
          <a:lnRef idx="1">
            <a:schemeClr val="accent5"/>
          </a:lnRef>
          <a:fillRef idx="0">
            <a:schemeClr val="accent5"/>
          </a:fillRef>
          <a:effectRef idx="0">
            <a:schemeClr val="accent5"/>
          </a:effectRef>
          <a:fontRef idx="minor">
            <a:schemeClr val="tx1"/>
          </a:fontRef>
        </p:style>
      </p:cxnSp>
      <p:cxnSp>
        <p:nvCxnSpPr>
          <p:cNvPr id="28" name="Straight Connector 27">
            <a:extLst>
              <a:ext uri="{FF2B5EF4-FFF2-40B4-BE49-F238E27FC236}">
                <a16:creationId xmlns:a16="http://schemas.microsoft.com/office/drawing/2014/main" id="{69CE0824-9D8F-4458-8620-6F4BC91EF018}"/>
              </a:ext>
            </a:extLst>
          </p:cNvPr>
          <p:cNvCxnSpPr>
            <a:cxnSpLocks/>
          </p:cNvCxnSpPr>
          <p:nvPr/>
        </p:nvCxnSpPr>
        <p:spPr>
          <a:xfrm>
            <a:off x="3235374" y="1733522"/>
            <a:ext cx="0" cy="4571834"/>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42563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p:nvPr/>
        </p:nvGrpSpPr>
        <p:grpSpPr>
          <a:xfrm>
            <a:off x="3508501" y="1934332"/>
            <a:ext cx="4974994" cy="3778085"/>
            <a:chOff x="1984501" y="1934331"/>
            <a:chExt cx="4974994" cy="3778085"/>
          </a:xfrm>
        </p:grpSpPr>
        <p:sp>
          <p:nvSpPr>
            <p:cNvPr id="13" name="Rounded Rectangle 12"/>
            <p:cNvSpPr/>
            <p:nvPr/>
          </p:nvSpPr>
          <p:spPr bwMode="auto">
            <a:xfrm rot="2758769">
              <a:off x="2582956" y="1947694"/>
              <a:ext cx="3778085" cy="3751359"/>
            </a:xfrm>
            <a:prstGeom prst="roundRect">
              <a:avLst>
                <a:gd name="adj" fmla="val 6336"/>
              </a:avLst>
            </a:prstGeom>
            <a:solidFill>
              <a:schemeClr val="bg1">
                <a:lumMod val="75000"/>
              </a:schemeClr>
            </a:solidFill>
            <a:ln w="9525" cap="flat" cmpd="sng" algn="ctr">
              <a:noFill/>
              <a:prstDash val="solid"/>
              <a:round/>
              <a:headEnd type="none" w="med" len="med"/>
              <a:tailEnd type="none" w="med" len="med"/>
            </a:ln>
            <a:effectLst/>
            <a:scene3d>
              <a:camera prst="orthographicFront"/>
              <a:lightRig rig="threePt" dir="t"/>
            </a:scene3d>
            <a:sp3d>
              <a:bevelT/>
            </a:sp3d>
          </p:spPr>
          <p:txBody>
            <a:bodyPr/>
            <a:lstStyle/>
            <a:p>
              <a:pPr eaLnBrk="0" hangingPunct="0">
                <a:defRPr/>
              </a:pPr>
              <a:endParaRPr lang="en-US" sz="3200" dirty="0">
                <a:latin typeface="+mj-lt"/>
              </a:endParaRPr>
            </a:p>
          </p:txBody>
        </p:sp>
        <p:sp>
          <p:nvSpPr>
            <p:cNvPr id="14" name="TextBox 6"/>
            <p:cNvSpPr txBox="1">
              <a:spLocks noChangeArrowheads="1"/>
            </p:cNvSpPr>
            <p:nvPr/>
          </p:nvSpPr>
          <p:spPr bwMode="auto">
            <a:xfrm>
              <a:off x="1984501" y="3428999"/>
              <a:ext cx="4974994" cy="584775"/>
            </a:xfrm>
            <a:prstGeom prst="rect">
              <a:avLst/>
            </a:prstGeom>
            <a:noFill/>
            <a:ln w="9525">
              <a:noFill/>
              <a:miter lim="800000"/>
              <a:headEnd/>
              <a:tailEnd/>
            </a:ln>
          </p:spPr>
          <p:txBody>
            <a:bodyPr wrap="square">
              <a:spAutoFit/>
            </a:bodyPr>
            <a:lstStyle/>
            <a:p>
              <a:pPr algn="ctr" eaLnBrk="0" hangingPunct="0"/>
              <a:r>
                <a:rPr lang="en-US" sz="3200" b="1" dirty="0">
                  <a:effectLst>
                    <a:outerShdw blurRad="38100" dist="38100" dir="2700000" algn="tl">
                      <a:srgbClr val="000000">
                        <a:alpha val="43137"/>
                      </a:srgbClr>
                    </a:outerShdw>
                  </a:effectLst>
                  <a:latin typeface="+mj-lt"/>
                </a:rPr>
                <a:t>Mindmaps</a:t>
              </a:r>
            </a:p>
          </p:txBody>
        </p:sp>
      </p:grpSp>
    </p:spTree>
    <p:extLst>
      <p:ext uri="{BB962C8B-B14F-4D97-AF65-F5344CB8AC3E}">
        <p14:creationId xmlns:p14="http://schemas.microsoft.com/office/powerpoint/2010/main" val="115978163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1085850"/>
            <a:ext cx="11401425" cy="0"/>
          </a:xfrm>
          <a:custGeom>
            <a:avLst/>
            <a:gdLst/>
            <a:ahLst/>
            <a:cxnLst/>
            <a:rect l="l" t="t" r="r" b="b"/>
            <a:pathLst>
              <a:path w="11401425">
                <a:moveTo>
                  <a:pt x="0" y="0"/>
                </a:moveTo>
                <a:lnTo>
                  <a:pt x="11401406" y="1"/>
                </a:lnTo>
              </a:path>
            </a:pathLst>
          </a:custGeom>
          <a:ln w="12700">
            <a:solidFill>
              <a:srgbClr val="959AA5"/>
            </a:solidFill>
          </a:ln>
        </p:spPr>
        <p:txBody>
          <a:bodyPr wrap="square" lIns="0" tIns="0" rIns="0" bIns="0" rtlCol="0"/>
          <a:lstStyle/>
          <a:p>
            <a:endParaRPr/>
          </a:p>
        </p:txBody>
      </p:sp>
      <p:sp>
        <p:nvSpPr>
          <p:cNvPr id="4" name="object 4"/>
          <p:cNvSpPr txBox="1">
            <a:spLocks noGrp="1"/>
          </p:cNvSpPr>
          <p:nvPr>
            <p:ph type="title"/>
          </p:nvPr>
        </p:nvSpPr>
        <p:spPr>
          <a:xfrm>
            <a:off x="464090" y="448109"/>
            <a:ext cx="6691089" cy="566822"/>
          </a:xfrm>
          <a:prstGeom prst="rect">
            <a:avLst/>
          </a:prstGeom>
        </p:spPr>
        <p:txBody>
          <a:bodyPr vert="horz" wrap="square" lIns="0" tIns="12700" rIns="0" bIns="0" rtlCol="0">
            <a:spAutoFit/>
          </a:bodyPr>
          <a:lstStyle/>
          <a:p>
            <a:pPr marL="12700">
              <a:lnSpc>
                <a:spcPct val="100000"/>
              </a:lnSpc>
              <a:spcBef>
                <a:spcPts val="100"/>
              </a:spcBef>
            </a:pPr>
            <a:r>
              <a:rPr sz="3600" spc="-260" dirty="0">
                <a:solidFill>
                  <a:srgbClr val="000000"/>
                </a:solidFill>
                <a:latin typeface="Century Gothic" panose="020B0502020202020204" pitchFamily="34" charset="0"/>
              </a:rPr>
              <a:t>E-commerce</a:t>
            </a:r>
            <a:r>
              <a:rPr sz="3600" spc="-285" dirty="0">
                <a:solidFill>
                  <a:srgbClr val="000000"/>
                </a:solidFill>
                <a:latin typeface="Century Gothic" panose="020B0502020202020204" pitchFamily="34" charset="0"/>
              </a:rPr>
              <a:t> </a:t>
            </a:r>
            <a:r>
              <a:rPr sz="3600" spc="470" dirty="0">
                <a:solidFill>
                  <a:srgbClr val="000000"/>
                </a:solidFill>
                <a:latin typeface="Century Gothic" panose="020B0502020202020204" pitchFamily="34" charset="0"/>
              </a:rPr>
              <a:t>–</a:t>
            </a:r>
            <a:r>
              <a:rPr sz="3600" spc="-290" dirty="0">
                <a:solidFill>
                  <a:srgbClr val="000000"/>
                </a:solidFill>
                <a:latin typeface="Century Gothic" panose="020B0502020202020204" pitchFamily="34" charset="0"/>
              </a:rPr>
              <a:t> </a:t>
            </a:r>
            <a:r>
              <a:rPr sz="3600" spc="-20" dirty="0">
                <a:solidFill>
                  <a:srgbClr val="000000"/>
                </a:solidFill>
                <a:latin typeface="Century Gothic" panose="020B0502020202020204" pitchFamily="34" charset="0"/>
              </a:rPr>
              <a:t>Mind</a:t>
            </a:r>
            <a:r>
              <a:rPr sz="3600" spc="-275" dirty="0">
                <a:solidFill>
                  <a:srgbClr val="000000"/>
                </a:solidFill>
                <a:latin typeface="Century Gothic" panose="020B0502020202020204" pitchFamily="34" charset="0"/>
              </a:rPr>
              <a:t> </a:t>
            </a:r>
            <a:r>
              <a:rPr sz="3600" spc="50" dirty="0">
                <a:solidFill>
                  <a:srgbClr val="000000"/>
                </a:solidFill>
                <a:latin typeface="Century Gothic" panose="020B0502020202020204" pitchFamily="34" charset="0"/>
              </a:rPr>
              <a:t>Map</a:t>
            </a:r>
            <a:r>
              <a:rPr sz="3600" spc="-280" dirty="0">
                <a:solidFill>
                  <a:srgbClr val="000000"/>
                </a:solidFill>
                <a:latin typeface="Century Gothic" panose="020B0502020202020204" pitchFamily="34" charset="0"/>
              </a:rPr>
              <a:t> </a:t>
            </a:r>
            <a:r>
              <a:rPr sz="3600" spc="-210" dirty="0">
                <a:solidFill>
                  <a:srgbClr val="000000"/>
                </a:solidFill>
                <a:latin typeface="Century Gothic" panose="020B0502020202020204" pitchFamily="34" charset="0"/>
              </a:rPr>
              <a:t>Login</a:t>
            </a:r>
            <a:endParaRPr sz="3600" dirty="0">
              <a:latin typeface="Century Gothic" panose="020B0502020202020204" pitchFamily="34" charset="0"/>
            </a:endParaRPr>
          </a:p>
        </p:txBody>
      </p:sp>
      <p:sp>
        <p:nvSpPr>
          <p:cNvPr id="6" name="object 6"/>
          <p:cNvSpPr/>
          <p:nvPr/>
        </p:nvSpPr>
        <p:spPr>
          <a:xfrm>
            <a:off x="714894" y="1088962"/>
            <a:ext cx="10282847" cy="551134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1085850"/>
            <a:ext cx="11401425" cy="0"/>
          </a:xfrm>
          <a:custGeom>
            <a:avLst/>
            <a:gdLst/>
            <a:ahLst/>
            <a:cxnLst/>
            <a:rect l="l" t="t" r="r" b="b"/>
            <a:pathLst>
              <a:path w="11401425">
                <a:moveTo>
                  <a:pt x="0" y="0"/>
                </a:moveTo>
                <a:lnTo>
                  <a:pt x="11401406" y="1"/>
                </a:lnTo>
              </a:path>
            </a:pathLst>
          </a:custGeom>
          <a:ln w="12700">
            <a:solidFill>
              <a:srgbClr val="959AA5"/>
            </a:solidFill>
          </a:ln>
        </p:spPr>
        <p:txBody>
          <a:bodyPr wrap="square" lIns="0" tIns="0" rIns="0" bIns="0" rtlCol="0"/>
          <a:lstStyle/>
          <a:p>
            <a:endParaRPr/>
          </a:p>
        </p:txBody>
      </p:sp>
      <p:sp>
        <p:nvSpPr>
          <p:cNvPr id="3" name="object 3"/>
          <p:cNvSpPr txBox="1">
            <a:spLocks noGrp="1"/>
          </p:cNvSpPr>
          <p:nvPr>
            <p:ph type="title"/>
          </p:nvPr>
        </p:nvSpPr>
        <p:spPr>
          <a:xfrm>
            <a:off x="287925" y="425300"/>
            <a:ext cx="10147665" cy="566822"/>
          </a:xfrm>
          <a:prstGeom prst="rect">
            <a:avLst/>
          </a:prstGeom>
        </p:spPr>
        <p:txBody>
          <a:bodyPr vert="horz" wrap="square" lIns="0" tIns="12700" rIns="0" bIns="0" rtlCol="0">
            <a:spAutoFit/>
          </a:bodyPr>
          <a:lstStyle/>
          <a:p>
            <a:pPr marL="12700">
              <a:lnSpc>
                <a:spcPct val="100000"/>
              </a:lnSpc>
              <a:spcBef>
                <a:spcPts val="100"/>
              </a:spcBef>
            </a:pPr>
            <a:r>
              <a:rPr sz="3600" b="0" spc="-175" dirty="0">
                <a:solidFill>
                  <a:srgbClr val="0070C0"/>
                </a:solidFill>
                <a:latin typeface="Century Gothic" panose="020B0502020202020204" pitchFamily="34" charset="0"/>
              </a:rPr>
              <a:t>ideyaLabs </a:t>
            </a:r>
            <a:r>
              <a:rPr sz="3600" b="0" spc="365" dirty="0">
                <a:solidFill>
                  <a:srgbClr val="0070C0"/>
                </a:solidFill>
                <a:latin typeface="Century Gothic" panose="020B0502020202020204" pitchFamily="34" charset="0"/>
              </a:rPr>
              <a:t>–</a:t>
            </a:r>
            <a:r>
              <a:rPr sz="3600" b="0" spc="-615" dirty="0">
                <a:solidFill>
                  <a:srgbClr val="0070C0"/>
                </a:solidFill>
                <a:latin typeface="Century Gothic" panose="020B0502020202020204" pitchFamily="34" charset="0"/>
              </a:rPr>
              <a:t> </a:t>
            </a:r>
            <a:r>
              <a:rPr sz="3600" b="0" spc="-20" dirty="0">
                <a:solidFill>
                  <a:srgbClr val="0070C0"/>
                </a:solidFill>
                <a:latin typeface="Century Gothic" panose="020B0502020202020204" pitchFamily="34" charset="0"/>
              </a:rPr>
              <a:t>Mind </a:t>
            </a:r>
            <a:r>
              <a:rPr sz="3600" b="0" spc="-25" dirty="0">
                <a:solidFill>
                  <a:srgbClr val="0070C0"/>
                </a:solidFill>
                <a:latin typeface="Century Gothic" panose="020B0502020202020204" pitchFamily="34" charset="0"/>
              </a:rPr>
              <a:t>Map1 </a:t>
            </a:r>
            <a:r>
              <a:rPr sz="3600" b="0" spc="-165" dirty="0">
                <a:solidFill>
                  <a:srgbClr val="0070C0"/>
                </a:solidFill>
                <a:latin typeface="Century Gothic" panose="020B0502020202020204" pitchFamily="34" charset="0"/>
              </a:rPr>
              <a:t>(Customer </a:t>
            </a:r>
            <a:r>
              <a:rPr sz="3600" b="0" spc="-155" dirty="0">
                <a:solidFill>
                  <a:srgbClr val="0070C0"/>
                </a:solidFill>
                <a:latin typeface="Century Gothic" panose="020B0502020202020204" pitchFamily="34" charset="0"/>
              </a:rPr>
              <a:t>Registration)</a:t>
            </a:r>
            <a:endParaRPr sz="3600" b="0" dirty="0">
              <a:latin typeface="Century Gothic" panose="020B0502020202020204" pitchFamily="34" charset="0"/>
            </a:endParaRPr>
          </a:p>
        </p:txBody>
      </p:sp>
      <p:sp>
        <p:nvSpPr>
          <p:cNvPr id="4" name="object 4"/>
          <p:cNvSpPr/>
          <p:nvPr/>
        </p:nvSpPr>
        <p:spPr>
          <a:xfrm>
            <a:off x="1436916" y="1149720"/>
            <a:ext cx="9936480" cy="551798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2" name="Content Placeholder 2"/>
          <p:cNvSpPr txBox="1">
            <a:spLocks/>
          </p:cNvSpPr>
          <p:nvPr/>
        </p:nvSpPr>
        <p:spPr>
          <a:xfrm>
            <a:off x="1877551" y="327530"/>
            <a:ext cx="8607797" cy="1162473"/>
          </a:xfrm>
          <a:prstGeom prst="rect">
            <a:avLst/>
          </a:prstGeom>
        </p:spPr>
        <p:txBody>
          <a:bodyPr vert="horz" lIns="91440" tIns="45720" rIns="91440" bIns="45720" rtlCol="0">
            <a:noAutofit/>
          </a:bodyPr>
          <a:lst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1625478" rtl="0" eaLnBrk="1" fontAlgn="auto" latinLnBrk="0" hangingPunct="1">
              <a:lnSpc>
                <a:spcPts val="2500"/>
              </a:lnSpc>
              <a:spcBef>
                <a:spcPct val="20000"/>
              </a:spcBef>
              <a:spcAft>
                <a:spcPts val="0"/>
              </a:spcAft>
              <a:buClrTx/>
              <a:buSzTx/>
              <a:buFont typeface="Arial" panose="020B0604020202020204" pitchFamily="34" charset="0"/>
              <a:buNone/>
              <a:tabLst/>
              <a:defRPr/>
            </a:pPr>
            <a:r>
              <a:rPr kumimoji="0" lang="en-US" altLang="en-US" sz="2000" b="0" i="0" u="none" strike="noStrike" kern="0" cap="none" spc="0" normalizeH="0" baseline="0" noProof="0" dirty="0">
                <a:ln>
                  <a:noFill/>
                </a:ln>
                <a:solidFill>
                  <a:srgbClr val="FFFFFF"/>
                </a:solidFill>
                <a:effectLst/>
                <a:uLnTx/>
                <a:uFillTx/>
                <a:latin typeface="Calibri"/>
                <a:ea typeface="+mn-ea"/>
                <a:cs typeface="+mn-cs"/>
              </a:rPr>
              <a:t>ideyaLabs is a Silicon Valley headquartered company focused on Product </a:t>
            </a:r>
            <a:r>
              <a:rPr lang="en-US" altLang="en-US" sz="2000" kern="0" dirty="0">
                <a:solidFill>
                  <a:srgbClr val="FFFFFF"/>
                </a:solidFill>
                <a:latin typeface="Calibri"/>
              </a:rPr>
              <a:t>E</a:t>
            </a:r>
            <a:r>
              <a:rPr kumimoji="0" lang="en-US" altLang="en-US" sz="2000" b="0" i="0" u="none" strike="noStrike" kern="0" cap="none" spc="0" normalizeH="0" baseline="0" noProof="0" dirty="0" err="1">
                <a:ln>
                  <a:noFill/>
                </a:ln>
                <a:solidFill>
                  <a:srgbClr val="FFFFFF"/>
                </a:solidFill>
                <a:effectLst/>
                <a:uLnTx/>
                <a:uFillTx/>
                <a:latin typeface="Calibri"/>
                <a:ea typeface="+mn-ea"/>
                <a:cs typeface="+mn-cs"/>
              </a:rPr>
              <a:t>ngineering</a:t>
            </a:r>
            <a:r>
              <a:rPr kumimoji="0" lang="en-US" altLang="en-US" sz="2000" b="0" i="0" u="none" strike="noStrike" kern="0" cap="none" spc="0" normalizeH="0" baseline="0" noProof="0" dirty="0">
                <a:ln>
                  <a:noFill/>
                </a:ln>
                <a:solidFill>
                  <a:srgbClr val="FFFFFF"/>
                </a:solidFill>
                <a:effectLst/>
                <a:uLnTx/>
                <a:uFillTx/>
                <a:latin typeface="Calibri"/>
                <a:ea typeface="+mn-ea"/>
                <a:cs typeface="+mn-cs"/>
              </a:rPr>
              <a:t>, Software Development and Technology </a:t>
            </a:r>
            <a:r>
              <a:rPr lang="en-US" altLang="en-US" sz="2000" kern="0" dirty="0">
                <a:solidFill>
                  <a:srgbClr val="FFFFFF"/>
                </a:solidFill>
                <a:latin typeface="Calibri"/>
              </a:rPr>
              <a:t>C</a:t>
            </a:r>
            <a:r>
              <a:rPr kumimoji="0" lang="en-US" altLang="en-US" sz="2000" b="0" i="0" u="none" strike="noStrike" kern="0" cap="none" spc="0" normalizeH="0" baseline="0" noProof="0" dirty="0" err="1">
                <a:ln>
                  <a:noFill/>
                </a:ln>
                <a:solidFill>
                  <a:srgbClr val="FFFFFF"/>
                </a:solidFill>
                <a:effectLst/>
                <a:uLnTx/>
                <a:uFillTx/>
                <a:latin typeface="Calibri"/>
                <a:ea typeface="+mn-ea"/>
                <a:cs typeface="+mn-cs"/>
              </a:rPr>
              <a:t>onsulting</a:t>
            </a:r>
            <a:r>
              <a:rPr kumimoji="0" lang="en-US" altLang="en-US" sz="2000" b="0" i="0" u="none" strike="noStrike" kern="0" cap="none" spc="0" normalizeH="0" baseline="0" noProof="0" dirty="0">
                <a:ln>
                  <a:noFill/>
                </a:ln>
                <a:solidFill>
                  <a:srgbClr val="FFFFFF"/>
                </a:solidFill>
                <a:effectLst/>
                <a:uLnTx/>
                <a:uFillTx/>
                <a:latin typeface="Calibri"/>
                <a:ea typeface="+mn-ea"/>
                <a:cs typeface="+mn-cs"/>
              </a:rPr>
              <a:t> services for technology product companies and innovative enterprises. </a:t>
            </a:r>
          </a:p>
        </p:txBody>
      </p:sp>
      <p:sp>
        <p:nvSpPr>
          <p:cNvPr id="134" name="Rectangle 133">
            <a:extLst>
              <a:ext uri="{FF2B5EF4-FFF2-40B4-BE49-F238E27FC236}">
                <a16:creationId xmlns:a16="http://schemas.microsoft.com/office/drawing/2014/main" id="{B051413A-091A-4A55-B5F5-3E742D8A4D30}"/>
              </a:ext>
            </a:extLst>
          </p:cNvPr>
          <p:cNvSpPr/>
          <p:nvPr/>
        </p:nvSpPr>
        <p:spPr>
          <a:xfrm>
            <a:off x="6889575" y="2295193"/>
            <a:ext cx="994076" cy="7309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0" marR="0" lvl="0" indent="0" algn="ctr" defTabSz="1625398"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Calibri"/>
              <a:ea typeface="+mn-ea"/>
              <a:cs typeface="+mn-cs"/>
            </a:endParaRPr>
          </a:p>
        </p:txBody>
      </p:sp>
      <p:grpSp>
        <p:nvGrpSpPr>
          <p:cNvPr id="8" name="Group 7">
            <a:extLst>
              <a:ext uri="{FF2B5EF4-FFF2-40B4-BE49-F238E27FC236}">
                <a16:creationId xmlns:a16="http://schemas.microsoft.com/office/drawing/2014/main" id="{74A10270-C703-41C6-A26E-0A128463C5CB}"/>
              </a:ext>
            </a:extLst>
          </p:cNvPr>
          <p:cNvGrpSpPr/>
          <p:nvPr/>
        </p:nvGrpSpPr>
        <p:grpSpPr>
          <a:xfrm>
            <a:off x="1193800" y="1485900"/>
            <a:ext cx="10508889" cy="5088285"/>
            <a:chOff x="4282835" y="1214422"/>
            <a:chExt cx="4331772" cy="3503733"/>
          </a:xfrm>
        </p:grpSpPr>
        <p:grpSp>
          <p:nvGrpSpPr>
            <p:cNvPr id="192" name="Group 191"/>
            <p:cNvGrpSpPr/>
            <p:nvPr/>
          </p:nvGrpSpPr>
          <p:grpSpPr>
            <a:xfrm>
              <a:off x="4282835" y="1214422"/>
              <a:ext cx="4331772" cy="3503733"/>
              <a:chOff x="5727330" y="1611657"/>
              <a:chExt cx="5765588" cy="4663466"/>
            </a:xfrm>
          </p:grpSpPr>
          <p:sp>
            <p:nvSpPr>
              <p:cNvPr id="193" name="Rectangle 192"/>
              <p:cNvSpPr/>
              <p:nvPr/>
            </p:nvSpPr>
            <p:spPr>
              <a:xfrm>
                <a:off x="6394627" y="4865412"/>
                <a:ext cx="5098291" cy="1409711"/>
              </a:xfrm>
              <a:prstGeom prst="rect">
                <a:avLst/>
              </a:prstGeom>
              <a:solidFill>
                <a:srgbClr val="81C14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dirty="0">
                  <a:ln>
                    <a:noFill/>
                  </a:ln>
                  <a:solidFill>
                    <a:srgbClr val="FFFFFF"/>
                  </a:solidFill>
                  <a:effectLst/>
                  <a:uLnTx/>
                  <a:uFillTx/>
                  <a:latin typeface="Calibri"/>
                  <a:ea typeface="+mn-ea"/>
                  <a:cs typeface="+mn-cs"/>
                </a:endParaRPr>
              </a:p>
            </p:txBody>
          </p:sp>
          <p:grpSp>
            <p:nvGrpSpPr>
              <p:cNvPr id="194" name="Group 193"/>
              <p:cNvGrpSpPr/>
              <p:nvPr/>
            </p:nvGrpSpPr>
            <p:grpSpPr>
              <a:xfrm>
                <a:off x="5727332" y="4864599"/>
                <a:ext cx="667295" cy="1406474"/>
                <a:chOff x="5727332" y="4864599"/>
                <a:chExt cx="667295" cy="1406474"/>
              </a:xfrm>
            </p:grpSpPr>
            <p:sp>
              <p:nvSpPr>
                <p:cNvPr id="242" name="Rectangle 241"/>
                <p:cNvSpPr/>
                <p:nvPr/>
              </p:nvSpPr>
              <p:spPr>
                <a:xfrm>
                  <a:off x="5727332" y="4864599"/>
                  <a:ext cx="667295" cy="1406474"/>
                </a:xfrm>
                <a:prstGeom prst="rect">
                  <a:avLst/>
                </a:prstGeom>
                <a:solidFill>
                  <a:srgbClr val="52802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dirty="0">
                    <a:ln>
                      <a:noFill/>
                    </a:ln>
                    <a:solidFill>
                      <a:srgbClr val="FFFFFF"/>
                    </a:solidFill>
                    <a:effectLst/>
                    <a:uLnTx/>
                    <a:uFillTx/>
                    <a:latin typeface="Calibri"/>
                    <a:ea typeface="+mn-ea"/>
                    <a:cs typeface="+mn-cs"/>
                  </a:endParaRPr>
                </a:p>
              </p:txBody>
            </p:sp>
            <p:sp>
              <p:nvSpPr>
                <p:cNvPr id="243" name="Rectangle 242"/>
                <p:cNvSpPr/>
                <p:nvPr/>
              </p:nvSpPr>
              <p:spPr>
                <a:xfrm rot="16200000">
                  <a:off x="5475082" y="5390319"/>
                  <a:ext cx="1171792" cy="348267"/>
                </a:xfrm>
                <a:prstGeom prst="rect">
                  <a:avLst/>
                </a:prstGeom>
              </p:spPr>
              <p:txBody>
                <a:bodyPr wrap="none" lIns="121920" tIns="60960" rIns="121920" bIns="60960">
                  <a:spAutoFit/>
                </a:bodyPr>
                <a:lstStyle/>
                <a:p>
                  <a:pPr marL="0" marR="0" lvl="0" indent="0" algn="ctr" defTabSz="1219140" rtl="0" eaLnBrk="1" fontAlgn="auto" latinLnBrk="0" hangingPunct="1">
                    <a:lnSpc>
                      <a:spcPct val="100000"/>
                    </a:lnSpc>
                    <a:spcBef>
                      <a:spcPts val="0"/>
                    </a:spcBef>
                    <a:spcAft>
                      <a:spcPts val="0"/>
                    </a:spcAft>
                    <a:buClrTx/>
                    <a:buSzTx/>
                    <a:buFontTx/>
                    <a:buNone/>
                    <a:tabLst/>
                    <a:defRPr/>
                  </a:pPr>
                  <a:r>
                    <a:rPr kumimoji="0" lang="en-US" sz="1467" b="1" i="0" u="none" strike="noStrike" kern="1200" cap="none" spc="0" normalizeH="0" baseline="0" noProof="0" dirty="0">
                      <a:ln>
                        <a:noFill/>
                      </a:ln>
                      <a:solidFill>
                        <a:srgbClr val="FFFFFF"/>
                      </a:solidFill>
                      <a:effectLst/>
                      <a:uLnTx/>
                      <a:uFillTx/>
                      <a:latin typeface="Calibri"/>
                      <a:ea typeface="+mn-ea"/>
                      <a:cs typeface="+mn-cs"/>
                    </a:rPr>
                    <a:t>INDUSTRIES</a:t>
                  </a:r>
                </a:p>
              </p:txBody>
            </p:sp>
          </p:grpSp>
          <p:sp>
            <p:nvSpPr>
              <p:cNvPr id="195" name="Rectangle 194"/>
              <p:cNvSpPr/>
              <p:nvPr/>
            </p:nvSpPr>
            <p:spPr>
              <a:xfrm>
                <a:off x="6394625" y="1996436"/>
                <a:ext cx="5098291" cy="2870677"/>
              </a:xfrm>
              <a:prstGeom prst="rect">
                <a:avLst/>
              </a:prstGeom>
              <a:solidFill>
                <a:srgbClr val="17A1C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dirty="0">
                  <a:ln>
                    <a:noFill/>
                  </a:ln>
                  <a:solidFill>
                    <a:srgbClr val="FFFFFF"/>
                  </a:solidFill>
                  <a:effectLst/>
                  <a:uLnTx/>
                  <a:uFillTx/>
                  <a:latin typeface="Calibri"/>
                  <a:ea typeface="+mn-ea"/>
                  <a:cs typeface="+mn-cs"/>
                </a:endParaRPr>
              </a:p>
            </p:txBody>
          </p:sp>
          <p:grpSp>
            <p:nvGrpSpPr>
              <p:cNvPr id="196" name="Group 195"/>
              <p:cNvGrpSpPr/>
              <p:nvPr/>
            </p:nvGrpSpPr>
            <p:grpSpPr>
              <a:xfrm>
                <a:off x="5727332" y="1956651"/>
                <a:ext cx="667295" cy="2909567"/>
                <a:chOff x="5727332" y="1956651"/>
                <a:chExt cx="667295" cy="2909567"/>
              </a:xfrm>
            </p:grpSpPr>
            <p:sp>
              <p:nvSpPr>
                <p:cNvPr id="240" name="Rectangle 239"/>
                <p:cNvSpPr/>
                <p:nvPr/>
              </p:nvSpPr>
              <p:spPr>
                <a:xfrm>
                  <a:off x="5727332" y="1956651"/>
                  <a:ext cx="667295" cy="2909567"/>
                </a:xfrm>
                <a:prstGeom prst="rect">
                  <a:avLst/>
                </a:prstGeom>
                <a:solidFill>
                  <a:srgbClr val="0E678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dirty="0">
                    <a:ln>
                      <a:noFill/>
                    </a:ln>
                    <a:solidFill>
                      <a:srgbClr val="FFFFFF"/>
                    </a:solidFill>
                    <a:effectLst/>
                    <a:uLnTx/>
                    <a:uFillTx/>
                    <a:latin typeface="Calibri"/>
                    <a:ea typeface="+mn-ea"/>
                    <a:cs typeface="+mn-cs"/>
                  </a:endParaRPr>
                </a:p>
              </p:txBody>
            </p:sp>
            <p:sp>
              <p:nvSpPr>
                <p:cNvPr id="241" name="Rectangle 240"/>
                <p:cNvSpPr/>
                <p:nvPr/>
              </p:nvSpPr>
              <p:spPr>
                <a:xfrm rot="16200000">
                  <a:off x="5520399" y="3246508"/>
                  <a:ext cx="1081157" cy="348267"/>
                </a:xfrm>
                <a:prstGeom prst="rect">
                  <a:avLst/>
                </a:prstGeom>
              </p:spPr>
              <p:txBody>
                <a:bodyPr wrap="none" lIns="121920" tIns="60960" rIns="121920" bIns="60960">
                  <a:spAutoFit/>
                </a:bodyPr>
                <a:lstStyle/>
                <a:p>
                  <a:pPr marL="0" marR="0" lvl="0" indent="0" algn="ctr" defTabSz="1219140" rtl="0" eaLnBrk="1" fontAlgn="auto" latinLnBrk="0" hangingPunct="1">
                    <a:lnSpc>
                      <a:spcPct val="100000"/>
                    </a:lnSpc>
                    <a:spcBef>
                      <a:spcPts val="0"/>
                    </a:spcBef>
                    <a:spcAft>
                      <a:spcPts val="0"/>
                    </a:spcAft>
                    <a:buClrTx/>
                    <a:buSzTx/>
                    <a:buFontTx/>
                    <a:buNone/>
                    <a:tabLst/>
                    <a:defRPr/>
                  </a:pPr>
                  <a:r>
                    <a:rPr kumimoji="0" lang="en-US" sz="1467" b="1" i="0" u="none" strike="noStrike" kern="1200" cap="none" spc="0" normalizeH="0" baseline="0" noProof="0" dirty="0">
                      <a:ln>
                        <a:noFill/>
                      </a:ln>
                      <a:solidFill>
                        <a:srgbClr val="FFFFFF"/>
                      </a:solidFill>
                      <a:effectLst/>
                      <a:uLnTx/>
                      <a:uFillTx/>
                      <a:latin typeface="Calibri"/>
                      <a:ea typeface="+mn-ea"/>
                      <a:cs typeface="+mn-cs"/>
                    </a:rPr>
                    <a:t>PRACTICES</a:t>
                  </a:r>
                </a:p>
              </p:txBody>
            </p:sp>
          </p:grpSp>
          <p:sp>
            <p:nvSpPr>
              <p:cNvPr id="197" name="Rectangle 196"/>
              <p:cNvSpPr/>
              <p:nvPr/>
            </p:nvSpPr>
            <p:spPr>
              <a:xfrm>
                <a:off x="5727330" y="1620125"/>
                <a:ext cx="5765588" cy="345949"/>
              </a:xfrm>
              <a:prstGeom prst="rect">
                <a:avLst/>
              </a:prstGeom>
              <a:solidFill>
                <a:srgbClr val="073446">
                  <a:alpha val="85098"/>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lIns="121920" tIns="60960" rIns="121920" bIns="60960" rtlCol="0" anchor="ctr"/>
              <a:lstStyle/>
              <a:p>
                <a:pPr marL="0" marR="0" lvl="0" indent="0" algn="ctr" defTabSz="1219080" rtl="0" eaLnBrk="1" fontAlgn="auto" latinLnBrk="0" hangingPunct="1">
                  <a:lnSpc>
                    <a:spcPct val="100000"/>
                  </a:lnSpc>
                  <a:spcBef>
                    <a:spcPts val="0"/>
                  </a:spcBef>
                  <a:spcAft>
                    <a:spcPts val="0"/>
                  </a:spcAft>
                  <a:buClrTx/>
                  <a:buSzTx/>
                  <a:buFontTx/>
                  <a:buNone/>
                  <a:tabLst/>
                  <a:defRPr/>
                </a:pPr>
                <a:endParaRPr kumimoji="0" lang="en-US" sz="2133" b="0" i="0" u="none" strike="noStrike" kern="0" cap="none" spc="0" normalizeH="0" baseline="0" noProof="0" dirty="0">
                  <a:ln>
                    <a:noFill/>
                  </a:ln>
                  <a:solidFill>
                    <a:srgbClr val="049159"/>
                  </a:solidFill>
                  <a:effectLst/>
                  <a:uLnTx/>
                  <a:uFillTx/>
                  <a:latin typeface="Calibri"/>
                  <a:ea typeface="+mn-ea"/>
                  <a:cs typeface="+mn-cs"/>
                </a:endParaRPr>
              </a:p>
            </p:txBody>
          </p:sp>
          <p:sp>
            <p:nvSpPr>
              <p:cNvPr id="198" name="Rectangle 197"/>
              <p:cNvSpPr/>
              <p:nvPr/>
            </p:nvSpPr>
            <p:spPr>
              <a:xfrm>
                <a:off x="6522283" y="5715082"/>
                <a:ext cx="865067" cy="286820"/>
              </a:xfrm>
              <a:prstGeom prst="rect">
                <a:avLst/>
              </a:prstGeom>
            </p:spPr>
            <p:txBody>
              <a:bodyPr wrap="none" lIns="121920" tIns="60960" rIns="121920" bIns="60960">
                <a:spAutoFit/>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1067" b="1" i="0" u="none" strike="noStrike" kern="1200" cap="none" spc="0" normalizeH="0" baseline="0" noProof="0" dirty="0">
                    <a:ln>
                      <a:noFill/>
                    </a:ln>
                    <a:solidFill>
                      <a:srgbClr val="FFFFFF"/>
                    </a:solidFill>
                    <a:effectLst/>
                    <a:uLnTx/>
                    <a:uFillTx/>
                    <a:latin typeface="Calibri"/>
                    <a:ea typeface="+mn-ea"/>
                    <a:cs typeface="+mn-cs"/>
                  </a:rPr>
                  <a:t>HIGH TECH</a:t>
                </a:r>
              </a:p>
            </p:txBody>
          </p:sp>
          <p:sp>
            <p:nvSpPr>
              <p:cNvPr id="199" name="Rectangle 198"/>
              <p:cNvSpPr/>
              <p:nvPr/>
            </p:nvSpPr>
            <p:spPr>
              <a:xfrm>
                <a:off x="8393693" y="5715082"/>
                <a:ext cx="1119498" cy="450743"/>
              </a:xfrm>
              <a:prstGeom prst="rect">
                <a:avLst/>
              </a:prstGeom>
            </p:spPr>
            <p:txBody>
              <a:bodyPr wrap="none" lIns="121920" tIns="60960" rIns="121920" bIns="60960">
                <a:spAutoFit/>
              </a:bodyPr>
              <a:lstStyle/>
              <a:p>
                <a:pPr marL="0" marR="0" lvl="0" indent="0" algn="ctr" defTabSz="1219140" rtl="0" eaLnBrk="1" fontAlgn="auto" latinLnBrk="0" hangingPunct="1">
                  <a:lnSpc>
                    <a:spcPct val="100000"/>
                  </a:lnSpc>
                  <a:spcBef>
                    <a:spcPts val="0"/>
                  </a:spcBef>
                  <a:spcAft>
                    <a:spcPts val="0"/>
                  </a:spcAft>
                  <a:buClrTx/>
                  <a:buSzTx/>
                  <a:buFontTx/>
                  <a:buNone/>
                  <a:tabLst/>
                  <a:defRPr/>
                </a:pPr>
                <a:r>
                  <a:rPr kumimoji="0" lang="en-US" sz="1067" b="1" i="0" u="none" strike="noStrike" kern="1200" cap="none" spc="0" normalizeH="0" baseline="0" noProof="0" dirty="0">
                    <a:ln>
                      <a:noFill/>
                    </a:ln>
                    <a:solidFill>
                      <a:srgbClr val="FFFFFF"/>
                    </a:solidFill>
                    <a:effectLst/>
                    <a:uLnTx/>
                    <a:uFillTx/>
                    <a:latin typeface="Calibri"/>
                    <a:ea typeface="+mn-ea"/>
                    <a:cs typeface="+mn-cs"/>
                  </a:rPr>
                  <a:t>HEALTHCARE &amp;</a:t>
                </a:r>
              </a:p>
              <a:p>
                <a:pPr marL="0" marR="0" lvl="0" indent="0" algn="ctr" defTabSz="1219140" rtl="0" eaLnBrk="1" fontAlgn="auto" latinLnBrk="0" hangingPunct="1">
                  <a:lnSpc>
                    <a:spcPct val="100000"/>
                  </a:lnSpc>
                  <a:spcBef>
                    <a:spcPts val="0"/>
                  </a:spcBef>
                  <a:spcAft>
                    <a:spcPts val="0"/>
                  </a:spcAft>
                  <a:buClrTx/>
                  <a:buSzTx/>
                  <a:buFontTx/>
                  <a:buNone/>
                  <a:tabLst/>
                  <a:defRPr/>
                </a:pPr>
                <a:r>
                  <a:rPr kumimoji="0" lang="en-US" sz="1067" b="1" i="0" u="none" strike="noStrike" kern="1200" cap="none" spc="0" normalizeH="0" baseline="0" noProof="0" dirty="0">
                    <a:ln>
                      <a:noFill/>
                    </a:ln>
                    <a:solidFill>
                      <a:srgbClr val="FFFFFF"/>
                    </a:solidFill>
                    <a:effectLst/>
                    <a:uLnTx/>
                    <a:uFillTx/>
                    <a:latin typeface="Calibri"/>
                    <a:ea typeface="+mn-ea"/>
                    <a:cs typeface="+mn-cs"/>
                  </a:rPr>
                  <a:t>LIFESCIENCES</a:t>
                </a:r>
              </a:p>
            </p:txBody>
          </p:sp>
          <p:sp>
            <p:nvSpPr>
              <p:cNvPr id="200" name="Rectangle 199"/>
              <p:cNvSpPr/>
              <p:nvPr/>
            </p:nvSpPr>
            <p:spPr>
              <a:xfrm>
                <a:off x="9599444" y="5715082"/>
                <a:ext cx="789857" cy="286820"/>
              </a:xfrm>
              <a:prstGeom prst="rect">
                <a:avLst/>
              </a:prstGeom>
            </p:spPr>
            <p:txBody>
              <a:bodyPr wrap="none" lIns="121920" tIns="60960" rIns="121920" bIns="60960">
                <a:spAutoFit/>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1067" b="1" i="0" u="none" strike="noStrike" kern="1200" cap="none" spc="0" normalizeH="0" baseline="0" noProof="0" dirty="0">
                    <a:ln>
                      <a:noFill/>
                    </a:ln>
                    <a:solidFill>
                      <a:srgbClr val="FFFFFF"/>
                    </a:solidFill>
                    <a:effectLst/>
                    <a:uLnTx/>
                    <a:uFillTx/>
                    <a:latin typeface="Calibri"/>
                    <a:ea typeface="+mn-ea"/>
                    <a:cs typeface="+mn-cs"/>
                  </a:rPr>
                  <a:t>TELECOM</a:t>
                </a:r>
              </a:p>
            </p:txBody>
          </p:sp>
          <p:sp>
            <p:nvSpPr>
              <p:cNvPr id="201" name="Rectangle 200"/>
              <p:cNvSpPr/>
              <p:nvPr/>
            </p:nvSpPr>
            <p:spPr>
              <a:xfrm>
                <a:off x="7374859" y="5715082"/>
                <a:ext cx="1025763" cy="450743"/>
              </a:xfrm>
              <a:prstGeom prst="rect">
                <a:avLst/>
              </a:prstGeom>
            </p:spPr>
            <p:txBody>
              <a:bodyPr wrap="square" lIns="121920" tIns="60960" rIns="121920" bIns="60960">
                <a:spAutoFit/>
              </a:bodyPr>
              <a:lstStyle/>
              <a:p>
                <a:pPr marL="0" marR="0" lvl="0" indent="0" algn="ctr" defTabSz="1219140" rtl="0" eaLnBrk="1" fontAlgn="auto" latinLnBrk="0" hangingPunct="1">
                  <a:lnSpc>
                    <a:spcPct val="100000"/>
                  </a:lnSpc>
                  <a:spcBef>
                    <a:spcPts val="0"/>
                  </a:spcBef>
                  <a:spcAft>
                    <a:spcPts val="0"/>
                  </a:spcAft>
                  <a:buClrTx/>
                  <a:buSzTx/>
                  <a:buFontTx/>
                  <a:buNone/>
                  <a:tabLst/>
                  <a:defRPr/>
                </a:pPr>
                <a:r>
                  <a:rPr kumimoji="0" lang="en-US" sz="1067" b="1" i="0" u="none" strike="noStrike" kern="1200" cap="none" spc="0" normalizeH="0" baseline="0" noProof="0" dirty="0">
                    <a:ln>
                      <a:noFill/>
                    </a:ln>
                    <a:solidFill>
                      <a:srgbClr val="FFFFFF"/>
                    </a:solidFill>
                    <a:effectLst/>
                    <a:uLnTx/>
                    <a:uFillTx/>
                    <a:latin typeface="Calibri"/>
                    <a:ea typeface="+mn-ea"/>
                    <a:cs typeface="+mn-cs"/>
                  </a:rPr>
                  <a:t>FINANCIAL SERVICES</a:t>
                </a:r>
              </a:p>
            </p:txBody>
          </p:sp>
          <p:sp>
            <p:nvSpPr>
              <p:cNvPr id="202" name="Rectangle 201"/>
              <p:cNvSpPr/>
              <p:nvPr/>
            </p:nvSpPr>
            <p:spPr>
              <a:xfrm>
                <a:off x="10402389" y="5715082"/>
                <a:ext cx="1042689" cy="286820"/>
              </a:xfrm>
              <a:prstGeom prst="rect">
                <a:avLst/>
              </a:prstGeom>
            </p:spPr>
            <p:txBody>
              <a:bodyPr wrap="none" lIns="121920" tIns="60960" rIns="121920" bIns="60960">
                <a:spAutoFit/>
              </a:bodyPr>
              <a:lstStyle/>
              <a:p>
                <a:pPr marL="0" marR="0" lvl="0" indent="0" algn="ctr" defTabSz="1219140" rtl="0" eaLnBrk="1" fontAlgn="auto" latinLnBrk="0" hangingPunct="1">
                  <a:lnSpc>
                    <a:spcPct val="100000"/>
                  </a:lnSpc>
                  <a:spcBef>
                    <a:spcPts val="0"/>
                  </a:spcBef>
                  <a:spcAft>
                    <a:spcPts val="0"/>
                  </a:spcAft>
                  <a:buClrTx/>
                  <a:buSzTx/>
                  <a:buFontTx/>
                  <a:buNone/>
                  <a:tabLst/>
                  <a:defRPr/>
                </a:pPr>
                <a:r>
                  <a:rPr kumimoji="0" lang="en-US" sz="1067" b="1" i="0" u="none" strike="noStrike" kern="1200" cap="none" spc="0" normalizeH="0" baseline="0" noProof="0" dirty="0">
                    <a:ln>
                      <a:noFill/>
                    </a:ln>
                    <a:solidFill>
                      <a:srgbClr val="FFFFFF"/>
                    </a:solidFill>
                    <a:effectLst/>
                    <a:uLnTx/>
                    <a:uFillTx/>
                    <a:latin typeface="Calibri"/>
                    <a:ea typeface="+mn-ea"/>
                    <a:cs typeface="+mn-cs"/>
                  </a:rPr>
                  <a:t>AUTOMOTIVE</a:t>
                </a:r>
              </a:p>
            </p:txBody>
          </p:sp>
          <p:grpSp>
            <p:nvGrpSpPr>
              <p:cNvPr id="203" name="Group 202"/>
              <p:cNvGrpSpPr/>
              <p:nvPr/>
            </p:nvGrpSpPr>
            <p:grpSpPr>
              <a:xfrm>
                <a:off x="7393066" y="5000592"/>
                <a:ext cx="3009633" cy="1119235"/>
                <a:chOff x="7897211" y="4760574"/>
                <a:chExt cx="3009633" cy="1358041"/>
              </a:xfrm>
            </p:grpSpPr>
            <p:cxnSp>
              <p:nvCxnSpPr>
                <p:cNvPr id="236" name="Straight Connector 235"/>
                <p:cNvCxnSpPr/>
                <p:nvPr/>
              </p:nvCxnSpPr>
              <p:spPr>
                <a:xfrm rot="5400000">
                  <a:off x="7218191" y="5439595"/>
                  <a:ext cx="1358040"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5400000">
                  <a:off x="8192826" y="5439595"/>
                  <a:ext cx="1358041"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5400000">
                  <a:off x="9373838" y="5439595"/>
                  <a:ext cx="1358040"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10227824" y="5439595"/>
                  <a:ext cx="1358040"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235" name="Straight Connector 234"/>
              <p:cNvCxnSpPr>
                <a:cxnSpLocks/>
              </p:cNvCxnSpPr>
              <p:nvPr/>
            </p:nvCxnSpPr>
            <p:spPr>
              <a:xfrm rot="5400000">
                <a:off x="8624200" y="3431596"/>
                <a:ext cx="572375"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pic>
            <p:nvPicPr>
              <p:cNvPr id="213" name="Picture 9"/>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9852184" y="5117236"/>
                <a:ext cx="245367" cy="475865"/>
              </a:xfrm>
              <a:prstGeom prst="rect">
                <a:avLst/>
              </a:prstGeom>
              <a:noFill/>
              <a:extLst>
                <a:ext uri="{909E8E84-426E-40DD-AFC4-6F175D3DCCD1}">
                  <a14:hiddenFill xmlns:a14="http://schemas.microsoft.com/office/drawing/2010/main">
                    <a:solidFill>
                      <a:srgbClr val="FFFFFF"/>
                    </a:solidFill>
                  </a14:hiddenFill>
                </a:ext>
              </a:extLst>
            </p:spPr>
          </p:pic>
          <p:pic>
            <p:nvPicPr>
              <p:cNvPr id="214" name="Picture 11"/>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0578779" y="5233596"/>
                <a:ext cx="689912" cy="316796"/>
              </a:xfrm>
              <a:prstGeom prst="rect">
                <a:avLst/>
              </a:prstGeom>
              <a:noFill/>
              <a:extLst>
                <a:ext uri="{909E8E84-426E-40DD-AFC4-6F175D3DCCD1}">
                  <a14:hiddenFill xmlns:a14="http://schemas.microsoft.com/office/drawing/2010/main">
                    <a:solidFill>
                      <a:srgbClr val="FFFFFF"/>
                    </a:solidFill>
                  </a14:hiddenFill>
                </a:ext>
              </a:extLst>
            </p:spPr>
          </p:pic>
          <p:pic>
            <p:nvPicPr>
              <p:cNvPr id="215" name="Picture 6"/>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6717838" y="5153962"/>
                <a:ext cx="436361" cy="436361"/>
              </a:xfrm>
              <a:prstGeom prst="rect">
                <a:avLst/>
              </a:prstGeom>
              <a:noFill/>
              <a:extLst>
                <a:ext uri="{909E8E84-426E-40DD-AFC4-6F175D3DCCD1}">
                  <a14:hiddenFill xmlns:a14="http://schemas.microsoft.com/office/drawing/2010/main">
                    <a:solidFill>
                      <a:srgbClr val="FFFFFF"/>
                    </a:solidFill>
                  </a14:hiddenFill>
                </a:ext>
              </a:extLst>
            </p:spPr>
          </p:pic>
          <p:pic>
            <p:nvPicPr>
              <p:cNvPr id="216" name="Picture 3"/>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7616552" y="5140283"/>
                <a:ext cx="542379" cy="450759"/>
              </a:xfrm>
              <a:prstGeom prst="rect">
                <a:avLst/>
              </a:prstGeom>
              <a:noFill/>
              <a:extLst>
                <a:ext uri="{909E8E84-426E-40DD-AFC4-6F175D3DCCD1}">
                  <a14:hiddenFill xmlns:a14="http://schemas.microsoft.com/office/drawing/2010/main">
                    <a:solidFill>
                      <a:srgbClr val="FFFFFF"/>
                    </a:solidFill>
                  </a14:hiddenFill>
                </a:ext>
              </a:extLst>
            </p:spPr>
          </p:pic>
          <p:sp>
            <p:nvSpPr>
              <p:cNvPr id="217" name="TextBox 216"/>
              <p:cNvSpPr txBox="1"/>
              <p:nvPr/>
            </p:nvSpPr>
            <p:spPr>
              <a:xfrm>
                <a:off x="6830519" y="1611657"/>
                <a:ext cx="3559211" cy="368685"/>
              </a:xfrm>
              <a:prstGeom prst="rect">
                <a:avLst/>
              </a:prstGeom>
              <a:noFill/>
            </p:spPr>
            <p:txBody>
              <a:bodyPr wrap="square" lIns="121920" tIns="60960" rIns="121920" bIns="60960" rtlCol="0">
                <a:spAutoFit/>
              </a:bodyPr>
              <a:lstStyle/>
              <a:p>
                <a:pPr marL="0" marR="0" lvl="0" indent="0" algn="ctr" defTabSz="121914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Calibri"/>
                    <a:ea typeface="+mn-ea"/>
                    <a:cs typeface="+mn-cs"/>
                  </a:rPr>
                  <a:t>ideyaLabs Focus Areas</a:t>
                </a:r>
              </a:p>
            </p:txBody>
          </p:sp>
          <p:pic>
            <p:nvPicPr>
              <p:cNvPr id="218" name="Picture 10"/>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8725154" y="5137850"/>
                <a:ext cx="423771" cy="434639"/>
              </a:xfrm>
              <a:prstGeom prst="rect">
                <a:avLst/>
              </a:prstGeom>
              <a:noFill/>
              <a:extLst>
                <a:ext uri="{909E8E84-426E-40DD-AFC4-6F175D3DCCD1}">
                  <a14:hiddenFill xmlns:a14="http://schemas.microsoft.com/office/drawing/2010/main">
                    <a:solidFill>
                      <a:srgbClr val="FFFFFF"/>
                    </a:solidFill>
                  </a14:hiddenFill>
                </a:ext>
              </a:extLst>
            </p:spPr>
          </p:pic>
          <p:cxnSp>
            <p:nvCxnSpPr>
              <p:cNvPr id="219" name="Straight Connector 218"/>
              <p:cNvCxnSpPr>
                <a:cxnSpLocks/>
              </p:cNvCxnSpPr>
              <p:nvPr/>
            </p:nvCxnSpPr>
            <p:spPr>
              <a:xfrm>
                <a:off x="6499935" y="3060935"/>
                <a:ext cx="4882896"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220" name="Group 219"/>
              <p:cNvGrpSpPr/>
              <p:nvPr/>
            </p:nvGrpSpPr>
            <p:grpSpPr>
              <a:xfrm>
                <a:off x="6504699" y="4109449"/>
                <a:ext cx="4878147" cy="649177"/>
                <a:chOff x="6504699" y="4109449"/>
                <a:chExt cx="4878147" cy="649177"/>
              </a:xfrm>
            </p:grpSpPr>
            <p:sp>
              <p:nvSpPr>
                <p:cNvPr id="231" name="Rectangle 230"/>
                <p:cNvSpPr/>
                <p:nvPr/>
              </p:nvSpPr>
              <p:spPr>
                <a:xfrm>
                  <a:off x="6504699" y="4274415"/>
                  <a:ext cx="4878147" cy="4842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232" name="Straight Connector 231"/>
                <p:cNvCxnSpPr/>
                <p:nvPr/>
              </p:nvCxnSpPr>
              <p:spPr>
                <a:xfrm>
                  <a:off x="11382846" y="4109449"/>
                  <a:ext cx="0" cy="646795"/>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6504699" y="4109449"/>
                  <a:ext cx="0" cy="646795"/>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grpSp>
          <p:cxnSp>
            <p:nvCxnSpPr>
              <p:cNvPr id="230" name="Straight Connector 229"/>
              <p:cNvCxnSpPr>
                <a:cxnSpLocks/>
              </p:cNvCxnSpPr>
              <p:nvPr/>
            </p:nvCxnSpPr>
            <p:spPr>
              <a:xfrm rot="5400000">
                <a:off x="8638091" y="2662017"/>
                <a:ext cx="544594"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a:off x="7893836" y="4345080"/>
                <a:ext cx="2782372" cy="344443"/>
                <a:chOff x="8760725" y="3974519"/>
                <a:chExt cx="2782372" cy="344443"/>
              </a:xfrm>
            </p:grpSpPr>
            <p:sp>
              <p:nvSpPr>
                <p:cNvPr id="227" name="TextBox 226"/>
                <p:cNvSpPr txBox="1"/>
                <p:nvPr/>
              </p:nvSpPr>
              <p:spPr>
                <a:xfrm>
                  <a:off x="9239096" y="3976933"/>
                  <a:ext cx="2304001" cy="296933"/>
                </a:xfrm>
                <a:prstGeom prst="rect">
                  <a:avLst/>
                </a:prstGeom>
                <a:noFill/>
              </p:spPr>
              <p:txBody>
                <a:bodyPr wrap="square" rtlCol="0">
                  <a:spAutoFit/>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1333" b="1" i="0" u="none" strike="noStrike" kern="1200" cap="none" spc="0" normalizeH="0" baseline="0" noProof="0" dirty="0">
                      <a:ln>
                        <a:noFill/>
                      </a:ln>
                      <a:solidFill>
                        <a:srgbClr val="FFFFFF"/>
                      </a:solidFill>
                      <a:effectLst/>
                      <a:uLnTx/>
                      <a:uFillTx/>
                      <a:latin typeface="Calibri"/>
                      <a:ea typeface="+mn-ea"/>
                      <a:cs typeface="+mn-cs"/>
                    </a:rPr>
                    <a:t>PRODUCT ENGINEERING</a:t>
                  </a:r>
                </a:p>
              </p:txBody>
            </p:sp>
            <p:pic>
              <p:nvPicPr>
                <p:cNvPr id="228" name="Picture 2"/>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8760725" y="3974519"/>
                  <a:ext cx="473608" cy="344443"/>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137" name="Picture 2">
              <a:extLst>
                <a:ext uri="{FF2B5EF4-FFF2-40B4-BE49-F238E27FC236}">
                  <a16:creationId xmlns:a16="http://schemas.microsoft.com/office/drawing/2014/main" id="{649C3F18-1014-417C-B37E-151813F0B01C}"/>
                </a:ext>
              </a:extLst>
            </p:cNvPr>
            <p:cNvPicPr>
              <a:picLocks noChangeAspect="1" noChangeArrowheads="1"/>
            </p:cNvPicPr>
            <p:nvPr/>
          </p:nvPicPr>
          <p:blipFill>
            <a:blip r:embed="rId10" cstate="print">
              <a:extLst>
                <a:ext uri="{28A0092B-C50C-407E-A947-70E740481C1C}">
                  <a14:useLocalDpi xmlns:a14="http://schemas.microsoft.com/office/drawing/2010/main"/>
                </a:ext>
              </a:extLst>
            </a:blip>
            <a:stretch>
              <a:fillRect/>
            </a:stretch>
          </p:blipFill>
          <p:spPr bwMode="auto">
            <a:xfrm>
              <a:off x="5050763" y="1808241"/>
              <a:ext cx="435637" cy="335523"/>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3">
              <a:extLst>
                <a:ext uri="{FF2B5EF4-FFF2-40B4-BE49-F238E27FC236}">
                  <a16:creationId xmlns:a16="http://schemas.microsoft.com/office/drawing/2014/main" id="{51BEC52E-02D2-4C6D-A98B-D2BD0BE77422}"/>
                </a:ext>
              </a:extLst>
            </p:cNvPr>
            <p:cNvPicPr>
              <a:picLocks noChangeAspect="1" noChangeArrowheads="1"/>
            </p:cNvPicPr>
            <p:nvPr/>
          </p:nvPicPr>
          <p:blipFill>
            <a:blip r:embed="rId11" cstate="print">
              <a:extLst>
                <a:ext uri="{28A0092B-C50C-407E-A947-70E740481C1C}">
                  <a14:useLocalDpi xmlns:a14="http://schemas.microsoft.com/office/drawing/2010/main"/>
                </a:ext>
              </a:extLst>
            </a:blip>
            <a:stretch>
              <a:fillRect/>
            </a:stretch>
          </p:blipFill>
          <p:spPr bwMode="auto">
            <a:xfrm>
              <a:off x="6858000" y="1815633"/>
              <a:ext cx="395740" cy="336380"/>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3" descr="C:\Users\Varun.SANJEEV\Desktop\Xoriant\PPT\136.png">
              <a:extLst>
                <a:ext uri="{FF2B5EF4-FFF2-40B4-BE49-F238E27FC236}">
                  <a16:creationId xmlns:a16="http://schemas.microsoft.com/office/drawing/2014/main" id="{FFAEE792-5AF8-4CAA-8943-B1E81E452D4A}"/>
                </a:ext>
              </a:extLst>
            </p:cNvPr>
            <p:cNvPicPr>
              <a:picLocks noChangeAspect="1" noChangeArrowheads="1"/>
            </p:cNvPicPr>
            <p:nvPr/>
          </p:nvPicPr>
          <p:blipFill>
            <a:blip r:embed="rId12" cstate="print">
              <a:extLst>
                <a:ext uri="{28A0092B-C50C-407E-A947-70E740481C1C}">
                  <a14:useLocalDpi xmlns:a14="http://schemas.microsoft.com/office/drawing/2010/main"/>
                </a:ext>
              </a:extLst>
            </a:blip>
            <a:srcRect/>
            <a:stretch>
              <a:fillRect/>
            </a:stretch>
          </p:blipFill>
          <p:spPr bwMode="auto">
            <a:xfrm>
              <a:off x="5010604" y="2414584"/>
              <a:ext cx="414372" cy="321241"/>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5" descr="D:\Peter Jafrin\xoriant\xoriant-icons\07.png">
              <a:extLst>
                <a:ext uri="{FF2B5EF4-FFF2-40B4-BE49-F238E27FC236}">
                  <a16:creationId xmlns:a16="http://schemas.microsoft.com/office/drawing/2014/main" id="{07160C54-B44A-48CD-8BC3-22A8FA5CCAFF}"/>
                </a:ext>
              </a:extLst>
            </p:cNvPr>
            <p:cNvPicPr>
              <a:picLocks noChangeAspect="1" noChangeArrowheads="1"/>
            </p:cNvPicPr>
            <p:nvPr/>
          </p:nvPicPr>
          <p:blipFill>
            <a:blip r:embed="rId13" cstate="print">
              <a:duotone>
                <a:prstClr val="black"/>
                <a:schemeClr val="accent5">
                  <a:tint val="45000"/>
                  <a:satMod val="400000"/>
                </a:schemeClr>
              </a:duotone>
              <a:extLst>
                <a:ext uri="{28A0092B-C50C-407E-A947-70E740481C1C}">
                  <a14:useLocalDpi xmlns:a14="http://schemas.microsoft.com/office/drawing/2010/main"/>
                </a:ext>
              </a:extLst>
            </a:blip>
            <a:srcRect/>
            <a:stretch>
              <a:fillRect/>
            </a:stretch>
          </p:blipFill>
          <p:spPr bwMode="auto">
            <a:xfrm>
              <a:off x="6872664" y="2447631"/>
              <a:ext cx="378819" cy="378819"/>
            </a:xfrm>
            <a:prstGeom prst="rect">
              <a:avLst/>
            </a:prstGeom>
            <a:noFill/>
            <a:extLst>
              <a:ext uri="{909E8E84-426E-40DD-AFC4-6F175D3DCCD1}">
                <a14:hiddenFill xmlns:a14="http://schemas.microsoft.com/office/drawing/2010/main">
                  <a:solidFill>
                    <a:srgbClr val="FFFFFF"/>
                  </a:solidFill>
                </a14:hiddenFill>
              </a:ext>
            </a:extLst>
          </p:spPr>
        </p:pic>
        <p:sp>
          <p:nvSpPr>
            <p:cNvPr id="141" name="Rectangle 140">
              <a:extLst>
                <a:ext uri="{FF2B5EF4-FFF2-40B4-BE49-F238E27FC236}">
                  <a16:creationId xmlns:a16="http://schemas.microsoft.com/office/drawing/2014/main" id="{60EBEA4F-9DC4-4CA6-998C-67E70F8E6DD1}"/>
                </a:ext>
              </a:extLst>
            </p:cNvPr>
            <p:cNvSpPr/>
            <p:nvPr/>
          </p:nvSpPr>
          <p:spPr>
            <a:xfrm>
              <a:off x="7338758" y="1798114"/>
              <a:ext cx="1214564" cy="376930"/>
            </a:xfrm>
            <a:prstGeom prst="rect">
              <a:avLst/>
            </a:prstGeom>
          </p:spPr>
          <p:txBody>
            <a:bodyPr wrap="none">
              <a:spAutoFit/>
            </a:bodyPr>
            <a:lstStyle/>
            <a:p>
              <a:pPr marL="0" marR="0" lvl="0" indent="0" algn="ctr" defTabSz="1625398"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FFFFFF"/>
                  </a:solidFill>
                  <a:effectLst/>
                  <a:uLnTx/>
                  <a:uFillTx/>
                  <a:latin typeface="Calibri"/>
                  <a:ea typeface="+mn-ea"/>
                  <a:cs typeface="+mn-cs"/>
                </a:rPr>
                <a:t>MACHINE LEARNING</a:t>
              </a:r>
              <a:br>
                <a:rPr kumimoji="0" lang="en-US" sz="1333" b="0" i="0" u="none" strike="noStrike" kern="1200" cap="none" spc="0" normalizeH="0" baseline="0" noProof="0" dirty="0">
                  <a:ln>
                    <a:noFill/>
                  </a:ln>
                  <a:solidFill>
                    <a:srgbClr val="FFFFFF"/>
                  </a:solidFill>
                  <a:effectLst/>
                  <a:uLnTx/>
                  <a:uFillTx/>
                  <a:latin typeface="Calibri"/>
                  <a:ea typeface="+mn-ea"/>
                  <a:cs typeface="+mn-cs"/>
                </a:rPr>
              </a:br>
              <a:r>
                <a:rPr kumimoji="0" lang="en-US" sz="1333" b="0" i="0" u="none" strike="noStrike" kern="1200" cap="none" spc="0" normalizeH="0" baseline="0" noProof="0" dirty="0">
                  <a:ln>
                    <a:noFill/>
                  </a:ln>
                  <a:solidFill>
                    <a:srgbClr val="FFFFFF"/>
                  </a:solidFill>
                  <a:effectLst/>
                  <a:uLnTx/>
                  <a:uFillTx/>
                  <a:latin typeface="Calibri"/>
                  <a:ea typeface="+mn-ea"/>
                  <a:cs typeface="+mn-cs"/>
                </a:rPr>
                <a:t>&amp; ANALYTICS</a:t>
              </a:r>
            </a:p>
          </p:txBody>
        </p:sp>
        <p:sp>
          <p:nvSpPr>
            <p:cNvPr id="142" name="Rectangle 141">
              <a:extLst>
                <a:ext uri="{FF2B5EF4-FFF2-40B4-BE49-F238E27FC236}">
                  <a16:creationId xmlns:a16="http://schemas.microsoft.com/office/drawing/2014/main" id="{5A6BB5DE-5E79-4B17-B5D6-AAC3D4B03384}"/>
                </a:ext>
              </a:extLst>
            </p:cNvPr>
            <p:cNvSpPr/>
            <p:nvPr/>
          </p:nvSpPr>
          <p:spPr>
            <a:xfrm>
              <a:off x="7501022" y="2445636"/>
              <a:ext cx="816762" cy="346249"/>
            </a:xfrm>
            <a:prstGeom prst="rect">
              <a:avLst/>
            </a:prstGeom>
          </p:spPr>
          <p:txBody>
            <a:bodyPr wrap="none">
              <a:spAutoFit/>
            </a:bodyPr>
            <a:lstStyle/>
            <a:p>
              <a:pPr marL="0" marR="0" lvl="0" indent="0" algn="ctr" defTabSz="16253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OPEN SOURCE</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INTEGRATION</a:t>
              </a:r>
            </a:p>
          </p:txBody>
        </p:sp>
        <p:sp>
          <p:nvSpPr>
            <p:cNvPr id="143" name="Rectangle 142">
              <a:extLst>
                <a:ext uri="{FF2B5EF4-FFF2-40B4-BE49-F238E27FC236}">
                  <a16:creationId xmlns:a16="http://schemas.microsoft.com/office/drawing/2014/main" id="{B2759143-B90F-45CB-AD65-AF7117719210}"/>
                </a:ext>
              </a:extLst>
            </p:cNvPr>
            <p:cNvSpPr/>
            <p:nvPr/>
          </p:nvSpPr>
          <p:spPr>
            <a:xfrm>
              <a:off x="5416107" y="2424177"/>
              <a:ext cx="1267078" cy="346249"/>
            </a:xfrm>
            <a:prstGeom prst="rect">
              <a:avLst/>
            </a:prstGeom>
          </p:spPr>
          <p:txBody>
            <a:bodyPr wrap="none">
              <a:spAutoFit/>
            </a:bodyPr>
            <a:lstStyle/>
            <a:p>
              <a:pPr marL="0" marR="0" lvl="0" indent="0" algn="ctr" defTabSz="16253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MULTI CLOUD SECURITY</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&amp; COMPLIANCE</a:t>
              </a:r>
            </a:p>
          </p:txBody>
        </p:sp>
        <p:sp>
          <p:nvSpPr>
            <p:cNvPr id="144" name="Rectangle 143">
              <a:extLst>
                <a:ext uri="{FF2B5EF4-FFF2-40B4-BE49-F238E27FC236}">
                  <a16:creationId xmlns:a16="http://schemas.microsoft.com/office/drawing/2014/main" id="{8F1CDE17-FCBB-4F62-A480-D89ACF184B49}"/>
                </a:ext>
              </a:extLst>
            </p:cNvPr>
            <p:cNvSpPr/>
            <p:nvPr/>
          </p:nvSpPr>
          <p:spPr>
            <a:xfrm>
              <a:off x="5674009" y="1869687"/>
              <a:ext cx="315375" cy="223091"/>
            </a:xfrm>
            <a:prstGeom prst="rect">
              <a:avLst/>
            </a:prstGeom>
          </p:spPr>
          <p:txBody>
            <a:bodyPr wrap="none">
              <a:spAutoFit/>
            </a:bodyPr>
            <a:lstStyle/>
            <a:p>
              <a:pPr marL="0" marR="0" lvl="0" indent="0" algn="ctr" defTabSz="1625398"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FFFFFF"/>
                  </a:solidFill>
                  <a:effectLst/>
                  <a:uLnTx/>
                  <a:uFillTx/>
                  <a:latin typeface="Calibri"/>
                  <a:ea typeface="+mn-ea"/>
                  <a:cs typeface="+mn-cs"/>
                </a:rPr>
                <a:t>IOT</a:t>
              </a:r>
            </a:p>
          </p:txBody>
        </p:sp>
        <p:sp>
          <p:nvSpPr>
            <p:cNvPr id="146" name="Rectangle 145">
              <a:extLst>
                <a:ext uri="{FF2B5EF4-FFF2-40B4-BE49-F238E27FC236}">
                  <a16:creationId xmlns:a16="http://schemas.microsoft.com/office/drawing/2014/main" id="{5D4014C0-143A-42BC-8DD5-B6C3EB5696C9}"/>
                </a:ext>
              </a:extLst>
            </p:cNvPr>
            <p:cNvSpPr/>
            <p:nvPr/>
          </p:nvSpPr>
          <p:spPr>
            <a:xfrm>
              <a:off x="4876929" y="2892475"/>
              <a:ext cx="3665024" cy="36379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dirty="0">
                <a:ln>
                  <a:noFill/>
                </a:ln>
                <a:solidFill>
                  <a:srgbClr val="FFFFFF"/>
                </a:solidFill>
                <a:effectLst/>
                <a:uLnTx/>
                <a:uFillTx/>
                <a:latin typeface="Calibri"/>
                <a:ea typeface="+mn-ea"/>
                <a:cs typeface="+mn-cs"/>
              </a:endParaRPr>
            </a:p>
          </p:txBody>
        </p:sp>
        <p:sp>
          <p:nvSpPr>
            <p:cNvPr id="147" name="TextBox 146">
              <a:extLst>
                <a:ext uri="{FF2B5EF4-FFF2-40B4-BE49-F238E27FC236}">
                  <a16:creationId xmlns:a16="http://schemas.microsoft.com/office/drawing/2014/main" id="{0F88772F-B29F-4F4F-A81E-225A5D1B74CD}"/>
                </a:ext>
              </a:extLst>
            </p:cNvPr>
            <p:cNvSpPr txBox="1"/>
            <p:nvPr/>
          </p:nvSpPr>
          <p:spPr>
            <a:xfrm>
              <a:off x="6096000" y="2947382"/>
              <a:ext cx="2105095" cy="223091"/>
            </a:xfrm>
            <a:prstGeom prst="rect">
              <a:avLst/>
            </a:prstGeom>
            <a:noFill/>
          </p:spPr>
          <p:txBody>
            <a:bodyPr wrap="square" rtlCol="0">
              <a:spAutoFit/>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1333" b="1" i="0" u="none" strike="noStrike" kern="1200" cap="none" spc="0" normalizeH="0" baseline="0" noProof="0" dirty="0">
                  <a:ln>
                    <a:noFill/>
                  </a:ln>
                  <a:solidFill>
                    <a:srgbClr val="FFFFFF"/>
                  </a:solidFill>
                  <a:effectLst/>
                  <a:uLnTx/>
                  <a:uFillTx/>
                  <a:latin typeface="Calibri"/>
                  <a:ea typeface="+mn-ea"/>
                  <a:cs typeface="+mn-cs"/>
                </a:rPr>
                <a:t>HYBRID CLOUD/MULTI CLOUD</a:t>
              </a:r>
            </a:p>
          </p:txBody>
        </p:sp>
        <p:pic>
          <p:nvPicPr>
            <p:cNvPr id="5" name="Picture 4">
              <a:extLst>
                <a:ext uri="{FF2B5EF4-FFF2-40B4-BE49-F238E27FC236}">
                  <a16:creationId xmlns:a16="http://schemas.microsoft.com/office/drawing/2014/main" id="{F301251B-8865-415B-95C8-65EFEF6210F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525973" y="2871777"/>
              <a:ext cx="583178" cy="367656"/>
            </a:xfrm>
            <a:prstGeom prst="rect">
              <a:avLst/>
            </a:prstGeom>
          </p:spPr>
        </p:pic>
        <p:sp>
          <p:nvSpPr>
            <p:cNvPr id="149" name="Rectangle 148">
              <a:extLst>
                <a:ext uri="{FF2B5EF4-FFF2-40B4-BE49-F238E27FC236}">
                  <a16:creationId xmlns:a16="http://schemas.microsoft.com/office/drawing/2014/main" id="{0D4AAFF3-1230-4646-8DB9-23760D5871CA}"/>
                </a:ext>
              </a:extLst>
            </p:cNvPr>
            <p:cNvSpPr/>
            <p:nvPr/>
          </p:nvSpPr>
          <p:spPr>
            <a:xfrm>
              <a:off x="4774844" y="1484342"/>
              <a:ext cx="3839762" cy="2775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Calibri"/>
                  <a:ea typeface="+mn-ea"/>
                  <a:cs typeface="+mn-cs"/>
                </a:rPr>
                <a:t>DIGITAL TRANSFORMATION</a:t>
              </a:r>
            </a:p>
          </p:txBody>
        </p:sp>
      </p:grpSp>
      <p:sp>
        <p:nvSpPr>
          <p:cNvPr id="74" name="Slide Number Placeholder 4">
            <a:extLst>
              <a:ext uri="{FF2B5EF4-FFF2-40B4-BE49-F238E27FC236}">
                <a16:creationId xmlns:a16="http://schemas.microsoft.com/office/drawing/2014/main" id="{ED8828C1-F203-314B-A611-F3BD5EE62443}"/>
              </a:ext>
            </a:extLst>
          </p:cNvPr>
          <p:cNvSpPr txBox="1">
            <a:spLocks/>
          </p:cNvSpPr>
          <p:nvPr/>
        </p:nvSpPr>
        <p:spPr>
          <a:xfrm>
            <a:off x="9347200" y="6486036"/>
            <a:ext cx="284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187AF18-6046-45D9-BEFD-ED259AD17538}" type="slidenum">
              <a:rPr lang="en-US" smtClean="0"/>
              <a:pPr algn="r">
                <a:defRPr/>
              </a:pPr>
              <a:t>2</a:t>
            </a:fld>
            <a:endParaRPr lang="en-US" dirty="0"/>
          </a:p>
        </p:txBody>
      </p:sp>
    </p:spTree>
    <p:extLst>
      <p:ext uri="{BB962C8B-B14F-4D97-AF65-F5344CB8AC3E}">
        <p14:creationId xmlns:p14="http://schemas.microsoft.com/office/powerpoint/2010/main" val="3266800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 y="1079500"/>
            <a:ext cx="11401425" cy="5420360"/>
            <a:chOff x="1" y="1079500"/>
            <a:chExt cx="11401425" cy="5420360"/>
          </a:xfrm>
        </p:grpSpPr>
        <p:sp>
          <p:nvSpPr>
            <p:cNvPr id="3" name="object 3"/>
            <p:cNvSpPr/>
            <p:nvPr/>
          </p:nvSpPr>
          <p:spPr>
            <a:xfrm>
              <a:off x="1" y="1085850"/>
              <a:ext cx="11401425" cy="0"/>
            </a:xfrm>
            <a:custGeom>
              <a:avLst/>
              <a:gdLst/>
              <a:ahLst/>
              <a:cxnLst/>
              <a:rect l="l" t="t" r="r" b="b"/>
              <a:pathLst>
                <a:path w="11401425">
                  <a:moveTo>
                    <a:pt x="0" y="0"/>
                  </a:moveTo>
                  <a:lnTo>
                    <a:pt x="11401406" y="1"/>
                  </a:lnTo>
                </a:path>
              </a:pathLst>
            </a:custGeom>
            <a:ln w="12700">
              <a:solidFill>
                <a:srgbClr val="959AA5"/>
              </a:solidFill>
            </a:ln>
          </p:spPr>
          <p:txBody>
            <a:bodyPr wrap="square" lIns="0" tIns="0" rIns="0" bIns="0" rtlCol="0"/>
            <a:lstStyle/>
            <a:p>
              <a:endParaRPr/>
            </a:p>
          </p:txBody>
        </p:sp>
        <p:sp>
          <p:nvSpPr>
            <p:cNvPr id="4" name="object 4"/>
            <p:cNvSpPr/>
            <p:nvPr/>
          </p:nvSpPr>
          <p:spPr>
            <a:xfrm>
              <a:off x="1494993" y="1131966"/>
              <a:ext cx="9120078" cy="5367508"/>
            </a:xfrm>
            <a:prstGeom prst="rect">
              <a:avLst/>
            </a:prstGeom>
            <a:blipFill>
              <a:blip r:embed="rId2" cstate="print"/>
              <a:stretch>
                <a:fillRect/>
              </a:stretch>
            </a:blipFill>
          </p:spPr>
          <p:txBody>
            <a:bodyPr wrap="square" lIns="0" tIns="0" rIns="0" bIns="0" rtlCol="0"/>
            <a:lstStyle/>
            <a:p>
              <a:endParaRPr/>
            </a:p>
          </p:txBody>
        </p:sp>
      </p:grpSp>
      <p:sp>
        <p:nvSpPr>
          <p:cNvPr id="5" name="object 5"/>
          <p:cNvSpPr txBox="1">
            <a:spLocks noGrp="1"/>
          </p:cNvSpPr>
          <p:nvPr>
            <p:ph type="title"/>
          </p:nvPr>
        </p:nvSpPr>
        <p:spPr>
          <a:xfrm>
            <a:off x="286172" y="546291"/>
            <a:ext cx="10458028" cy="505267"/>
          </a:xfrm>
          <a:prstGeom prst="rect">
            <a:avLst/>
          </a:prstGeom>
        </p:spPr>
        <p:txBody>
          <a:bodyPr vert="horz" wrap="square" lIns="0" tIns="12700" rIns="0" bIns="0" rtlCol="0">
            <a:spAutoFit/>
          </a:bodyPr>
          <a:lstStyle/>
          <a:p>
            <a:pPr marL="12700">
              <a:lnSpc>
                <a:spcPct val="100000"/>
              </a:lnSpc>
              <a:spcBef>
                <a:spcPts val="100"/>
              </a:spcBef>
            </a:pPr>
            <a:r>
              <a:rPr sz="3200" b="0" spc="-175" dirty="0">
                <a:solidFill>
                  <a:srgbClr val="0070C0"/>
                </a:solidFill>
                <a:latin typeface="Century Gothic" panose="020B0502020202020204" pitchFamily="34" charset="0"/>
              </a:rPr>
              <a:t>ideyaLabs</a:t>
            </a:r>
            <a:r>
              <a:rPr sz="3200" b="0" spc="-210" dirty="0">
                <a:solidFill>
                  <a:srgbClr val="0070C0"/>
                </a:solidFill>
                <a:latin typeface="Century Gothic" panose="020B0502020202020204" pitchFamily="34" charset="0"/>
              </a:rPr>
              <a:t> </a:t>
            </a:r>
            <a:r>
              <a:rPr sz="3200" b="0" spc="365" dirty="0">
                <a:solidFill>
                  <a:srgbClr val="0070C0"/>
                </a:solidFill>
                <a:latin typeface="Century Gothic" panose="020B0502020202020204" pitchFamily="34" charset="0"/>
              </a:rPr>
              <a:t>–</a:t>
            </a:r>
            <a:r>
              <a:rPr sz="3200" b="0" spc="-204" dirty="0">
                <a:solidFill>
                  <a:srgbClr val="0070C0"/>
                </a:solidFill>
                <a:latin typeface="Century Gothic" panose="020B0502020202020204" pitchFamily="34" charset="0"/>
              </a:rPr>
              <a:t> </a:t>
            </a:r>
            <a:r>
              <a:rPr sz="3200" b="0" spc="-20" dirty="0">
                <a:solidFill>
                  <a:srgbClr val="0070C0"/>
                </a:solidFill>
                <a:latin typeface="Century Gothic" panose="020B0502020202020204" pitchFamily="34" charset="0"/>
              </a:rPr>
              <a:t>Mind</a:t>
            </a:r>
            <a:r>
              <a:rPr sz="3200" b="0" spc="-204" dirty="0">
                <a:solidFill>
                  <a:srgbClr val="0070C0"/>
                </a:solidFill>
                <a:latin typeface="Century Gothic" panose="020B0502020202020204" pitchFamily="34" charset="0"/>
              </a:rPr>
              <a:t> </a:t>
            </a:r>
            <a:r>
              <a:rPr sz="3200" b="0" spc="-25" dirty="0">
                <a:solidFill>
                  <a:srgbClr val="0070C0"/>
                </a:solidFill>
                <a:latin typeface="Century Gothic" panose="020B0502020202020204" pitchFamily="34" charset="0"/>
              </a:rPr>
              <a:t>Map2</a:t>
            </a:r>
            <a:r>
              <a:rPr sz="3200" b="0" spc="-200" dirty="0">
                <a:solidFill>
                  <a:srgbClr val="0070C0"/>
                </a:solidFill>
                <a:latin typeface="Century Gothic" panose="020B0502020202020204" pitchFamily="34" charset="0"/>
              </a:rPr>
              <a:t> </a:t>
            </a:r>
            <a:r>
              <a:rPr sz="3200" b="0" spc="-165" dirty="0">
                <a:solidFill>
                  <a:srgbClr val="0070C0"/>
                </a:solidFill>
                <a:latin typeface="Century Gothic" panose="020B0502020202020204" pitchFamily="34" charset="0"/>
              </a:rPr>
              <a:t>(Product</a:t>
            </a:r>
            <a:r>
              <a:rPr sz="3200" b="0" spc="-204" dirty="0">
                <a:solidFill>
                  <a:srgbClr val="0070C0"/>
                </a:solidFill>
                <a:latin typeface="Century Gothic" panose="020B0502020202020204" pitchFamily="34" charset="0"/>
              </a:rPr>
              <a:t> </a:t>
            </a:r>
            <a:r>
              <a:rPr sz="3200" b="0" spc="-170" dirty="0">
                <a:solidFill>
                  <a:srgbClr val="0070C0"/>
                </a:solidFill>
                <a:latin typeface="Century Gothic" panose="020B0502020202020204" pitchFamily="34" charset="0"/>
              </a:rPr>
              <a:t>Order</a:t>
            </a:r>
            <a:r>
              <a:rPr sz="3200" b="0" spc="-200" dirty="0">
                <a:solidFill>
                  <a:srgbClr val="0070C0"/>
                </a:solidFill>
                <a:latin typeface="Century Gothic" panose="020B0502020202020204" pitchFamily="34" charset="0"/>
              </a:rPr>
              <a:t> </a:t>
            </a:r>
            <a:r>
              <a:rPr sz="3200" b="0" spc="-185" dirty="0">
                <a:solidFill>
                  <a:srgbClr val="0070C0"/>
                </a:solidFill>
                <a:latin typeface="Century Gothic" panose="020B0502020202020204" pitchFamily="34" charset="0"/>
              </a:rPr>
              <a:t>Procedure)</a:t>
            </a:r>
            <a:endParaRPr sz="3200" b="0" dirty="0">
              <a:latin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7025"/>
            <a:ext cx="10574195" cy="804803"/>
          </a:xfrm>
        </p:spPr>
        <p:txBody>
          <a:bodyPr>
            <a:normAutofit/>
          </a:bodyPr>
          <a:lstStyle/>
          <a:p>
            <a:pPr>
              <a:lnSpc>
                <a:spcPts val="2667"/>
              </a:lnSpc>
            </a:pPr>
            <a:r>
              <a:rPr lang="en-US" sz="3600" dirty="0"/>
              <a:t>Testing Services for Personal Finance Application</a:t>
            </a:r>
          </a:p>
        </p:txBody>
      </p:sp>
      <p:pic>
        <p:nvPicPr>
          <p:cNvPr id="7" name="Picture 6"/>
          <p:cNvPicPr>
            <a:picLocks noChangeAspect="1"/>
          </p:cNvPicPr>
          <p:nvPr/>
        </p:nvPicPr>
        <p:blipFill>
          <a:blip r:embed="rId2" cstate="screen">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3955682" y="2671048"/>
            <a:ext cx="567937" cy="567937"/>
          </a:xfrm>
          <a:prstGeom prst="rect">
            <a:avLst/>
          </a:prstGeom>
          <a:noFill/>
        </p:spPr>
      </p:pic>
      <p:sp>
        <p:nvSpPr>
          <p:cNvPr id="8" name="Rectangle 7"/>
          <p:cNvSpPr/>
          <p:nvPr/>
        </p:nvSpPr>
        <p:spPr>
          <a:xfrm>
            <a:off x="6" y="1097367"/>
            <a:ext cx="5035551" cy="32242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Text Placeholder 2"/>
          <p:cNvSpPr>
            <a:spLocks noGrp="1"/>
          </p:cNvSpPr>
          <p:nvPr>
            <p:ph type="body" sz="quarter" idx="14"/>
          </p:nvPr>
        </p:nvSpPr>
        <p:spPr>
          <a:xfrm>
            <a:off x="385354" y="1805576"/>
            <a:ext cx="2729215" cy="487328"/>
          </a:xfrm>
        </p:spPr>
        <p:txBody>
          <a:bodyPr/>
          <a:lstStyle/>
          <a:p>
            <a:r>
              <a:rPr lang="en-US" sz="1733" b="1" dirty="0">
                <a:solidFill>
                  <a:schemeClr val="bg2"/>
                </a:solidFill>
              </a:rPr>
              <a:t>OVERVIEW</a:t>
            </a:r>
          </a:p>
        </p:txBody>
      </p:sp>
      <p:sp>
        <p:nvSpPr>
          <p:cNvPr id="4" name="Content Placeholder 3"/>
          <p:cNvSpPr>
            <a:spLocks noGrp="1"/>
          </p:cNvSpPr>
          <p:nvPr>
            <p:ph idx="15"/>
          </p:nvPr>
        </p:nvSpPr>
        <p:spPr>
          <a:xfrm>
            <a:off x="371989" y="2284882"/>
            <a:ext cx="4493385" cy="954103"/>
          </a:xfrm>
        </p:spPr>
        <p:txBody>
          <a:bodyPr wrap="square">
            <a:spAutoFit/>
          </a:bodyPr>
          <a:lstStyle/>
          <a:p>
            <a:pPr marL="228578" indent="-228578"/>
            <a:r>
              <a:rPr lang="en-IN" sz="1400" dirty="0"/>
              <a:t>Client’s mobile application gives users access to all of their financial information —bank accounts, credit cards, bills, mortgages, loans, and, of course, your credit scores — all in one location, all under one account.</a:t>
            </a:r>
          </a:p>
        </p:txBody>
      </p:sp>
      <p:sp>
        <p:nvSpPr>
          <p:cNvPr id="9" name="Rectangle 8"/>
          <p:cNvSpPr/>
          <p:nvPr/>
        </p:nvSpPr>
        <p:spPr>
          <a:xfrm>
            <a:off x="6" y="4321593"/>
            <a:ext cx="5035551" cy="2536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0" name="Text Placeholder 2"/>
          <p:cNvSpPr txBox="1">
            <a:spLocks/>
          </p:cNvSpPr>
          <p:nvPr/>
        </p:nvSpPr>
        <p:spPr>
          <a:xfrm>
            <a:off x="385354" y="4312487"/>
            <a:ext cx="2729215" cy="487328"/>
          </a:xfrm>
          <a:prstGeom prst="rect">
            <a:avLst/>
          </a:prstGeom>
        </p:spPr>
        <p:txBody>
          <a:bodyPr vert="horz" lIns="91440" tIns="45720" rIns="91440" bIns="45720" rtlCol="0">
            <a:noAutofit/>
          </a:bodyPr>
          <a:lstStyle>
            <a:lvl1pPr marL="0" indent="0" algn="l" defTabSz="914378" rtl="0" eaLnBrk="1" latinLnBrk="0" hangingPunct="1">
              <a:lnSpc>
                <a:spcPts val="2500"/>
              </a:lnSpc>
              <a:spcBef>
                <a:spcPct val="20000"/>
              </a:spcBef>
              <a:buFont typeface="Arial" panose="020B0604020202020204" pitchFamily="34" charset="0"/>
              <a:buNone/>
              <a:defRPr sz="2200" kern="1200">
                <a:solidFill>
                  <a:schemeClr val="accent4"/>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1219110" rtl="0" eaLnBrk="1" fontAlgn="auto" latinLnBrk="0" hangingPunct="1">
              <a:lnSpc>
                <a:spcPts val="2500"/>
              </a:lnSpc>
              <a:spcBef>
                <a:spcPct val="20000"/>
              </a:spcBef>
              <a:spcAft>
                <a:spcPts val="0"/>
              </a:spcAft>
              <a:buClrTx/>
              <a:buSzTx/>
              <a:buFont typeface="Arial" panose="020B0604020202020204" pitchFamily="34" charset="0"/>
              <a:buNone/>
              <a:tabLst/>
              <a:defRPr/>
            </a:pPr>
            <a:r>
              <a:rPr kumimoji="0" lang="en-US" sz="1733" b="1" i="0" u="none" strike="noStrike" kern="1200" cap="none" spc="0" normalizeH="0" baseline="0" noProof="0" dirty="0">
                <a:ln>
                  <a:noFill/>
                </a:ln>
                <a:solidFill>
                  <a:srgbClr val="049159">
                    <a:lumMod val="20000"/>
                    <a:lumOff val="80000"/>
                  </a:srgbClr>
                </a:solidFill>
                <a:effectLst/>
                <a:uLnTx/>
                <a:uFillTx/>
                <a:latin typeface="Calibri"/>
                <a:ea typeface="+mn-ea"/>
                <a:cs typeface="+mn-cs"/>
              </a:rPr>
              <a:t>BUSINESS BENEFITS</a:t>
            </a:r>
          </a:p>
        </p:txBody>
      </p:sp>
      <p:sp>
        <p:nvSpPr>
          <p:cNvPr id="11" name="Content Placeholder 3"/>
          <p:cNvSpPr txBox="1">
            <a:spLocks/>
          </p:cNvSpPr>
          <p:nvPr/>
        </p:nvSpPr>
        <p:spPr>
          <a:xfrm>
            <a:off x="371989" y="4707757"/>
            <a:ext cx="4291579" cy="1969770"/>
          </a:xfrm>
          <a:prstGeom prst="rect">
            <a:avLst/>
          </a:prstGeom>
        </p:spPr>
        <p:txBody>
          <a:bodyPr vert="horz" wrap="square" lIns="91440" tIns="45720" rIns="91440" bIns="45720" rtlCol="0">
            <a:spAutoFit/>
          </a:bodyPr>
          <a:lstStyle>
            <a:lvl1pPr marL="233357" indent="-233357" algn="l" defTabSz="914378" rtl="0" eaLnBrk="1" latinLnBrk="0" hangingPunct="1">
              <a:spcBef>
                <a:spcPts val="0"/>
              </a:spcBef>
              <a:spcAft>
                <a:spcPts val="300"/>
              </a:spcAft>
              <a:buClr>
                <a:schemeClr val="accent2"/>
              </a:buClr>
              <a:buSzPct val="80000"/>
              <a:buFont typeface="Wingdings 3" panose="05040102010807070707" pitchFamily="18" charset="2"/>
              <a:buChar char=""/>
              <a:defRPr sz="2000" kern="1200">
                <a:solidFill>
                  <a:schemeClr val="bg2"/>
                </a:solidFill>
                <a:latin typeface="+mn-lt"/>
                <a:ea typeface="+mn-ea"/>
                <a:cs typeface="+mn-cs"/>
              </a:defRPr>
            </a:lvl1pPr>
            <a:lvl2pPr marL="438139" indent="-190496" algn="l" defTabSz="914378" rtl="0" eaLnBrk="1" latinLnBrk="0" hangingPunct="1">
              <a:spcBef>
                <a:spcPts val="0"/>
              </a:spcBef>
              <a:spcAft>
                <a:spcPts val="100"/>
              </a:spcAft>
              <a:buClr>
                <a:schemeClr val="accent2"/>
              </a:buClr>
              <a:buSzPct val="100000"/>
              <a:buFont typeface="Calibri" panose="020F0502020204030204" pitchFamily="34" charset="0"/>
              <a:buChar char="─"/>
              <a:defRPr sz="1800" kern="1200">
                <a:solidFill>
                  <a:schemeClr val="bg2"/>
                </a:solidFill>
                <a:latin typeface="+mn-lt"/>
                <a:ea typeface="+mn-ea"/>
                <a:cs typeface="+mn-cs"/>
              </a:defRPr>
            </a:lvl2pPr>
            <a:lvl3pPr marL="595298" indent="-152396" algn="l" defTabSz="914378" rtl="0" eaLnBrk="1" latinLnBrk="0" hangingPunct="1">
              <a:spcBef>
                <a:spcPts val="0"/>
              </a:spcBef>
              <a:spcAft>
                <a:spcPts val="100"/>
              </a:spcAft>
              <a:buClr>
                <a:schemeClr val="accent2"/>
              </a:buClr>
              <a:buSzPct val="70000"/>
              <a:buFont typeface="Wingdings 3" panose="05040102010807070707" pitchFamily="18" charset="2"/>
              <a:buChar char=""/>
              <a:defRPr sz="1600" kern="1200">
                <a:solidFill>
                  <a:schemeClr val="bg2"/>
                </a:solidFill>
                <a:latin typeface="+mn-lt"/>
                <a:ea typeface="+mn-ea"/>
                <a:cs typeface="+mn-cs"/>
              </a:defRPr>
            </a:lvl3pPr>
            <a:lvl4pPr marL="742931" indent="-142871" algn="l" defTabSz="914378" rtl="0" eaLnBrk="1" latinLnBrk="0" hangingPunct="1">
              <a:spcBef>
                <a:spcPts val="0"/>
              </a:spcBef>
              <a:spcAft>
                <a:spcPts val="100"/>
              </a:spcAft>
              <a:buClr>
                <a:schemeClr val="accent2"/>
              </a:buClr>
              <a:buFont typeface="Calibri" panose="020F0502020204030204" pitchFamily="34" charset="0"/>
              <a:buChar char="−"/>
              <a:defRPr sz="1400" kern="1200">
                <a:solidFill>
                  <a:schemeClr val="bg2"/>
                </a:solidFill>
                <a:latin typeface="+mn-lt"/>
                <a:ea typeface="+mn-ea"/>
                <a:cs typeface="+mn-cs"/>
              </a:defRPr>
            </a:lvl4pPr>
            <a:lvl5pPr marL="871517" indent="-119060" algn="l" defTabSz="914378" rtl="0" eaLnBrk="1" latinLnBrk="0" hangingPunct="1">
              <a:spcBef>
                <a:spcPts val="0"/>
              </a:spcBef>
              <a:spcAft>
                <a:spcPts val="100"/>
              </a:spcAft>
              <a:buClr>
                <a:schemeClr val="accent2"/>
              </a:buClr>
              <a:buFont typeface="Calibri" panose="020F0502020204030204" pitchFamily="34" charset="0"/>
              <a:buChar char="−"/>
              <a:defRPr sz="1200" kern="1200">
                <a:solidFill>
                  <a:schemeClr val="bg2"/>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578" marR="0" lvl="0" indent="-228578" algn="l" defTabSz="1219110" rtl="0" eaLnBrk="1" fontAlgn="auto" latinLnBrk="0" hangingPunct="1">
              <a:lnSpc>
                <a:spcPct val="100000"/>
              </a:lnSpc>
              <a:spcBef>
                <a:spcPts val="0"/>
              </a:spcBef>
              <a:spcAft>
                <a:spcPts val="300"/>
              </a:spcAft>
              <a:buClr>
                <a:srgbClr val="049159">
                  <a:lumMod val="20000"/>
                  <a:lumOff val="80000"/>
                </a:srgbClr>
              </a:buClr>
              <a:buSzPct val="80000"/>
              <a:buFont typeface="Wingdings 3" panose="05040102010807070707" pitchFamily="18" charset="2"/>
              <a:buChar char=""/>
              <a:tabLst/>
              <a:defRPr/>
            </a:pPr>
            <a:r>
              <a:rPr kumimoji="0" lang="en-IN" sz="1400" b="0" i="0" u="none" strike="noStrike" kern="1200" cap="none" spc="0" normalizeH="0" baseline="0" noProof="0" dirty="0">
                <a:ln>
                  <a:noFill/>
                </a:ln>
                <a:solidFill>
                  <a:srgbClr val="FFFFFF"/>
                </a:solidFill>
                <a:effectLst/>
                <a:uLnTx/>
                <a:uFillTx/>
                <a:latin typeface="Calibri"/>
                <a:ea typeface="+mn-ea"/>
                <a:cs typeface="+mn-cs"/>
              </a:rPr>
              <a:t>Reduced business cycle time, achieved more accuracy and overall operational efficiency</a:t>
            </a:r>
          </a:p>
          <a:p>
            <a:pPr marL="228578" marR="0" lvl="0" indent="-228578" algn="l" defTabSz="1219110" rtl="0" eaLnBrk="1" fontAlgn="auto" latinLnBrk="0" hangingPunct="1">
              <a:lnSpc>
                <a:spcPct val="100000"/>
              </a:lnSpc>
              <a:spcBef>
                <a:spcPts val="0"/>
              </a:spcBef>
              <a:spcAft>
                <a:spcPts val="300"/>
              </a:spcAft>
              <a:buClr>
                <a:srgbClr val="049159">
                  <a:lumMod val="20000"/>
                  <a:lumOff val="80000"/>
                </a:srgbClr>
              </a:buClr>
              <a:buSzPct val="80000"/>
              <a:buFont typeface="Wingdings 3" panose="05040102010807070707" pitchFamily="18" charset="2"/>
              <a:buChar char=""/>
              <a:tabLst/>
              <a:defRPr/>
            </a:pPr>
            <a:r>
              <a:rPr kumimoji="0" lang="en-IN" sz="1400" b="0" i="0" u="none" strike="noStrike" kern="1200" cap="none" spc="0" normalizeH="0" baseline="0" noProof="0" dirty="0">
                <a:ln>
                  <a:noFill/>
                </a:ln>
                <a:solidFill>
                  <a:srgbClr val="FFFFFF"/>
                </a:solidFill>
                <a:effectLst/>
                <a:uLnTx/>
                <a:uFillTx/>
                <a:latin typeface="Calibri"/>
                <a:ea typeface="+mn-ea"/>
                <a:cs typeface="+mn-cs"/>
              </a:rPr>
              <a:t>Overnight running test cycle by offshore team saves time</a:t>
            </a:r>
          </a:p>
          <a:p>
            <a:pPr marL="228578" marR="0" lvl="0" indent="-228578" algn="l" defTabSz="1219110" rtl="0" eaLnBrk="1" fontAlgn="auto" latinLnBrk="0" hangingPunct="1">
              <a:lnSpc>
                <a:spcPct val="100000"/>
              </a:lnSpc>
              <a:spcBef>
                <a:spcPts val="0"/>
              </a:spcBef>
              <a:spcAft>
                <a:spcPts val="300"/>
              </a:spcAft>
              <a:buClr>
                <a:srgbClr val="049159">
                  <a:lumMod val="20000"/>
                  <a:lumOff val="80000"/>
                </a:srgbClr>
              </a:buClr>
              <a:buSzPct val="80000"/>
              <a:buFont typeface="Wingdings 3" panose="05040102010807070707" pitchFamily="18" charset="2"/>
              <a:buChar char=""/>
              <a:tabLst/>
              <a:defRPr/>
            </a:pPr>
            <a:r>
              <a:rPr kumimoji="0" lang="en-IN" sz="1400" b="0" i="0" u="none" strike="noStrike" kern="1200" cap="none" spc="0" normalizeH="0" baseline="0" noProof="0" dirty="0">
                <a:ln>
                  <a:noFill/>
                </a:ln>
                <a:solidFill>
                  <a:srgbClr val="FFFFFF"/>
                </a:solidFill>
                <a:effectLst/>
                <a:uLnTx/>
                <a:uFillTx/>
                <a:latin typeface="Calibri"/>
                <a:ea typeface="+mn-ea"/>
                <a:cs typeface="+mn-cs"/>
              </a:rPr>
              <a:t>Zero defect leakage </a:t>
            </a:r>
          </a:p>
          <a:p>
            <a:pPr marL="228578" marR="0" lvl="0" indent="-228578" algn="l" defTabSz="1219110" rtl="0" eaLnBrk="1" fontAlgn="auto" latinLnBrk="0" hangingPunct="1">
              <a:lnSpc>
                <a:spcPct val="100000"/>
              </a:lnSpc>
              <a:spcBef>
                <a:spcPts val="0"/>
              </a:spcBef>
              <a:spcAft>
                <a:spcPts val="300"/>
              </a:spcAft>
              <a:buClr>
                <a:srgbClr val="049159">
                  <a:lumMod val="20000"/>
                  <a:lumOff val="80000"/>
                </a:srgbClr>
              </a:buClr>
              <a:buSzPct val="80000"/>
              <a:buFont typeface="Wingdings 3" panose="05040102010807070707" pitchFamily="18" charset="2"/>
              <a:buChar char=""/>
              <a:tabLst/>
              <a:defRPr/>
            </a:pPr>
            <a:r>
              <a:rPr kumimoji="0" lang="en-IN" sz="1400" b="0" i="0" u="none" strike="noStrike" kern="1200" cap="none" spc="0" normalizeH="0" baseline="0" noProof="0" dirty="0">
                <a:ln>
                  <a:noFill/>
                </a:ln>
                <a:solidFill>
                  <a:srgbClr val="FFFFFF"/>
                </a:solidFill>
                <a:effectLst/>
                <a:uLnTx/>
                <a:uFillTx/>
                <a:latin typeface="Calibri"/>
                <a:ea typeface="+mn-ea"/>
                <a:cs typeface="+mn-cs"/>
              </a:rPr>
              <a:t>Complied with several  federal laws  and standards like OWASP</a:t>
            </a:r>
          </a:p>
          <a:p>
            <a:pPr marL="228578" marR="0" lvl="0" indent="-228578" algn="l" defTabSz="1219110" rtl="0" eaLnBrk="1" fontAlgn="auto" latinLnBrk="0" hangingPunct="1">
              <a:lnSpc>
                <a:spcPct val="100000"/>
              </a:lnSpc>
              <a:spcBef>
                <a:spcPts val="0"/>
              </a:spcBef>
              <a:spcAft>
                <a:spcPts val="300"/>
              </a:spcAft>
              <a:buClr>
                <a:srgbClr val="049159">
                  <a:lumMod val="20000"/>
                  <a:lumOff val="80000"/>
                </a:srgbClr>
              </a:buClr>
              <a:buSzPct val="80000"/>
              <a:buFont typeface="Wingdings 3" panose="05040102010807070707" pitchFamily="18" charset="2"/>
              <a:buChar char=""/>
              <a:tabLst/>
              <a:defRPr/>
            </a:pPr>
            <a:r>
              <a:rPr kumimoji="0" lang="en-IN" sz="1400" b="0" i="0" u="none" strike="noStrike" kern="1200" cap="none" spc="0" normalizeH="0" baseline="0" noProof="0" dirty="0">
                <a:ln>
                  <a:noFill/>
                </a:ln>
                <a:solidFill>
                  <a:srgbClr val="FFFFFF"/>
                </a:solidFill>
                <a:effectLst/>
                <a:uLnTx/>
                <a:uFillTx/>
                <a:latin typeface="Calibri"/>
                <a:ea typeface="+mn-ea"/>
                <a:cs typeface="+mn-cs"/>
              </a:rPr>
              <a:t>Top 5 rated apps with 5 start reviews</a:t>
            </a:r>
          </a:p>
        </p:txBody>
      </p:sp>
      <p:sp>
        <p:nvSpPr>
          <p:cNvPr id="12" name="Text Placeholder 2"/>
          <p:cNvSpPr txBox="1">
            <a:spLocks/>
          </p:cNvSpPr>
          <p:nvPr/>
        </p:nvSpPr>
        <p:spPr>
          <a:xfrm>
            <a:off x="5264088" y="1092202"/>
            <a:ext cx="4369561" cy="443025"/>
          </a:xfrm>
          <a:prstGeom prst="rect">
            <a:avLst/>
          </a:prstGeom>
        </p:spPr>
        <p:txBody>
          <a:bodyPr vert="horz" lIns="91440" tIns="45720" rIns="91440" bIns="45720" rtlCol="0">
            <a:noAutofit/>
          </a:bodyPr>
          <a:lstStyle>
            <a:lvl1pPr marL="0" indent="0" algn="l" defTabSz="914378" rtl="0" eaLnBrk="1" latinLnBrk="0" hangingPunct="1">
              <a:lnSpc>
                <a:spcPts val="2500"/>
              </a:lnSpc>
              <a:spcBef>
                <a:spcPct val="20000"/>
              </a:spcBef>
              <a:buFont typeface="Arial" panose="020B0604020202020204" pitchFamily="34" charset="0"/>
              <a:buNone/>
              <a:defRPr sz="2200" kern="1200">
                <a:solidFill>
                  <a:schemeClr val="accent4"/>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1219110" rtl="0" eaLnBrk="1" fontAlgn="auto" latinLnBrk="0" hangingPunct="1">
              <a:lnSpc>
                <a:spcPts val="2500"/>
              </a:lnSpc>
              <a:spcBef>
                <a:spcPct val="20000"/>
              </a:spcBef>
              <a:spcAft>
                <a:spcPts val="0"/>
              </a:spcAft>
              <a:buClrTx/>
              <a:buSzTx/>
              <a:buFont typeface="Arial" panose="020B0604020202020204" pitchFamily="34" charset="0"/>
              <a:buNone/>
              <a:tabLst/>
              <a:defRPr/>
            </a:pPr>
            <a:r>
              <a:rPr kumimoji="0" lang="en-US" sz="1733" b="1" i="0" u="none" strike="noStrike" kern="1200" cap="none" spc="0" normalizeH="0" baseline="0" noProof="0" dirty="0">
                <a:ln>
                  <a:noFill/>
                </a:ln>
                <a:solidFill>
                  <a:srgbClr val="0E678C"/>
                </a:solidFill>
                <a:effectLst/>
                <a:uLnTx/>
                <a:uFillTx/>
                <a:latin typeface="Calibri"/>
                <a:ea typeface="+mn-ea"/>
                <a:cs typeface="+mn-cs"/>
              </a:rPr>
              <a:t>BUSINESS PROBLEM AND SCOPE</a:t>
            </a:r>
          </a:p>
        </p:txBody>
      </p:sp>
      <p:sp>
        <p:nvSpPr>
          <p:cNvPr id="13" name="Content Placeholder 3"/>
          <p:cNvSpPr txBox="1">
            <a:spLocks/>
          </p:cNvSpPr>
          <p:nvPr/>
        </p:nvSpPr>
        <p:spPr>
          <a:xfrm>
            <a:off x="5264085" y="1470408"/>
            <a:ext cx="6428244" cy="992579"/>
          </a:xfrm>
          <a:prstGeom prst="rect">
            <a:avLst/>
          </a:prstGeom>
        </p:spPr>
        <p:txBody>
          <a:bodyPr vert="horz" wrap="square" lIns="91440" tIns="45720" rIns="91440" bIns="45720" rtlCol="0">
            <a:spAutoFit/>
          </a:bodyPr>
          <a:lstStyle>
            <a:lvl1pPr marL="233357" indent="-233357" algn="l" defTabSz="914378" rtl="0" eaLnBrk="1" latinLnBrk="0" hangingPunct="1">
              <a:spcBef>
                <a:spcPts val="0"/>
              </a:spcBef>
              <a:spcAft>
                <a:spcPts val="300"/>
              </a:spcAft>
              <a:buClr>
                <a:schemeClr val="accent2"/>
              </a:buClr>
              <a:buSzPct val="80000"/>
              <a:buFont typeface="Wingdings 3" panose="05040102010807070707" pitchFamily="18" charset="2"/>
              <a:buChar char=""/>
              <a:defRPr sz="2000" kern="1200">
                <a:solidFill>
                  <a:schemeClr val="bg2"/>
                </a:solidFill>
                <a:latin typeface="+mn-lt"/>
                <a:ea typeface="+mn-ea"/>
                <a:cs typeface="+mn-cs"/>
              </a:defRPr>
            </a:lvl1pPr>
            <a:lvl2pPr marL="438139" indent="-190496" algn="l" defTabSz="914378" rtl="0" eaLnBrk="1" latinLnBrk="0" hangingPunct="1">
              <a:spcBef>
                <a:spcPts val="0"/>
              </a:spcBef>
              <a:spcAft>
                <a:spcPts val="100"/>
              </a:spcAft>
              <a:buClr>
                <a:schemeClr val="accent2"/>
              </a:buClr>
              <a:buSzPct val="100000"/>
              <a:buFont typeface="Calibri" panose="020F0502020204030204" pitchFamily="34" charset="0"/>
              <a:buChar char="─"/>
              <a:defRPr sz="1800" kern="1200">
                <a:solidFill>
                  <a:schemeClr val="bg2"/>
                </a:solidFill>
                <a:latin typeface="+mn-lt"/>
                <a:ea typeface="+mn-ea"/>
                <a:cs typeface="+mn-cs"/>
              </a:defRPr>
            </a:lvl2pPr>
            <a:lvl3pPr marL="595298" indent="-152396" algn="l" defTabSz="914378" rtl="0" eaLnBrk="1" latinLnBrk="0" hangingPunct="1">
              <a:spcBef>
                <a:spcPts val="0"/>
              </a:spcBef>
              <a:spcAft>
                <a:spcPts val="100"/>
              </a:spcAft>
              <a:buClr>
                <a:schemeClr val="accent2"/>
              </a:buClr>
              <a:buSzPct val="70000"/>
              <a:buFont typeface="Wingdings 3" panose="05040102010807070707" pitchFamily="18" charset="2"/>
              <a:buChar char=""/>
              <a:defRPr sz="1600" kern="1200">
                <a:solidFill>
                  <a:schemeClr val="bg2"/>
                </a:solidFill>
                <a:latin typeface="+mn-lt"/>
                <a:ea typeface="+mn-ea"/>
                <a:cs typeface="+mn-cs"/>
              </a:defRPr>
            </a:lvl3pPr>
            <a:lvl4pPr marL="742931" indent="-142871" algn="l" defTabSz="914378" rtl="0" eaLnBrk="1" latinLnBrk="0" hangingPunct="1">
              <a:spcBef>
                <a:spcPts val="0"/>
              </a:spcBef>
              <a:spcAft>
                <a:spcPts val="100"/>
              </a:spcAft>
              <a:buClr>
                <a:schemeClr val="accent2"/>
              </a:buClr>
              <a:buFont typeface="Calibri" panose="020F0502020204030204" pitchFamily="34" charset="0"/>
              <a:buChar char="−"/>
              <a:defRPr sz="1400" kern="1200">
                <a:solidFill>
                  <a:schemeClr val="bg2"/>
                </a:solidFill>
                <a:latin typeface="+mn-lt"/>
                <a:ea typeface="+mn-ea"/>
                <a:cs typeface="+mn-cs"/>
              </a:defRPr>
            </a:lvl4pPr>
            <a:lvl5pPr marL="871517" indent="-119060" algn="l" defTabSz="914378" rtl="0" eaLnBrk="1" latinLnBrk="0" hangingPunct="1">
              <a:spcBef>
                <a:spcPts val="0"/>
              </a:spcBef>
              <a:spcAft>
                <a:spcPts val="100"/>
              </a:spcAft>
              <a:buClr>
                <a:schemeClr val="accent2"/>
              </a:buClr>
              <a:buFont typeface="Calibri" panose="020F0502020204030204" pitchFamily="34" charset="0"/>
              <a:buChar char="−"/>
              <a:defRPr sz="1200" kern="1200">
                <a:solidFill>
                  <a:schemeClr val="bg2"/>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578" marR="0" lvl="0" indent="-228578" algn="l" defTabSz="1219110" rtl="0" eaLnBrk="1" fontAlgn="auto" latinLnBrk="0" hangingPunct="1">
              <a:lnSpc>
                <a:spcPct val="100000"/>
              </a:lnSpc>
              <a:spcBef>
                <a:spcPts val="0"/>
              </a:spcBef>
              <a:spcAft>
                <a:spcPts val="300"/>
              </a:spcAft>
              <a:buClr>
                <a:srgbClr val="049159"/>
              </a:buClr>
              <a:buSzPct val="80000"/>
              <a:buFont typeface="Wingdings 3" panose="05040102010807070707" pitchFamily="18" charset="2"/>
              <a:buChar char=""/>
              <a:tabLst/>
              <a:defRPr/>
            </a:pPr>
            <a:r>
              <a:rPr kumimoji="0" lang="en-IN" sz="1400" b="0" i="0" u="none" strike="noStrike" kern="1200" cap="none" spc="0" normalizeH="0" baseline="0" noProof="0" dirty="0">
                <a:ln>
                  <a:noFill/>
                </a:ln>
                <a:solidFill>
                  <a:srgbClr val="44464B"/>
                </a:solidFill>
                <a:effectLst/>
                <a:uLnTx/>
                <a:uFillTx/>
                <a:latin typeface="Calibri"/>
                <a:ea typeface="+mn-ea"/>
                <a:cs typeface="+mn-cs"/>
              </a:rPr>
              <a:t>ideyaLabs developed a growth, training and execution plan to meet client’s requirements</a:t>
            </a:r>
          </a:p>
          <a:p>
            <a:pPr marL="228578" marR="0" lvl="0" indent="-228578" algn="l" defTabSz="1219110" rtl="0" eaLnBrk="1" fontAlgn="auto" latinLnBrk="0" hangingPunct="1">
              <a:lnSpc>
                <a:spcPct val="100000"/>
              </a:lnSpc>
              <a:spcBef>
                <a:spcPts val="0"/>
              </a:spcBef>
              <a:spcAft>
                <a:spcPts val="300"/>
              </a:spcAft>
              <a:buClr>
                <a:srgbClr val="049159"/>
              </a:buClr>
              <a:buSzPct val="80000"/>
              <a:buFont typeface="Wingdings 3" panose="05040102010807070707" pitchFamily="18" charset="2"/>
              <a:buChar char=""/>
              <a:tabLst/>
              <a:defRPr/>
            </a:pPr>
            <a:r>
              <a:rPr kumimoji="0" lang="en-IN" sz="1400" b="0" i="0" u="none" strike="noStrike" kern="1200" cap="none" spc="0" normalizeH="0" baseline="0" noProof="0" dirty="0">
                <a:ln>
                  <a:noFill/>
                </a:ln>
                <a:solidFill>
                  <a:srgbClr val="44464B"/>
                </a:solidFill>
                <a:effectLst/>
                <a:uLnTx/>
                <a:uFillTx/>
                <a:latin typeface="Calibri"/>
                <a:ea typeface="+mn-ea"/>
                <a:cs typeface="+mn-cs"/>
              </a:rPr>
              <a:t>The team comprises of Test management which includes test designers and manual testers and Automation experts </a:t>
            </a:r>
          </a:p>
        </p:txBody>
      </p:sp>
      <p:sp>
        <p:nvSpPr>
          <p:cNvPr id="15" name="Freeform 14"/>
          <p:cNvSpPr/>
          <p:nvPr/>
        </p:nvSpPr>
        <p:spPr>
          <a:xfrm flipH="1">
            <a:off x="3" y="1810563"/>
            <a:ext cx="5035552" cy="206471"/>
          </a:xfrm>
          <a:custGeom>
            <a:avLst/>
            <a:gdLst>
              <a:gd name="connsiteX0" fmla="*/ 0 w 6663267"/>
              <a:gd name="connsiteY0" fmla="*/ 0 h 0"/>
              <a:gd name="connsiteX1" fmla="*/ 6663267 w 6663267"/>
              <a:gd name="connsiteY1" fmla="*/ 0 h 0"/>
            </a:gdLst>
            <a:ahLst/>
            <a:cxnLst>
              <a:cxn ang="0">
                <a:pos x="connsiteX0" y="connsiteY0"/>
              </a:cxn>
              <a:cxn ang="0">
                <a:pos x="connsiteX1" y="connsiteY1"/>
              </a:cxn>
            </a:cxnLst>
            <a:rect l="l" t="t" r="r" b="b"/>
            <a:pathLst>
              <a:path w="6663267">
                <a:moveTo>
                  <a:pt x="0" y="0"/>
                </a:moveTo>
                <a:lnTo>
                  <a:pt x="6663267" y="0"/>
                </a:lnTo>
              </a:path>
            </a:pathLst>
          </a:custGeom>
          <a:no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6" name="Text Placeholder 2"/>
          <p:cNvSpPr txBox="1">
            <a:spLocks/>
          </p:cNvSpPr>
          <p:nvPr/>
        </p:nvSpPr>
        <p:spPr>
          <a:xfrm>
            <a:off x="5264088" y="2716903"/>
            <a:ext cx="4369561" cy="332851"/>
          </a:xfrm>
          <a:prstGeom prst="rect">
            <a:avLst/>
          </a:prstGeom>
        </p:spPr>
        <p:txBody>
          <a:bodyPr vert="horz" lIns="91440" tIns="45720" rIns="91440" bIns="45720" rtlCol="0">
            <a:noAutofit/>
          </a:bodyPr>
          <a:lstStyle>
            <a:lvl1pPr marL="0" indent="0" algn="l" defTabSz="914378" rtl="0" eaLnBrk="1" latinLnBrk="0" hangingPunct="1">
              <a:lnSpc>
                <a:spcPts val="2500"/>
              </a:lnSpc>
              <a:spcBef>
                <a:spcPct val="20000"/>
              </a:spcBef>
              <a:buFont typeface="Arial" panose="020B0604020202020204" pitchFamily="34" charset="0"/>
              <a:buNone/>
              <a:defRPr sz="2200" kern="1200">
                <a:solidFill>
                  <a:schemeClr val="accent4"/>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1219110" rtl="0" eaLnBrk="1" fontAlgn="auto" latinLnBrk="0" hangingPunct="1">
              <a:lnSpc>
                <a:spcPts val="2500"/>
              </a:lnSpc>
              <a:spcBef>
                <a:spcPct val="20000"/>
              </a:spcBef>
              <a:spcAft>
                <a:spcPts val="0"/>
              </a:spcAft>
              <a:buClrTx/>
              <a:buSzTx/>
              <a:buFont typeface="Arial" panose="020B0604020202020204" pitchFamily="34" charset="0"/>
              <a:buNone/>
              <a:tabLst/>
              <a:defRPr/>
            </a:pPr>
            <a:r>
              <a:rPr kumimoji="0" lang="en-US" sz="1733" b="1" i="0" u="none" strike="noStrike" kern="1200" cap="none" spc="0" normalizeH="0" baseline="0" noProof="0" dirty="0">
                <a:ln>
                  <a:noFill/>
                </a:ln>
                <a:solidFill>
                  <a:srgbClr val="0E678C"/>
                </a:solidFill>
                <a:effectLst/>
                <a:uLnTx/>
                <a:uFillTx/>
                <a:latin typeface="Calibri"/>
                <a:ea typeface="+mn-ea"/>
                <a:cs typeface="+mn-cs"/>
              </a:rPr>
              <a:t>ideyaLabs SOLUTION</a:t>
            </a:r>
          </a:p>
        </p:txBody>
      </p:sp>
      <p:sp>
        <p:nvSpPr>
          <p:cNvPr id="17" name="Content Placeholder 3"/>
          <p:cNvSpPr txBox="1">
            <a:spLocks/>
          </p:cNvSpPr>
          <p:nvPr/>
        </p:nvSpPr>
        <p:spPr>
          <a:xfrm>
            <a:off x="5264085" y="3090831"/>
            <a:ext cx="6428244" cy="2246769"/>
          </a:xfrm>
          <a:prstGeom prst="rect">
            <a:avLst/>
          </a:prstGeom>
        </p:spPr>
        <p:txBody>
          <a:bodyPr vert="horz" wrap="square" lIns="91440" tIns="45720" rIns="91440" bIns="45720" rtlCol="0">
            <a:spAutoFit/>
          </a:bodyPr>
          <a:lstStyle>
            <a:lvl1pPr marL="233357" indent="-233357" algn="l" defTabSz="914378" rtl="0" eaLnBrk="1" latinLnBrk="0" hangingPunct="1">
              <a:spcBef>
                <a:spcPts val="0"/>
              </a:spcBef>
              <a:spcAft>
                <a:spcPts val="300"/>
              </a:spcAft>
              <a:buClr>
                <a:schemeClr val="accent2"/>
              </a:buClr>
              <a:buSzPct val="80000"/>
              <a:buFont typeface="Wingdings 3" panose="05040102010807070707" pitchFamily="18" charset="2"/>
              <a:buChar char=""/>
              <a:defRPr sz="2000" kern="1200">
                <a:solidFill>
                  <a:schemeClr val="bg2"/>
                </a:solidFill>
                <a:latin typeface="+mn-lt"/>
                <a:ea typeface="+mn-ea"/>
                <a:cs typeface="+mn-cs"/>
              </a:defRPr>
            </a:lvl1pPr>
            <a:lvl2pPr marL="438139" indent="-190496" algn="l" defTabSz="914378" rtl="0" eaLnBrk="1" latinLnBrk="0" hangingPunct="1">
              <a:spcBef>
                <a:spcPts val="0"/>
              </a:spcBef>
              <a:spcAft>
                <a:spcPts val="100"/>
              </a:spcAft>
              <a:buClr>
                <a:schemeClr val="accent2"/>
              </a:buClr>
              <a:buSzPct val="100000"/>
              <a:buFont typeface="Calibri" panose="020F0502020204030204" pitchFamily="34" charset="0"/>
              <a:buChar char="─"/>
              <a:defRPr sz="1800" kern="1200">
                <a:solidFill>
                  <a:schemeClr val="bg2"/>
                </a:solidFill>
                <a:latin typeface="+mn-lt"/>
                <a:ea typeface="+mn-ea"/>
                <a:cs typeface="+mn-cs"/>
              </a:defRPr>
            </a:lvl2pPr>
            <a:lvl3pPr marL="595298" indent="-152396" algn="l" defTabSz="914378" rtl="0" eaLnBrk="1" latinLnBrk="0" hangingPunct="1">
              <a:spcBef>
                <a:spcPts val="0"/>
              </a:spcBef>
              <a:spcAft>
                <a:spcPts val="100"/>
              </a:spcAft>
              <a:buClr>
                <a:schemeClr val="accent2"/>
              </a:buClr>
              <a:buSzPct val="70000"/>
              <a:buFont typeface="Wingdings 3" panose="05040102010807070707" pitchFamily="18" charset="2"/>
              <a:buChar char=""/>
              <a:defRPr sz="1600" kern="1200">
                <a:solidFill>
                  <a:schemeClr val="bg2"/>
                </a:solidFill>
                <a:latin typeface="+mn-lt"/>
                <a:ea typeface="+mn-ea"/>
                <a:cs typeface="+mn-cs"/>
              </a:defRPr>
            </a:lvl3pPr>
            <a:lvl4pPr marL="742931" indent="-142871" algn="l" defTabSz="914378" rtl="0" eaLnBrk="1" latinLnBrk="0" hangingPunct="1">
              <a:spcBef>
                <a:spcPts val="0"/>
              </a:spcBef>
              <a:spcAft>
                <a:spcPts val="100"/>
              </a:spcAft>
              <a:buClr>
                <a:schemeClr val="accent2"/>
              </a:buClr>
              <a:buFont typeface="Calibri" panose="020F0502020204030204" pitchFamily="34" charset="0"/>
              <a:buChar char="−"/>
              <a:defRPr sz="1400" kern="1200">
                <a:solidFill>
                  <a:schemeClr val="bg2"/>
                </a:solidFill>
                <a:latin typeface="+mn-lt"/>
                <a:ea typeface="+mn-ea"/>
                <a:cs typeface="+mn-cs"/>
              </a:defRPr>
            </a:lvl4pPr>
            <a:lvl5pPr marL="871517" indent="-119060" algn="l" defTabSz="914378" rtl="0" eaLnBrk="1" latinLnBrk="0" hangingPunct="1">
              <a:spcBef>
                <a:spcPts val="0"/>
              </a:spcBef>
              <a:spcAft>
                <a:spcPts val="100"/>
              </a:spcAft>
              <a:buClr>
                <a:schemeClr val="accent2"/>
              </a:buClr>
              <a:buFont typeface="Calibri" panose="020F0502020204030204" pitchFamily="34" charset="0"/>
              <a:buChar char="−"/>
              <a:defRPr sz="1200" kern="1200">
                <a:solidFill>
                  <a:schemeClr val="bg2"/>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82875" marR="0" lvl="0" indent="-182875" algn="just" defTabSz="914378" rtl="0" eaLnBrk="1" fontAlgn="auto" latinLnBrk="0" hangingPunct="1">
              <a:lnSpc>
                <a:spcPct val="100000"/>
              </a:lnSpc>
              <a:spcBef>
                <a:spcPts val="0"/>
              </a:spcBef>
              <a:spcAft>
                <a:spcPts val="0"/>
              </a:spcAft>
              <a:buClr>
                <a:srgbClr val="049159"/>
              </a:buClr>
              <a:buSzPct val="80000"/>
              <a:buFont typeface="Wingdings 3" panose="05040102010807070707" pitchFamily="18" charset="2"/>
              <a:buChar char=""/>
              <a:tabLst/>
              <a:defRPr/>
            </a:pPr>
            <a:r>
              <a:rPr kumimoji="0" lang="en-US" sz="1400" b="0" i="0" u="none" strike="noStrike" kern="1200" cap="none" spc="0" normalizeH="0" baseline="0" noProof="0" dirty="0">
                <a:ln>
                  <a:noFill/>
                </a:ln>
                <a:solidFill>
                  <a:srgbClr val="44464B"/>
                </a:solidFill>
                <a:effectLst/>
                <a:uLnTx/>
                <a:uFillTx/>
                <a:latin typeface="Calibri"/>
                <a:ea typeface="+mn-ea"/>
                <a:cs typeface="+mn-cs"/>
              </a:rPr>
              <a:t>ideyaLabs conducted a complete QA cycle in the respective phases for testing the native application across devices and networks</a:t>
            </a:r>
          </a:p>
          <a:p>
            <a:pPr marL="182875" marR="0" lvl="0" indent="-182875" algn="just" defTabSz="914378" rtl="0" eaLnBrk="1" fontAlgn="auto" latinLnBrk="0" hangingPunct="1">
              <a:lnSpc>
                <a:spcPct val="100000"/>
              </a:lnSpc>
              <a:spcBef>
                <a:spcPts val="0"/>
              </a:spcBef>
              <a:spcAft>
                <a:spcPts val="0"/>
              </a:spcAft>
              <a:buClr>
                <a:srgbClr val="049159"/>
              </a:buClr>
              <a:buSzPct val="80000"/>
              <a:buFont typeface="Wingdings 3" panose="05040102010807070707" pitchFamily="18" charset="2"/>
              <a:buChar char=""/>
              <a:tabLst/>
              <a:defRPr/>
            </a:pPr>
            <a:r>
              <a:rPr kumimoji="0" lang="en-IN" sz="1400" b="0" i="0" u="none" strike="noStrike" kern="1200" cap="none" spc="0" normalizeH="0" baseline="0" noProof="0" dirty="0">
                <a:ln>
                  <a:noFill/>
                </a:ln>
                <a:solidFill>
                  <a:srgbClr val="44464B"/>
                </a:solidFill>
                <a:effectLst/>
                <a:uLnTx/>
                <a:uFillTx/>
                <a:latin typeface="Calibri"/>
                <a:ea typeface="+mn-ea"/>
                <a:cs typeface="+mn-cs"/>
              </a:rPr>
              <a:t>Testing services: Manual Testing, Security Testing, Exploratory Testing, Black Box Testing, Database Testing and Automation</a:t>
            </a:r>
            <a:endParaRPr kumimoji="0" lang="en-US" sz="1400" b="0" i="0" u="none" strike="noStrike" kern="1200" cap="none" spc="0" normalizeH="0" baseline="0" noProof="0" dirty="0">
              <a:ln>
                <a:noFill/>
              </a:ln>
              <a:solidFill>
                <a:srgbClr val="44464B"/>
              </a:solidFill>
              <a:effectLst/>
              <a:uLnTx/>
              <a:uFillTx/>
              <a:latin typeface="Calibri"/>
              <a:ea typeface="+mn-ea"/>
              <a:cs typeface="+mn-cs"/>
            </a:endParaRPr>
          </a:p>
          <a:p>
            <a:pPr marL="182875" marR="0" lvl="0" indent="-182875" algn="just" defTabSz="914378" rtl="0" eaLnBrk="1" fontAlgn="auto" latinLnBrk="0" hangingPunct="1">
              <a:lnSpc>
                <a:spcPct val="100000"/>
              </a:lnSpc>
              <a:spcBef>
                <a:spcPts val="0"/>
              </a:spcBef>
              <a:spcAft>
                <a:spcPts val="0"/>
              </a:spcAft>
              <a:buClr>
                <a:srgbClr val="049159"/>
              </a:buClr>
              <a:buSzPct val="80000"/>
              <a:buFont typeface="Wingdings 3" panose="05040102010807070707" pitchFamily="18" charset="2"/>
              <a:buChar char=""/>
              <a:tabLst/>
              <a:defRPr/>
            </a:pPr>
            <a:r>
              <a:rPr kumimoji="0" lang="en-US" sz="1400" b="0" i="0" u="none" strike="noStrike" kern="1200" cap="none" spc="0" normalizeH="0" baseline="0" noProof="0" dirty="0">
                <a:ln>
                  <a:noFill/>
                </a:ln>
                <a:solidFill>
                  <a:srgbClr val="44464B"/>
                </a:solidFill>
                <a:effectLst/>
                <a:uLnTx/>
                <a:uFillTx/>
                <a:latin typeface="Calibri"/>
                <a:ea typeface="+mn-ea"/>
                <a:cs typeface="+mn-cs"/>
              </a:rPr>
              <a:t>Created complete test plan for both generic and platform test cases</a:t>
            </a:r>
          </a:p>
          <a:p>
            <a:pPr marL="182875" marR="0" lvl="0" indent="-182875" algn="just" defTabSz="914378" rtl="0" eaLnBrk="1" fontAlgn="auto" latinLnBrk="0" hangingPunct="1">
              <a:lnSpc>
                <a:spcPct val="100000"/>
              </a:lnSpc>
              <a:spcBef>
                <a:spcPts val="0"/>
              </a:spcBef>
              <a:spcAft>
                <a:spcPts val="0"/>
              </a:spcAft>
              <a:buClr>
                <a:srgbClr val="049159"/>
              </a:buClr>
              <a:buSzPct val="80000"/>
              <a:buFont typeface="Wingdings 3" panose="05040102010807070707" pitchFamily="18" charset="2"/>
              <a:buChar char=""/>
              <a:tabLst/>
              <a:defRPr/>
            </a:pPr>
            <a:r>
              <a:rPr kumimoji="0" lang="en-US" sz="1400" b="0" i="0" u="none" strike="noStrike" kern="1200" cap="none" spc="0" normalizeH="0" baseline="0" noProof="0" dirty="0">
                <a:ln>
                  <a:noFill/>
                </a:ln>
                <a:solidFill>
                  <a:srgbClr val="44464B"/>
                </a:solidFill>
                <a:effectLst/>
                <a:uLnTx/>
                <a:uFillTx/>
                <a:latin typeface="Calibri"/>
                <a:ea typeface="+mn-ea"/>
                <a:cs typeface="+mn-cs"/>
              </a:rPr>
              <a:t>Used Appium for verification of Native apps functionality and UI testing</a:t>
            </a:r>
          </a:p>
          <a:p>
            <a:pPr marL="182875" marR="0" lvl="0" indent="-182875" algn="just" defTabSz="914378" rtl="0" eaLnBrk="1" fontAlgn="auto" latinLnBrk="0" hangingPunct="1">
              <a:lnSpc>
                <a:spcPct val="100000"/>
              </a:lnSpc>
              <a:spcBef>
                <a:spcPts val="0"/>
              </a:spcBef>
              <a:spcAft>
                <a:spcPts val="0"/>
              </a:spcAft>
              <a:buClr>
                <a:srgbClr val="049159"/>
              </a:buClr>
              <a:buSzPct val="80000"/>
              <a:buFont typeface="Wingdings 3" panose="05040102010807070707" pitchFamily="18" charset="2"/>
              <a:buChar char=""/>
              <a:tabLst/>
              <a:defRPr/>
            </a:pPr>
            <a:r>
              <a:rPr kumimoji="0" lang="en-US" sz="1400" b="0" i="0" u="none" strike="noStrike" kern="1200" cap="none" spc="0" normalizeH="0" baseline="0" noProof="0" dirty="0">
                <a:ln>
                  <a:noFill/>
                </a:ln>
                <a:solidFill>
                  <a:srgbClr val="44464B"/>
                </a:solidFill>
                <a:effectLst/>
                <a:uLnTx/>
                <a:uFillTx/>
                <a:latin typeface="Calibri"/>
                <a:ea typeface="+mn-ea"/>
                <a:cs typeface="+mn-cs"/>
              </a:rPr>
              <a:t>Appium tool was used for testing across multiple mobile operating systems of iOS and Android with the same automated script</a:t>
            </a:r>
          </a:p>
          <a:p>
            <a:pPr marL="182875" marR="0" lvl="0" indent="-182875" algn="just" defTabSz="914378" rtl="0" eaLnBrk="1" fontAlgn="auto" latinLnBrk="0" hangingPunct="1">
              <a:lnSpc>
                <a:spcPct val="100000"/>
              </a:lnSpc>
              <a:spcBef>
                <a:spcPts val="0"/>
              </a:spcBef>
              <a:spcAft>
                <a:spcPts val="0"/>
              </a:spcAft>
              <a:buClr>
                <a:srgbClr val="049159"/>
              </a:buClr>
              <a:buSzPct val="80000"/>
              <a:buFont typeface="Wingdings 3" panose="05040102010807070707" pitchFamily="18" charset="2"/>
              <a:buChar char=""/>
              <a:tabLst/>
              <a:defRPr/>
            </a:pPr>
            <a:r>
              <a:rPr kumimoji="0" lang="en-US" sz="1400" b="0" i="0" u="none" strike="noStrike" kern="1200" cap="none" spc="0" normalizeH="0" baseline="0" noProof="0" dirty="0">
                <a:ln>
                  <a:noFill/>
                </a:ln>
                <a:solidFill>
                  <a:srgbClr val="44464B"/>
                </a:solidFill>
                <a:effectLst/>
                <a:uLnTx/>
                <a:uFillTx/>
                <a:latin typeface="Calibri"/>
                <a:ea typeface="+mn-ea"/>
                <a:cs typeface="+mn-cs"/>
              </a:rPr>
              <a:t>Due to the presence of Selenium webdrive, Appium tool was also used to render support for multiple languages for development (Java, C#) </a:t>
            </a:r>
          </a:p>
        </p:txBody>
      </p:sp>
      <p:sp>
        <p:nvSpPr>
          <p:cNvPr id="18" name="Text Placeholder 2"/>
          <p:cNvSpPr txBox="1">
            <a:spLocks/>
          </p:cNvSpPr>
          <p:nvPr/>
        </p:nvSpPr>
        <p:spPr>
          <a:xfrm>
            <a:off x="5264088" y="5378677"/>
            <a:ext cx="4369561" cy="332851"/>
          </a:xfrm>
          <a:prstGeom prst="rect">
            <a:avLst/>
          </a:prstGeom>
        </p:spPr>
        <p:txBody>
          <a:bodyPr vert="horz" lIns="91440" tIns="45720" rIns="91440" bIns="45720" rtlCol="0">
            <a:noAutofit/>
          </a:bodyPr>
          <a:lstStyle>
            <a:lvl1pPr marL="0" indent="0" algn="l" defTabSz="914378" rtl="0" eaLnBrk="1" latinLnBrk="0" hangingPunct="1">
              <a:lnSpc>
                <a:spcPts val="2500"/>
              </a:lnSpc>
              <a:spcBef>
                <a:spcPct val="20000"/>
              </a:spcBef>
              <a:buFont typeface="Arial" panose="020B0604020202020204" pitchFamily="34" charset="0"/>
              <a:buNone/>
              <a:defRPr sz="2200" kern="1200">
                <a:solidFill>
                  <a:schemeClr val="accent4"/>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1219110" rtl="0" eaLnBrk="1" fontAlgn="auto" latinLnBrk="0" hangingPunct="1">
              <a:lnSpc>
                <a:spcPts val="2500"/>
              </a:lnSpc>
              <a:spcBef>
                <a:spcPct val="20000"/>
              </a:spcBef>
              <a:spcAft>
                <a:spcPts val="0"/>
              </a:spcAft>
              <a:buClrTx/>
              <a:buSzTx/>
              <a:buFont typeface="Arial" panose="020B0604020202020204" pitchFamily="34" charset="0"/>
              <a:buNone/>
              <a:tabLst/>
              <a:defRPr/>
            </a:pPr>
            <a:r>
              <a:rPr kumimoji="0" lang="en-US" sz="1733" b="1" i="0" u="none" strike="noStrike" kern="1200" cap="none" spc="0" normalizeH="0" baseline="0" noProof="0" dirty="0">
                <a:ln>
                  <a:noFill/>
                </a:ln>
                <a:solidFill>
                  <a:srgbClr val="0E678C"/>
                </a:solidFill>
                <a:effectLst/>
                <a:uLnTx/>
                <a:uFillTx/>
                <a:latin typeface="Calibri"/>
                <a:ea typeface="+mn-ea"/>
                <a:cs typeface="+mn-cs"/>
              </a:rPr>
              <a:t>TECHNOLOGY STACK</a:t>
            </a:r>
          </a:p>
        </p:txBody>
      </p:sp>
      <p:sp>
        <p:nvSpPr>
          <p:cNvPr id="19" name="Content Placeholder 3"/>
          <p:cNvSpPr txBox="1">
            <a:spLocks/>
          </p:cNvSpPr>
          <p:nvPr/>
        </p:nvSpPr>
        <p:spPr>
          <a:xfrm>
            <a:off x="5264085" y="5765798"/>
            <a:ext cx="5999448" cy="307777"/>
          </a:xfrm>
          <a:prstGeom prst="rect">
            <a:avLst/>
          </a:prstGeom>
        </p:spPr>
        <p:txBody>
          <a:bodyPr vert="horz" wrap="square" lIns="91440" tIns="45720" rIns="91440" bIns="45720" rtlCol="0">
            <a:spAutoFit/>
          </a:bodyPr>
          <a:lstStyle>
            <a:lvl1pPr marL="233357" indent="-233357" algn="l" defTabSz="914378" rtl="0" eaLnBrk="1" latinLnBrk="0" hangingPunct="1">
              <a:spcBef>
                <a:spcPts val="0"/>
              </a:spcBef>
              <a:spcAft>
                <a:spcPts val="300"/>
              </a:spcAft>
              <a:buClr>
                <a:schemeClr val="accent2"/>
              </a:buClr>
              <a:buSzPct val="80000"/>
              <a:buFont typeface="Wingdings 3" panose="05040102010807070707" pitchFamily="18" charset="2"/>
              <a:buChar char=""/>
              <a:defRPr sz="2000" kern="1200">
                <a:solidFill>
                  <a:schemeClr val="bg2"/>
                </a:solidFill>
                <a:latin typeface="+mn-lt"/>
                <a:ea typeface="+mn-ea"/>
                <a:cs typeface="+mn-cs"/>
              </a:defRPr>
            </a:lvl1pPr>
            <a:lvl2pPr marL="438139" indent="-190496" algn="l" defTabSz="914378" rtl="0" eaLnBrk="1" latinLnBrk="0" hangingPunct="1">
              <a:spcBef>
                <a:spcPts val="0"/>
              </a:spcBef>
              <a:spcAft>
                <a:spcPts val="100"/>
              </a:spcAft>
              <a:buClr>
                <a:schemeClr val="accent2"/>
              </a:buClr>
              <a:buSzPct val="100000"/>
              <a:buFont typeface="Calibri" panose="020F0502020204030204" pitchFamily="34" charset="0"/>
              <a:buChar char="─"/>
              <a:defRPr sz="1800" kern="1200">
                <a:solidFill>
                  <a:schemeClr val="bg2"/>
                </a:solidFill>
                <a:latin typeface="+mn-lt"/>
                <a:ea typeface="+mn-ea"/>
                <a:cs typeface="+mn-cs"/>
              </a:defRPr>
            </a:lvl2pPr>
            <a:lvl3pPr marL="595298" indent="-152396" algn="l" defTabSz="914378" rtl="0" eaLnBrk="1" latinLnBrk="0" hangingPunct="1">
              <a:spcBef>
                <a:spcPts val="0"/>
              </a:spcBef>
              <a:spcAft>
                <a:spcPts val="100"/>
              </a:spcAft>
              <a:buClr>
                <a:schemeClr val="accent2"/>
              </a:buClr>
              <a:buSzPct val="70000"/>
              <a:buFont typeface="Wingdings 3" panose="05040102010807070707" pitchFamily="18" charset="2"/>
              <a:buChar char=""/>
              <a:defRPr sz="1600" kern="1200">
                <a:solidFill>
                  <a:schemeClr val="bg2"/>
                </a:solidFill>
                <a:latin typeface="+mn-lt"/>
                <a:ea typeface="+mn-ea"/>
                <a:cs typeface="+mn-cs"/>
              </a:defRPr>
            </a:lvl3pPr>
            <a:lvl4pPr marL="742931" indent="-142871" algn="l" defTabSz="914378" rtl="0" eaLnBrk="1" latinLnBrk="0" hangingPunct="1">
              <a:spcBef>
                <a:spcPts val="0"/>
              </a:spcBef>
              <a:spcAft>
                <a:spcPts val="100"/>
              </a:spcAft>
              <a:buClr>
                <a:schemeClr val="accent2"/>
              </a:buClr>
              <a:buFont typeface="Calibri" panose="020F0502020204030204" pitchFamily="34" charset="0"/>
              <a:buChar char="−"/>
              <a:defRPr sz="1400" kern="1200">
                <a:solidFill>
                  <a:schemeClr val="bg2"/>
                </a:solidFill>
                <a:latin typeface="+mn-lt"/>
                <a:ea typeface="+mn-ea"/>
                <a:cs typeface="+mn-cs"/>
              </a:defRPr>
            </a:lvl4pPr>
            <a:lvl5pPr marL="871517" indent="-119060" algn="l" defTabSz="914378" rtl="0" eaLnBrk="1" latinLnBrk="0" hangingPunct="1">
              <a:spcBef>
                <a:spcPts val="0"/>
              </a:spcBef>
              <a:spcAft>
                <a:spcPts val="100"/>
              </a:spcAft>
              <a:buClr>
                <a:schemeClr val="accent2"/>
              </a:buClr>
              <a:buFont typeface="Calibri" panose="020F0502020204030204" pitchFamily="34" charset="0"/>
              <a:buChar char="−"/>
              <a:defRPr sz="1200" kern="1200">
                <a:solidFill>
                  <a:schemeClr val="bg2"/>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578" marR="0" lvl="0" indent="-228578" algn="l" defTabSz="1219110" rtl="0" eaLnBrk="1" fontAlgn="auto" latinLnBrk="0" hangingPunct="1">
              <a:lnSpc>
                <a:spcPct val="100000"/>
              </a:lnSpc>
              <a:spcBef>
                <a:spcPts val="0"/>
              </a:spcBef>
              <a:spcAft>
                <a:spcPts val="300"/>
              </a:spcAft>
              <a:buClr>
                <a:srgbClr val="049159"/>
              </a:buClr>
              <a:buSzPct val="80000"/>
              <a:buFont typeface="Wingdings 3" panose="05040102010807070707" pitchFamily="18" charset="2"/>
              <a:buChar char=""/>
              <a:tabLst/>
              <a:defRPr/>
            </a:pPr>
            <a:r>
              <a:rPr kumimoji="0" lang="fr-FR" sz="1400" b="0" i="0" u="none" strike="noStrike" kern="1200" cap="none" spc="0" normalizeH="0" baseline="0" noProof="0" dirty="0">
                <a:ln>
                  <a:noFill/>
                </a:ln>
                <a:solidFill>
                  <a:srgbClr val="44464B"/>
                </a:solidFill>
                <a:effectLst/>
                <a:uLnTx/>
                <a:uFillTx/>
                <a:latin typeface="Calibri"/>
                <a:ea typeface="+mn-ea"/>
                <a:cs typeface="+mn-cs"/>
              </a:rPr>
              <a:t>Jira, TestRail, Confluence, SQL, Android SDK, </a:t>
            </a:r>
            <a:r>
              <a:rPr kumimoji="0" lang="en-US" sz="1400" b="0" i="0" u="none" strike="noStrike" kern="1200" cap="none" spc="0" normalizeH="0" baseline="0" noProof="0" dirty="0">
                <a:ln>
                  <a:noFill/>
                </a:ln>
                <a:solidFill>
                  <a:srgbClr val="44464B"/>
                </a:solidFill>
                <a:effectLst/>
                <a:uLnTx/>
                <a:uFillTx/>
                <a:latin typeface="Calibri" pitchFamily="34" charset="0"/>
                <a:ea typeface="+mn-ea"/>
                <a:cs typeface="+mn-cs"/>
              </a:rPr>
              <a:t>Selenium, Appium</a:t>
            </a:r>
            <a:endParaRPr kumimoji="0" lang="fr-FR" sz="1400" b="0" i="0" u="none" strike="noStrike" kern="1200" cap="none" spc="0" normalizeH="0" baseline="0" noProof="0" dirty="0">
              <a:ln>
                <a:noFill/>
              </a:ln>
              <a:solidFill>
                <a:srgbClr val="44464B"/>
              </a:solidFill>
              <a:effectLst/>
              <a:uLnTx/>
              <a:uFillTx/>
              <a:latin typeface="Calibri"/>
              <a:ea typeface="+mn-ea"/>
              <a:cs typeface="+mn-cs"/>
            </a:endParaRPr>
          </a:p>
        </p:txBody>
      </p:sp>
      <p:sp>
        <p:nvSpPr>
          <p:cNvPr id="5" name="Rectangle 4"/>
          <p:cNvSpPr/>
          <p:nvPr/>
        </p:nvSpPr>
        <p:spPr>
          <a:xfrm>
            <a:off x="178194" y="1331979"/>
            <a:ext cx="4158527" cy="338554"/>
          </a:xfrm>
          <a:prstGeom prst="rect">
            <a:avLst/>
          </a:prstGeom>
        </p:spPr>
        <p:txBody>
          <a:bodyPr wrap="square" anchor="ctr">
            <a:spAutoFit/>
          </a:bodyPr>
          <a:lstStyle/>
          <a:p>
            <a:pPr marL="0" marR="0" lvl="0" indent="0" algn="r" defTabSz="121914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64B"/>
                </a:solidFill>
                <a:effectLst/>
                <a:uLnTx/>
                <a:uFillTx/>
                <a:latin typeface="Fira Sans" pitchFamily="34" charset="0"/>
                <a:ea typeface="Fira Sans" pitchFamily="34" charset="0"/>
                <a:cs typeface="Arial" pitchFamily="34" charset="0"/>
              </a:rPr>
              <a:t>Personal Finance Company </a:t>
            </a:r>
          </a:p>
        </p:txBody>
      </p:sp>
      <p:pic>
        <p:nvPicPr>
          <p:cNvPr id="23" name="Picture 4" descr="D:\Peter Jafrin\xoriant\xoriant-icons\41.png">
            <a:extLst>
              <a:ext uri="{FF2B5EF4-FFF2-40B4-BE49-F238E27FC236}">
                <a16:creationId xmlns:a16="http://schemas.microsoft.com/office/drawing/2014/main" id="{ECAF3563-9DB7-46CC-B270-EFC169DB2C66}"/>
              </a:ext>
            </a:extLst>
          </p:cNvPr>
          <p:cNvPicPr>
            <a:picLocks noChangeAspect="1" noChangeArrowheads="1"/>
          </p:cNvPicPr>
          <p:nvPr/>
        </p:nvPicPr>
        <p:blipFill>
          <a:blip r:embed="rId3" cstate="print">
            <a:duotone>
              <a:prstClr val="black"/>
              <a:schemeClr val="accent1">
                <a:tint val="45000"/>
                <a:satMod val="400000"/>
              </a:schemeClr>
            </a:duotone>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4386341" y="1257229"/>
            <a:ext cx="508987" cy="422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66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 y="1139717"/>
            <a:ext cx="5035551" cy="21849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defTabSz="1219110">
              <a:defRPr/>
            </a:pPr>
            <a:endParaRPr lang="en-US" sz="2400" dirty="0">
              <a:solidFill>
                <a:srgbClr val="FFFFFF"/>
              </a:solidFill>
              <a:latin typeface="Calibri"/>
            </a:endParaRPr>
          </a:p>
        </p:txBody>
      </p:sp>
      <p:sp>
        <p:nvSpPr>
          <p:cNvPr id="3" name="Text Placeholder 2"/>
          <p:cNvSpPr>
            <a:spLocks noGrp="1"/>
          </p:cNvSpPr>
          <p:nvPr>
            <p:ph type="body" sz="quarter" idx="14"/>
          </p:nvPr>
        </p:nvSpPr>
        <p:spPr>
          <a:xfrm>
            <a:off x="385351" y="1810565"/>
            <a:ext cx="2729215" cy="487328"/>
          </a:xfrm>
        </p:spPr>
        <p:txBody>
          <a:bodyPr/>
          <a:lstStyle/>
          <a:p>
            <a:r>
              <a:rPr lang="en-US" sz="1733" b="1" dirty="0">
                <a:solidFill>
                  <a:schemeClr val="bg2"/>
                </a:solidFill>
              </a:rPr>
              <a:t>OVERVIEW</a:t>
            </a:r>
          </a:p>
        </p:txBody>
      </p:sp>
      <p:sp>
        <p:nvSpPr>
          <p:cNvPr id="4" name="Content Placeholder 3"/>
          <p:cNvSpPr>
            <a:spLocks noGrp="1"/>
          </p:cNvSpPr>
          <p:nvPr>
            <p:ph idx="15"/>
          </p:nvPr>
        </p:nvSpPr>
        <p:spPr>
          <a:xfrm>
            <a:off x="286697" y="2271053"/>
            <a:ext cx="4462163" cy="1045927"/>
          </a:xfrm>
        </p:spPr>
        <p:txBody>
          <a:bodyPr wrap="square">
            <a:spAutoFit/>
          </a:bodyPr>
          <a:lstStyle/>
          <a:p>
            <a:pPr marL="228573" indent="-228573"/>
            <a:r>
              <a:rPr lang="en-US" sz="1050" dirty="0"/>
              <a:t>Leading Healthcare solutions company based out of Canada that provides solutions for Healthcare providers &amp; Long-term care facilities</a:t>
            </a:r>
          </a:p>
          <a:p>
            <a:pPr marL="228573" indent="-228573"/>
            <a:r>
              <a:rPr lang="en-US" altLang="en-US" sz="1050" dirty="0"/>
              <a:t>To ensure that E2E cloud-based workflows are working as expected this automation framework was developed</a:t>
            </a:r>
            <a:endParaRPr lang="en-US" sz="1050" dirty="0"/>
          </a:p>
          <a:p>
            <a:pPr marL="228573" indent="-228573"/>
            <a:endParaRPr lang="en-IN" sz="1330" dirty="0"/>
          </a:p>
        </p:txBody>
      </p:sp>
      <p:sp>
        <p:nvSpPr>
          <p:cNvPr id="9" name="Rectangle 8"/>
          <p:cNvSpPr/>
          <p:nvPr/>
        </p:nvSpPr>
        <p:spPr>
          <a:xfrm>
            <a:off x="7" y="3429001"/>
            <a:ext cx="5035551" cy="34290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defTabSz="1219110">
              <a:defRPr/>
            </a:pPr>
            <a:endParaRPr lang="en-US" sz="2400" dirty="0">
              <a:solidFill>
                <a:srgbClr val="FFFFFF"/>
              </a:solidFill>
              <a:latin typeface="Calibri"/>
            </a:endParaRPr>
          </a:p>
        </p:txBody>
      </p:sp>
      <p:sp>
        <p:nvSpPr>
          <p:cNvPr id="10" name="Text Placeholder 2"/>
          <p:cNvSpPr txBox="1">
            <a:spLocks/>
          </p:cNvSpPr>
          <p:nvPr/>
        </p:nvSpPr>
        <p:spPr>
          <a:xfrm>
            <a:off x="286697" y="3553804"/>
            <a:ext cx="2729215" cy="487328"/>
          </a:xfrm>
          <a:prstGeom prst="rect">
            <a:avLst/>
          </a:prstGeom>
        </p:spPr>
        <p:txBody>
          <a:bodyPr vert="horz" lIns="91436" tIns="45719" rIns="91436" bIns="45719" rtlCol="0">
            <a:noAutofit/>
          </a:bodyPr>
          <a:lstStyle>
            <a:lvl1pPr marL="0" indent="0" algn="l" defTabSz="914378" rtl="0" eaLnBrk="1" latinLnBrk="0" hangingPunct="1">
              <a:lnSpc>
                <a:spcPts val="2500"/>
              </a:lnSpc>
              <a:spcBef>
                <a:spcPct val="20000"/>
              </a:spcBef>
              <a:buFont typeface="Arial" panose="020B0604020202020204" pitchFamily="34" charset="0"/>
              <a:buNone/>
              <a:defRPr sz="2200" kern="1200">
                <a:solidFill>
                  <a:schemeClr val="accent4"/>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defTabSz="1219110">
              <a:defRPr/>
            </a:pPr>
            <a:r>
              <a:rPr lang="en-US" sz="1733" b="1" dirty="0">
                <a:solidFill>
                  <a:srgbClr val="049159">
                    <a:lumMod val="20000"/>
                    <a:lumOff val="80000"/>
                  </a:srgbClr>
                </a:solidFill>
                <a:latin typeface="Calibri"/>
              </a:rPr>
              <a:t>BUSINESS BENEFITS</a:t>
            </a:r>
          </a:p>
        </p:txBody>
      </p:sp>
      <p:sp>
        <p:nvSpPr>
          <p:cNvPr id="11" name="Content Placeholder 3"/>
          <p:cNvSpPr txBox="1">
            <a:spLocks/>
          </p:cNvSpPr>
          <p:nvPr/>
        </p:nvSpPr>
        <p:spPr>
          <a:xfrm>
            <a:off x="158378" y="4145508"/>
            <a:ext cx="4493385" cy="2215989"/>
          </a:xfrm>
          <a:prstGeom prst="rect">
            <a:avLst/>
          </a:prstGeom>
        </p:spPr>
        <p:txBody>
          <a:bodyPr vert="horz" wrap="square" lIns="91436" tIns="45719" rIns="91436" bIns="45719" rtlCol="0">
            <a:spAutoFit/>
          </a:bodyPr>
          <a:lstStyle>
            <a:lvl1pPr marL="233357" indent="-233357" algn="l" defTabSz="914378" rtl="0" eaLnBrk="1" latinLnBrk="0" hangingPunct="1">
              <a:spcBef>
                <a:spcPts val="0"/>
              </a:spcBef>
              <a:spcAft>
                <a:spcPts val="300"/>
              </a:spcAft>
              <a:buClr>
                <a:schemeClr val="accent2"/>
              </a:buClr>
              <a:buSzPct val="80000"/>
              <a:buFont typeface="Wingdings 3" panose="05040102010807070707" pitchFamily="18" charset="2"/>
              <a:buChar char=""/>
              <a:defRPr sz="2000" kern="1200">
                <a:solidFill>
                  <a:schemeClr val="bg2"/>
                </a:solidFill>
                <a:latin typeface="+mn-lt"/>
                <a:ea typeface="+mn-ea"/>
                <a:cs typeface="+mn-cs"/>
              </a:defRPr>
            </a:lvl1pPr>
            <a:lvl2pPr marL="438139" indent="-190496" algn="l" defTabSz="914378" rtl="0" eaLnBrk="1" latinLnBrk="0" hangingPunct="1">
              <a:spcBef>
                <a:spcPts val="0"/>
              </a:spcBef>
              <a:spcAft>
                <a:spcPts val="100"/>
              </a:spcAft>
              <a:buClr>
                <a:schemeClr val="accent2"/>
              </a:buClr>
              <a:buSzPct val="100000"/>
              <a:buFont typeface="Calibri" panose="020F0502020204030204" pitchFamily="34" charset="0"/>
              <a:buChar char="─"/>
              <a:defRPr sz="1800" kern="1200">
                <a:solidFill>
                  <a:schemeClr val="bg2"/>
                </a:solidFill>
                <a:latin typeface="+mn-lt"/>
                <a:ea typeface="+mn-ea"/>
                <a:cs typeface="+mn-cs"/>
              </a:defRPr>
            </a:lvl2pPr>
            <a:lvl3pPr marL="595298" indent="-152396" algn="l" defTabSz="914378" rtl="0" eaLnBrk="1" latinLnBrk="0" hangingPunct="1">
              <a:spcBef>
                <a:spcPts val="0"/>
              </a:spcBef>
              <a:spcAft>
                <a:spcPts val="100"/>
              </a:spcAft>
              <a:buClr>
                <a:schemeClr val="accent2"/>
              </a:buClr>
              <a:buSzPct val="70000"/>
              <a:buFont typeface="Wingdings 3" panose="05040102010807070707" pitchFamily="18" charset="2"/>
              <a:buChar char=""/>
              <a:defRPr sz="1600" kern="1200">
                <a:solidFill>
                  <a:schemeClr val="bg2"/>
                </a:solidFill>
                <a:latin typeface="+mn-lt"/>
                <a:ea typeface="+mn-ea"/>
                <a:cs typeface="+mn-cs"/>
              </a:defRPr>
            </a:lvl3pPr>
            <a:lvl4pPr marL="742931" indent="-142871" algn="l" defTabSz="914378" rtl="0" eaLnBrk="1" latinLnBrk="0" hangingPunct="1">
              <a:spcBef>
                <a:spcPts val="0"/>
              </a:spcBef>
              <a:spcAft>
                <a:spcPts val="100"/>
              </a:spcAft>
              <a:buClr>
                <a:schemeClr val="accent2"/>
              </a:buClr>
              <a:buFont typeface="Calibri" panose="020F0502020204030204" pitchFamily="34" charset="0"/>
              <a:buChar char="−"/>
              <a:defRPr sz="1400" kern="1200">
                <a:solidFill>
                  <a:schemeClr val="bg2"/>
                </a:solidFill>
                <a:latin typeface="+mn-lt"/>
                <a:ea typeface="+mn-ea"/>
                <a:cs typeface="+mn-cs"/>
              </a:defRPr>
            </a:lvl4pPr>
            <a:lvl5pPr marL="871517" indent="-119060" algn="l" defTabSz="914378" rtl="0" eaLnBrk="1" latinLnBrk="0" hangingPunct="1">
              <a:spcBef>
                <a:spcPts val="0"/>
              </a:spcBef>
              <a:spcAft>
                <a:spcPts val="100"/>
              </a:spcAft>
              <a:buClr>
                <a:schemeClr val="accent2"/>
              </a:buClr>
              <a:buFont typeface="Calibri" panose="020F0502020204030204" pitchFamily="34" charset="0"/>
              <a:buChar char="−"/>
              <a:defRPr sz="1200" kern="1200">
                <a:solidFill>
                  <a:schemeClr val="bg2"/>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573" indent="-228573" defTabSz="1219110">
              <a:buClr>
                <a:srgbClr val="049159">
                  <a:lumMod val="20000"/>
                  <a:lumOff val="80000"/>
                </a:srgbClr>
              </a:buClr>
              <a:defRPr/>
            </a:pPr>
            <a:r>
              <a:rPr lang="en-IN" sz="1330" dirty="0">
                <a:solidFill>
                  <a:srgbClr val="FFFFFF"/>
                </a:solidFill>
              </a:rPr>
              <a:t>W</a:t>
            </a:r>
            <a:r>
              <a:rPr lang="en-US" sz="1330" dirty="0">
                <a:solidFill>
                  <a:srgbClr val="FFFFFF"/>
                </a:solidFill>
              </a:rPr>
              <a:t>ide range of Products such as ADT systems, Care plan &amp; Incident Management systems, Federal/Provincial Data Reporting tools (CCRS, NRS, OMHRS), Healthcare quality scoring methodologies (RAPs &amp; CAPs ) that need testing</a:t>
            </a:r>
            <a:r>
              <a:rPr lang="en-IN" sz="1330" dirty="0">
                <a:solidFill>
                  <a:srgbClr val="FFFFFF"/>
                </a:solidFill>
              </a:rPr>
              <a:t>API Automation – Team has successfully used SOAP UI and SOAP UI Pro version to automate 100% API (SOAP + REST)  related test cases</a:t>
            </a:r>
          </a:p>
          <a:p>
            <a:pPr marL="228573" indent="-228573" defTabSz="1219110">
              <a:buClr>
                <a:srgbClr val="049159">
                  <a:lumMod val="20000"/>
                  <a:lumOff val="80000"/>
                </a:srgbClr>
              </a:buClr>
              <a:defRPr/>
            </a:pPr>
            <a:r>
              <a:rPr lang="en-US" sz="1330" dirty="0">
                <a:solidFill>
                  <a:srgbClr val="FFFFFF"/>
                </a:solidFill>
              </a:rPr>
              <a:t>Lack of formal QA process due to shared resources and testing being limited to UAT only (high-level scenarios</a:t>
            </a:r>
          </a:p>
          <a:p>
            <a:pPr marL="0" indent="0" defTabSz="1219110">
              <a:buClr>
                <a:srgbClr val="049159">
                  <a:lumMod val="20000"/>
                  <a:lumOff val="80000"/>
                </a:srgbClr>
              </a:buClr>
              <a:buNone/>
              <a:defRPr/>
            </a:pPr>
            <a:endParaRPr lang="en-US" sz="1330" dirty="0">
              <a:solidFill>
                <a:srgbClr val="FFFFFF"/>
              </a:solidFill>
            </a:endParaRPr>
          </a:p>
        </p:txBody>
      </p:sp>
      <p:sp>
        <p:nvSpPr>
          <p:cNvPr id="15" name="Freeform 14"/>
          <p:cNvSpPr/>
          <p:nvPr/>
        </p:nvSpPr>
        <p:spPr>
          <a:xfrm flipH="1">
            <a:off x="3" y="1810565"/>
            <a:ext cx="5035552" cy="206471"/>
          </a:xfrm>
          <a:custGeom>
            <a:avLst/>
            <a:gdLst>
              <a:gd name="connsiteX0" fmla="*/ 0 w 6663267"/>
              <a:gd name="connsiteY0" fmla="*/ 0 h 0"/>
              <a:gd name="connsiteX1" fmla="*/ 6663267 w 6663267"/>
              <a:gd name="connsiteY1" fmla="*/ 0 h 0"/>
            </a:gdLst>
            <a:ahLst/>
            <a:cxnLst>
              <a:cxn ang="0">
                <a:pos x="connsiteX0" y="connsiteY0"/>
              </a:cxn>
              <a:cxn ang="0">
                <a:pos x="connsiteX1" y="connsiteY1"/>
              </a:cxn>
            </a:cxnLst>
            <a:rect l="l" t="t" r="r" b="b"/>
            <a:pathLst>
              <a:path w="6663267">
                <a:moveTo>
                  <a:pt x="0" y="0"/>
                </a:moveTo>
                <a:lnTo>
                  <a:pt x="6663267" y="0"/>
                </a:lnTo>
              </a:path>
            </a:pathLst>
          </a:custGeom>
          <a:no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defTabSz="1219110">
              <a:defRPr/>
            </a:pPr>
            <a:endParaRPr lang="en-US" sz="2400" dirty="0">
              <a:solidFill>
                <a:srgbClr val="FFFFFF"/>
              </a:solidFill>
              <a:latin typeface="Calibri"/>
            </a:endParaRPr>
          </a:p>
        </p:txBody>
      </p:sp>
      <p:sp>
        <p:nvSpPr>
          <p:cNvPr id="16" name="Text Placeholder 2"/>
          <p:cNvSpPr txBox="1">
            <a:spLocks/>
          </p:cNvSpPr>
          <p:nvPr/>
        </p:nvSpPr>
        <p:spPr>
          <a:xfrm>
            <a:off x="5193888" y="1193801"/>
            <a:ext cx="4369561" cy="332852"/>
          </a:xfrm>
          <a:prstGeom prst="rect">
            <a:avLst/>
          </a:prstGeom>
        </p:spPr>
        <p:txBody>
          <a:bodyPr vert="horz" lIns="91436" tIns="45719" rIns="91436" bIns="45719" rtlCol="0">
            <a:noAutofit/>
          </a:bodyPr>
          <a:lstStyle>
            <a:lvl1pPr marL="0" indent="0" algn="l" defTabSz="914378" rtl="0" eaLnBrk="1" latinLnBrk="0" hangingPunct="1">
              <a:lnSpc>
                <a:spcPts val="2500"/>
              </a:lnSpc>
              <a:spcBef>
                <a:spcPct val="20000"/>
              </a:spcBef>
              <a:buFont typeface="Arial" panose="020B0604020202020204" pitchFamily="34" charset="0"/>
              <a:buNone/>
              <a:defRPr sz="2200" kern="1200">
                <a:solidFill>
                  <a:schemeClr val="accent4"/>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defTabSz="1219110">
              <a:defRPr/>
            </a:pPr>
            <a:r>
              <a:rPr lang="en-US" sz="1733" b="1" dirty="0">
                <a:solidFill>
                  <a:srgbClr val="0E678C"/>
                </a:solidFill>
                <a:latin typeface="Calibri"/>
              </a:rPr>
              <a:t>ideyaLabs SOLUTION</a:t>
            </a:r>
          </a:p>
        </p:txBody>
      </p:sp>
      <p:sp>
        <p:nvSpPr>
          <p:cNvPr id="18" name="Text Placeholder 2"/>
          <p:cNvSpPr txBox="1">
            <a:spLocks/>
          </p:cNvSpPr>
          <p:nvPr/>
        </p:nvSpPr>
        <p:spPr>
          <a:xfrm>
            <a:off x="5193887" y="4429265"/>
            <a:ext cx="4369561" cy="366137"/>
          </a:xfrm>
          <a:prstGeom prst="rect">
            <a:avLst/>
          </a:prstGeom>
        </p:spPr>
        <p:txBody>
          <a:bodyPr vert="horz" lIns="91436" tIns="45719" rIns="91436" bIns="45719" rtlCol="0">
            <a:noAutofit/>
          </a:bodyPr>
          <a:lstStyle>
            <a:lvl1pPr marL="0" indent="0" algn="l" defTabSz="914378" rtl="0" eaLnBrk="1" latinLnBrk="0" hangingPunct="1">
              <a:lnSpc>
                <a:spcPts val="2500"/>
              </a:lnSpc>
              <a:spcBef>
                <a:spcPct val="20000"/>
              </a:spcBef>
              <a:buFont typeface="Arial" panose="020B0604020202020204" pitchFamily="34" charset="0"/>
              <a:buNone/>
              <a:defRPr sz="2200" kern="1200">
                <a:solidFill>
                  <a:schemeClr val="accent4"/>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defTabSz="1219110">
              <a:defRPr/>
            </a:pPr>
            <a:r>
              <a:rPr lang="en-US" sz="1733" b="1" dirty="0">
                <a:solidFill>
                  <a:srgbClr val="0E678C"/>
                </a:solidFill>
                <a:latin typeface="Calibri"/>
              </a:rPr>
              <a:t>OUTCOME</a:t>
            </a:r>
          </a:p>
        </p:txBody>
      </p:sp>
      <p:sp>
        <p:nvSpPr>
          <p:cNvPr id="19" name="Content Placeholder 3"/>
          <p:cNvSpPr txBox="1">
            <a:spLocks/>
          </p:cNvSpPr>
          <p:nvPr/>
        </p:nvSpPr>
        <p:spPr>
          <a:xfrm>
            <a:off x="5223590" y="4816697"/>
            <a:ext cx="5999448" cy="1274578"/>
          </a:xfrm>
          <a:prstGeom prst="rect">
            <a:avLst/>
          </a:prstGeom>
        </p:spPr>
        <p:txBody>
          <a:bodyPr vert="horz" wrap="square" lIns="91436" tIns="45719" rIns="91436" bIns="45719" rtlCol="0">
            <a:spAutoFit/>
          </a:bodyPr>
          <a:lstStyle>
            <a:lvl1pPr marL="233357" indent="-233357" algn="l" defTabSz="914378" rtl="0" eaLnBrk="1" latinLnBrk="0" hangingPunct="1">
              <a:spcBef>
                <a:spcPts val="0"/>
              </a:spcBef>
              <a:spcAft>
                <a:spcPts val="300"/>
              </a:spcAft>
              <a:buClr>
                <a:schemeClr val="accent2"/>
              </a:buClr>
              <a:buSzPct val="80000"/>
              <a:buFont typeface="Wingdings 3" panose="05040102010807070707" pitchFamily="18" charset="2"/>
              <a:buChar char=""/>
              <a:defRPr sz="2000" kern="1200">
                <a:solidFill>
                  <a:schemeClr val="bg2"/>
                </a:solidFill>
                <a:latin typeface="+mn-lt"/>
                <a:ea typeface="+mn-ea"/>
                <a:cs typeface="+mn-cs"/>
              </a:defRPr>
            </a:lvl1pPr>
            <a:lvl2pPr marL="438139" indent="-190496" algn="l" defTabSz="914378" rtl="0" eaLnBrk="1" latinLnBrk="0" hangingPunct="1">
              <a:spcBef>
                <a:spcPts val="0"/>
              </a:spcBef>
              <a:spcAft>
                <a:spcPts val="100"/>
              </a:spcAft>
              <a:buClr>
                <a:schemeClr val="accent2"/>
              </a:buClr>
              <a:buSzPct val="100000"/>
              <a:buFont typeface="Calibri" panose="020F0502020204030204" pitchFamily="34" charset="0"/>
              <a:buChar char="─"/>
              <a:defRPr sz="1800" kern="1200">
                <a:solidFill>
                  <a:schemeClr val="bg2"/>
                </a:solidFill>
                <a:latin typeface="+mn-lt"/>
                <a:ea typeface="+mn-ea"/>
                <a:cs typeface="+mn-cs"/>
              </a:defRPr>
            </a:lvl2pPr>
            <a:lvl3pPr marL="595298" indent="-152396" algn="l" defTabSz="914378" rtl="0" eaLnBrk="1" latinLnBrk="0" hangingPunct="1">
              <a:spcBef>
                <a:spcPts val="0"/>
              </a:spcBef>
              <a:spcAft>
                <a:spcPts val="100"/>
              </a:spcAft>
              <a:buClr>
                <a:schemeClr val="accent2"/>
              </a:buClr>
              <a:buSzPct val="70000"/>
              <a:buFont typeface="Wingdings 3" panose="05040102010807070707" pitchFamily="18" charset="2"/>
              <a:buChar char=""/>
              <a:defRPr sz="1600" kern="1200">
                <a:solidFill>
                  <a:schemeClr val="bg2"/>
                </a:solidFill>
                <a:latin typeface="+mn-lt"/>
                <a:ea typeface="+mn-ea"/>
                <a:cs typeface="+mn-cs"/>
              </a:defRPr>
            </a:lvl3pPr>
            <a:lvl4pPr marL="742931" indent="-142871" algn="l" defTabSz="914378" rtl="0" eaLnBrk="1" latinLnBrk="0" hangingPunct="1">
              <a:spcBef>
                <a:spcPts val="0"/>
              </a:spcBef>
              <a:spcAft>
                <a:spcPts val="100"/>
              </a:spcAft>
              <a:buClr>
                <a:schemeClr val="accent2"/>
              </a:buClr>
              <a:buFont typeface="Calibri" panose="020F0502020204030204" pitchFamily="34" charset="0"/>
              <a:buChar char="−"/>
              <a:defRPr sz="1400" kern="1200">
                <a:solidFill>
                  <a:schemeClr val="bg2"/>
                </a:solidFill>
                <a:latin typeface="+mn-lt"/>
                <a:ea typeface="+mn-ea"/>
                <a:cs typeface="+mn-cs"/>
              </a:defRPr>
            </a:lvl4pPr>
            <a:lvl5pPr marL="871517" indent="-119060" algn="l" defTabSz="914378" rtl="0" eaLnBrk="1" latinLnBrk="0" hangingPunct="1">
              <a:spcBef>
                <a:spcPts val="0"/>
              </a:spcBef>
              <a:spcAft>
                <a:spcPts val="100"/>
              </a:spcAft>
              <a:buClr>
                <a:schemeClr val="accent2"/>
              </a:buClr>
              <a:buFont typeface="Calibri" panose="020F0502020204030204" pitchFamily="34" charset="0"/>
              <a:buChar char="−"/>
              <a:defRPr sz="1200" kern="1200">
                <a:solidFill>
                  <a:schemeClr val="bg2"/>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573" indent="-228573" defTabSz="1219110">
              <a:lnSpc>
                <a:spcPct val="90000"/>
              </a:lnSpc>
              <a:buClr>
                <a:srgbClr val="049159"/>
              </a:buClr>
              <a:defRPr/>
            </a:pPr>
            <a:r>
              <a:rPr lang="en-US" sz="1330" dirty="0"/>
              <a:t>Formalized Testing process for entire product suite of 10+ sub-products, with 100% coverage for test design and several rounds of regression test cycle to uncover critical functional bugs</a:t>
            </a:r>
          </a:p>
          <a:p>
            <a:pPr marL="228573" indent="-228573" defTabSz="1219110">
              <a:lnSpc>
                <a:spcPct val="90000"/>
              </a:lnSpc>
              <a:buClr>
                <a:srgbClr val="049159"/>
              </a:buClr>
              <a:defRPr/>
            </a:pPr>
            <a:r>
              <a:rPr lang="en-US" sz="1330" dirty="0"/>
              <a:t>Test efficiency was improved by utilizing quality test data</a:t>
            </a:r>
          </a:p>
          <a:p>
            <a:pPr marL="228573" indent="-228573" defTabSz="1219110">
              <a:lnSpc>
                <a:spcPct val="90000"/>
              </a:lnSpc>
              <a:buClr>
                <a:srgbClr val="049159"/>
              </a:buClr>
              <a:defRPr/>
            </a:pPr>
            <a:r>
              <a:rPr lang="en-US" sz="1330" dirty="0"/>
              <a:t>Automated P1 and P2 priority regression test cases for most of the products for expediting regression test cycle during each major release</a:t>
            </a:r>
          </a:p>
        </p:txBody>
      </p:sp>
      <p:sp>
        <p:nvSpPr>
          <p:cNvPr id="14" name="Title 13">
            <a:extLst>
              <a:ext uri="{FF2B5EF4-FFF2-40B4-BE49-F238E27FC236}">
                <a16:creationId xmlns:a16="http://schemas.microsoft.com/office/drawing/2014/main" id="{C3A18BC1-9B13-4BB0-98BC-26CC768671B4}"/>
              </a:ext>
            </a:extLst>
          </p:cNvPr>
          <p:cNvSpPr>
            <a:spLocks noGrp="1"/>
          </p:cNvSpPr>
          <p:nvPr>
            <p:ph type="title"/>
          </p:nvPr>
        </p:nvSpPr>
        <p:spPr>
          <a:xfrm>
            <a:off x="385351" y="76200"/>
            <a:ext cx="6663149" cy="879952"/>
          </a:xfrm>
        </p:spPr>
        <p:txBody>
          <a:bodyPr>
            <a:normAutofit fontScale="90000"/>
          </a:bodyPr>
          <a:lstStyle/>
          <a:p>
            <a:r>
              <a:rPr lang="en-IN" sz="3730" dirty="0"/>
              <a:t>Health Care Domain - Automation</a:t>
            </a:r>
          </a:p>
        </p:txBody>
      </p:sp>
      <p:sp>
        <p:nvSpPr>
          <p:cNvPr id="21" name="Rectangle 20">
            <a:extLst>
              <a:ext uri="{FF2B5EF4-FFF2-40B4-BE49-F238E27FC236}">
                <a16:creationId xmlns:a16="http://schemas.microsoft.com/office/drawing/2014/main" id="{142C2A97-02CB-4C37-A50F-1B79F6FEC529}"/>
              </a:ext>
            </a:extLst>
          </p:cNvPr>
          <p:cNvSpPr/>
          <p:nvPr/>
        </p:nvSpPr>
        <p:spPr>
          <a:xfrm>
            <a:off x="384832" y="1285200"/>
            <a:ext cx="3710515" cy="361446"/>
          </a:xfrm>
          <a:prstGeom prst="rect">
            <a:avLst/>
          </a:prstGeom>
        </p:spPr>
        <p:txBody>
          <a:bodyPr wrap="square" anchor="ctr">
            <a:spAutoFit/>
          </a:bodyPr>
          <a:lstStyle/>
          <a:p>
            <a:pPr defTabSz="1219140">
              <a:lnSpc>
                <a:spcPct val="80000"/>
              </a:lnSpc>
            </a:pPr>
            <a:r>
              <a:rPr lang="en-US" sz="2130" b="1" dirty="0">
                <a:solidFill>
                  <a:srgbClr val="44464B"/>
                </a:solidFill>
                <a:latin typeface="Fira Sans" pitchFamily="34" charset="0"/>
                <a:ea typeface="Fira Sans" pitchFamily="34" charset="0"/>
                <a:cs typeface="Arial" pitchFamily="34" charset="0"/>
              </a:rPr>
              <a:t>Leading Health Care Client</a:t>
            </a:r>
          </a:p>
        </p:txBody>
      </p:sp>
      <p:pic>
        <p:nvPicPr>
          <p:cNvPr id="22" name="Picture 6">
            <a:extLst>
              <a:ext uri="{FF2B5EF4-FFF2-40B4-BE49-F238E27FC236}">
                <a16:creationId xmlns:a16="http://schemas.microsoft.com/office/drawing/2014/main" id="{850D7A8B-FF2C-4DDC-9C36-A63D6682A7C8}"/>
              </a:ext>
            </a:extLst>
          </p:cNvPr>
          <p:cNvPicPr>
            <a:picLocks noChangeAspect="1" noChangeArrowheads="1"/>
          </p:cNvPicPr>
          <p:nvPr/>
        </p:nvPicPr>
        <p:blipFill>
          <a:blip r:embed="rId3" cstate="print">
            <a:duotone>
              <a:prstClr val="black"/>
              <a:schemeClr val="accent2">
                <a:tint val="45000"/>
                <a:satMod val="400000"/>
              </a:scheme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bwMode="auto">
          <a:xfrm>
            <a:off x="4253678" y="1220881"/>
            <a:ext cx="398085" cy="398085"/>
          </a:xfrm>
          <a:prstGeom prst="rect">
            <a:avLst/>
          </a:prstGeom>
          <a:noFill/>
          <a:extLst>
            <a:ext uri="{909E8E84-426E-40DD-AFC4-6F175D3DCCD1}">
              <a14:hiddenFill xmlns:a14="http://schemas.microsoft.com/office/drawing/2010/main">
                <a:solidFill>
                  <a:srgbClr val="FFFFFF"/>
                </a:solidFill>
              </a14:hiddenFill>
            </a:ext>
          </a:extLst>
        </p:spPr>
      </p:pic>
      <p:sp>
        <p:nvSpPr>
          <p:cNvPr id="23" name="Content Placeholder 3">
            <a:extLst>
              <a:ext uri="{FF2B5EF4-FFF2-40B4-BE49-F238E27FC236}">
                <a16:creationId xmlns:a16="http://schemas.microsoft.com/office/drawing/2014/main" id="{1D12F8DA-854E-4F10-81EB-7EF7BF3B68BE}"/>
              </a:ext>
            </a:extLst>
          </p:cNvPr>
          <p:cNvSpPr txBox="1">
            <a:spLocks/>
          </p:cNvSpPr>
          <p:nvPr/>
        </p:nvSpPr>
        <p:spPr>
          <a:xfrm>
            <a:off x="5223590" y="1618966"/>
            <a:ext cx="6388513" cy="2717986"/>
          </a:xfrm>
          <a:prstGeom prst="rect">
            <a:avLst/>
          </a:prstGeom>
        </p:spPr>
        <p:txBody>
          <a:bodyPr vert="horz" wrap="square" lIns="91436" tIns="45719" rIns="91436" bIns="45719" rtlCol="0">
            <a:spAutoFit/>
          </a:bodyPr>
          <a:lstStyle>
            <a:lvl1pPr marL="233357" indent="-233357" algn="l" defTabSz="914378" rtl="0" eaLnBrk="1" latinLnBrk="0" hangingPunct="1">
              <a:spcBef>
                <a:spcPts val="0"/>
              </a:spcBef>
              <a:spcAft>
                <a:spcPts val="300"/>
              </a:spcAft>
              <a:buClr>
                <a:schemeClr val="accent2"/>
              </a:buClr>
              <a:buSzPct val="80000"/>
              <a:buFont typeface="Wingdings 3" panose="05040102010807070707" pitchFamily="18" charset="2"/>
              <a:buChar char=""/>
              <a:defRPr sz="2000" kern="1200">
                <a:solidFill>
                  <a:schemeClr val="bg2"/>
                </a:solidFill>
                <a:latin typeface="+mn-lt"/>
                <a:ea typeface="+mn-ea"/>
                <a:cs typeface="+mn-cs"/>
              </a:defRPr>
            </a:lvl1pPr>
            <a:lvl2pPr marL="438139" indent="-190496" algn="l" defTabSz="914378" rtl="0" eaLnBrk="1" latinLnBrk="0" hangingPunct="1">
              <a:spcBef>
                <a:spcPts val="0"/>
              </a:spcBef>
              <a:spcAft>
                <a:spcPts val="100"/>
              </a:spcAft>
              <a:buClr>
                <a:schemeClr val="accent2"/>
              </a:buClr>
              <a:buSzPct val="100000"/>
              <a:buFont typeface="Calibri" panose="020F0502020204030204" pitchFamily="34" charset="0"/>
              <a:buChar char="─"/>
              <a:defRPr sz="1800" kern="1200">
                <a:solidFill>
                  <a:schemeClr val="bg2"/>
                </a:solidFill>
                <a:latin typeface="+mn-lt"/>
                <a:ea typeface="+mn-ea"/>
                <a:cs typeface="+mn-cs"/>
              </a:defRPr>
            </a:lvl2pPr>
            <a:lvl3pPr marL="595298" indent="-152396" algn="l" defTabSz="914378" rtl="0" eaLnBrk="1" latinLnBrk="0" hangingPunct="1">
              <a:spcBef>
                <a:spcPts val="0"/>
              </a:spcBef>
              <a:spcAft>
                <a:spcPts val="100"/>
              </a:spcAft>
              <a:buClr>
                <a:schemeClr val="accent2"/>
              </a:buClr>
              <a:buSzPct val="70000"/>
              <a:buFont typeface="Wingdings 3" panose="05040102010807070707" pitchFamily="18" charset="2"/>
              <a:buChar char=""/>
              <a:defRPr sz="1600" kern="1200">
                <a:solidFill>
                  <a:schemeClr val="bg2"/>
                </a:solidFill>
                <a:latin typeface="+mn-lt"/>
                <a:ea typeface="+mn-ea"/>
                <a:cs typeface="+mn-cs"/>
              </a:defRPr>
            </a:lvl3pPr>
            <a:lvl4pPr marL="742931" indent="-142871" algn="l" defTabSz="914378" rtl="0" eaLnBrk="1" latinLnBrk="0" hangingPunct="1">
              <a:spcBef>
                <a:spcPts val="0"/>
              </a:spcBef>
              <a:spcAft>
                <a:spcPts val="100"/>
              </a:spcAft>
              <a:buClr>
                <a:schemeClr val="accent2"/>
              </a:buClr>
              <a:buFont typeface="Calibri" panose="020F0502020204030204" pitchFamily="34" charset="0"/>
              <a:buChar char="−"/>
              <a:defRPr sz="1400" kern="1200">
                <a:solidFill>
                  <a:schemeClr val="bg2"/>
                </a:solidFill>
                <a:latin typeface="+mn-lt"/>
                <a:ea typeface="+mn-ea"/>
                <a:cs typeface="+mn-cs"/>
              </a:defRPr>
            </a:lvl4pPr>
            <a:lvl5pPr marL="871517" indent="-119060" algn="l" defTabSz="914378" rtl="0" eaLnBrk="1" latinLnBrk="0" hangingPunct="1">
              <a:spcBef>
                <a:spcPts val="0"/>
              </a:spcBef>
              <a:spcAft>
                <a:spcPts val="100"/>
              </a:spcAft>
              <a:buClr>
                <a:schemeClr val="accent2"/>
              </a:buClr>
              <a:buFont typeface="Calibri" panose="020F0502020204030204" pitchFamily="34" charset="0"/>
              <a:buChar char="−"/>
              <a:defRPr sz="1200" kern="1200">
                <a:solidFill>
                  <a:schemeClr val="bg2"/>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1219110">
              <a:lnSpc>
                <a:spcPct val="90000"/>
              </a:lnSpc>
              <a:buClr>
                <a:srgbClr val="049159"/>
              </a:buClr>
              <a:buNone/>
              <a:defRPr/>
            </a:pPr>
            <a:r>
              <a:rPr lang="en-IN" sz="1330" b="1" dirty="0"/>
              <a:t>Functional Tests- </a:t>
            </a:r>
          </a:p>
          <a:p>
            <a:pPr marL="228573" indent="-228573" defTabSz="1219110">
              <a:lnSpc>
                <a:spcPct val="90000"/>
              </a:lnSpc>
              <a:buClr>
                <a:srgbClr val="049159"/>
              </a:buClr>
              <a:defRPr/>
            </a:pPr>
            <a:r>
              <a:rPr lang="en-IN" sz="1330" dirty="0"/>
              <a:t>ideyaLabs extensively worked in areas like - Loan Origination, Product &amp; Pricing Services, Consumer Portal, Third Party Origination, Secondary Market, Total Quality, Mortgage CRM, EDS,ECS.</a:t>
            </a:r>
          </a:p>
          <a:p>
            <a:pPr marL="228573" indent="-228573" defTabSz="1219110">
              <a:lnSpc>
                <a:spcPct val="90000"/>
              </a:lnSpc>
              <a:buClr>
                <a:srgbClr val="049159"/>
              </a:buClr>
              <a:defRPr/>
            </a:pPr>
            <a:r>
              <a:rPr lang="en-US" sz="1330" dirty="0"/>
              <a:t>Created a Core team of QA resources supported by Healthcare SMEs for overall Functional &amp; Regression testing of product suite.</a:t>
            </a:r>
          </a:p>
          <a:p>
            <a:pPr marL="228573" indent="-228573" defTabSz="1219110">
              <a:lnSpc>
                <a:spcPct val="90000"/>
              </a:lnSpc>
              <a:buClr>
                <a:srgbClr val="049159"/>
              </a:buClr>
              <a:defRPr/>
            </a:pPr>
            <a:r>
              <a:rPr lang="en-US" sz="1330" dirty="0"/>
              <a:t> Decision table- based Test design approach was followed to ensure that all valid business scenarios are listed and prioritized considering risk associated with functional</a:t>
            </a:r>
          </a:p>
          <a:p>
            <a:pPr marL="228573" indent="-228573" defTabSz="1219110">
              <a:lnSpc>
                <a:spcPct val="90000"/>
              </a:lnSpc>
              <a:buClr>
                <a:srgbClr val="049159"/>
              </a:buClr>
              <a:defRPr/>
            </a:pPr>
            <a:r>
              <a:rPr lang="en-US" sz="1330" dirty="0"/>
              <a:t>Leveraged in-house test data generators and </a:t>
            </a:r>
            <a:r>
              <a:rPr lang="en-US" sz="1330" dirty="0" err="1"/>
              <a:t>ip</a:t>
            </a:r>
            <a:r>
              <a:rPr lang="en-US" sz="1330" dirty="0"/>
              <a:t> tools such as HL7 message generators for realistic test data creation (with wide variety patient demographics and clinical data) </a:t>
            </a:r>
          </a:p>
          <a:p>
            <a:pPr marL="228573" indent="-228573" defTabSz="1219110">
              <a:lnSpc>
                <a:spcPct val="90000"/>
              </a:lnSpc>
              <a:buClr>
                <a:srgbClr val="049159"/>
              </a:buClr>
              <a:defRPr/>
            </a:pPr>
            <a:r>
              <a:rPr lang="en-US" sz="1330" dirty="0"/>
              <a:t>Automated Regression functional areas for expediting Test cycle</a:t>
            </a:r>
            <a:endParaRPr lang="en-IN" sz="1330" dirty="0"/>
          </a:p>
          <a:p>
            <a:pPr marL="0" indent="0" defTabSz="1219110">
              <a:lnSpc>
                <a:spcPct val="90000"/>
              </a:lnSpc>
              <a:buClr>
                <a:srgbClr val="049159"/>
              </a:buClr>
              <a:buNone/>
              <a:defRPr/>
            </a:pPr>
            <a:endParaRPr lang="en-IN" sz="1330" b="1" dirty="0"/>
          </a:p>
        </p:txBody>
      </p:sp>
    </p:spTree>
    <p:extLst>
      <p:ext uri="{BB962C8B-B14F-4D97-AF65-F5344CB8AC3E}">
        <p14:creationId xmlns:p14="http://schemas.microsoft.com/office/powerpoint/2010/main" val="2036281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661534D-32BC-49B2-82A5-E9ECE947BBFD}"/>
              </a:ext>
            </a:extLst>
          </p:cNvPr>
          <p:cNvPicPr>
            <a:picLocks noChangeAspect="1"/>
          </p:cNvPicPr>
          <p:nvPr/>
        </p:nvPicPr>
        <p:blipFill>
          <a:blip r:embed="rId3" cstate="email">
            <a:duotone>
              <a:schemeClr val="accent5">
                <a:shade val="45000"/>
                <a:satMod val="135000"/>
              </a:schemeClr>
              <a:prstClr val="white"/>
            </a:duotone>
          </a:blip>
          <a:stretch>
            <a:fillRect/>
          </a:stretch>
        </p:blipFill>
        <p:spPr>
          <a:xfrm>
            <a:off x="3955685" y="2671050"/>
            <a:ext cx="567937" cy="567937"/>
          </a:xfrm>
          <a:prstGeom prst="rect">
            <a:avLst/>
          </a:prstGeom>
          <a:noFill/>
        </p:spPr>
      </p:pic>
      <p:sp>
        <p:nvSpPr>
          <p:cNvPr id="8" name="Rectangle 7">
            <a:extLst>
              <a:ext uri="{FF2B5EF4-FFF2-40B4-BE49-F238E27FC236}">
                <a16:creationId xmlns:a16="http://schemas.microsoft.com/office/drawing/2014/main" id="{F01EC5B1-6F56-4F1D-A677-B0EB12B207B5}"/>
              </a:ext>
            </a:extLst>
          </p:cNvPr>
          <p:cNvSpPr/>
          <p:nvPr/>
        </p:nvSpPr>
        <p:spPr>
          <a:xfrm>
            <a:off x="4234" y="1107019"/>
            <a:ext cx="5031317" cy="25237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50">
              <a:defRPr/>
            </a:pPr>
            <a:endParaRPr lang="en-US" sz="2400" dirty="0">
              <a:solidFill>
                <a:srgbClr val="FFFFFF"/>
              </a:solidFill>
            </a:endParaRPr>
          </a:p>
        </p:txBody>
      </p:sp>
      <p:sp>
        <p:nvSpPr>
          <p:cNvPr id="90116" name="Text Placeholder 2">
            <a:extLst>
              <a:ext uri="{FF2B5EF4-FFF2-40B4-BE49-F238E27FC236}">
                <a16:creationId xmlns:a16="http://schemas.microsoft.com/office/drawing/2014/main" id="{9B057F79-948A-453B-A9FC-ECFA2AD5F774}"/>
              </a:ext>
            </a:extLst>
          </p:cNvPr>
          <p:cNvSpPr>
            <a:spLocks noGrp="1" noChangeArrowheads="1"/>
          </p:cNvSpPr>
          <p:nvPr>
            <p:ph type="body" sz="quarter" idx="14"/>
          </p:nvPr>
        </p:nvSpPr>
        <p:spPr>
          <a:xfrm>
            <a:off x="0" y="1947334"/>
            <a:ext cx="2728384" cy="486833"/>
          </a:xfrm>
        </p:spPr>
        <p:txBody>
          <a:bodyPr/>
          <a:lstStyle/>
          <a:p>
            <a:pPr eaLnBrk="1" hangingPunct="1"/>
            <a:r>
              <a:rPr lang="en-US" altLang="en-US" sz="1733" b="1" dirty="0">
                <a:solidFill>
                  <a:schemeClr val="bg2"/>
                </a:solidFill>
              </a:rPr>
              <a:t>OVERVIEW</a:t>
            </a:r>
          </a:p>
        </p:txBody>
      </p:sp>
      <p:sp>
        <p:nvSpPr>
          <p:cNvPr id="90117" name="Content Placeholder 3">
            <a:extLst>
              <a:ext uri="{FF2B5EF4-FFF2-40B4-BE49-F238E27FC236}">
                <a16:creationId xmlns:a16="http://schemas.microsoft.com/office/drawing/2014/main" id="{B4BB31BF-391A-4E16-B2FC-A63D41D65F40}"/>
              </a:ext>
            </a:extLst>
          </p:cNvPr>
          <p:cNvSpPr>
            <a:spLocks noGrp="1" noChangeArrowheads="1"/>
          </p:cNvSpPr>
          <p:nvPr>
            <p:ph idx="15"/>
          </p:nvPr>
        </p:nvSpPr>
        <p:spPr>
          <a:xfrm>
            <a:off x="14816" y="2488527"/>
            <a:ext cx="5101168" cy="738664"/>
          </a:xfrm>
        </p:spPr>
        <p:txBody>
          <a:bodyPr>
            <a:spAutoFit/>
          </a:bodyPr>
          <a:lstStyle/>
          <a:p>
            <a:pPr marL="226478" indent="-226478">
              <a:spcBef>
                <a:spcPct val="0"/>
              </a:spcBef>
            </a:pPr>
            <a:r>
              <a:rPr lang="en-US" sz="1400" dirty="0"/>
              <a:t>BPaaS services provider for HR and Finance needs, with robust in-house developed platform built on Salesforce for delivering their services</a:t>
            </a:r>
            <a:endParaRPr lang="en-US" altLang="en-US" sz="1400" dirty="0"/>
          </a:p>
        </p:txBody>
      </p:sp>
      <p:sp>
        <p:nvSpPr>
          <p:cNvPr id="9" name="Rectangle 8">
            <a:extLst>
              <a:ext uri="{FF2B5EF4-FFF2-40B4-BE49-F238E27FC236}">
                <a16:creationId xmlns:a16="http://schemas.microsoft.com/office/drawing/2014/main" id="{15037045-37C2-44B1-943A-5EFDF517FEF3}"/>
              </a:ext>
            </a:extLst>
          </p:cNvPr>
          <p:cNvSpPr/>
          <p:nvPr/>
        </p:nvSpPr>
        <p:spPr>
          <a:xfrm>
            <a:off x="1" y="4102154"/>
            <a:ext cx="5035551" cy="2800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50">
              <a:defRPr/>
            </a:pPr>
            <a:endParaRPr lang="en-US" sz="2400">
              <a:solidFill>
                <a:srgbClr val="FFFFFF"/>
              </a:solidFill>
            </a:endParaRPr>
          </a:p>
        </p:txBody>
      </p:sp>
      <p:sp>
        <p:nvSpPr>
          <p:cNvPr id="90119" name="Text Placeholder 2">
            <a:extLst>
              <a:ext uri="{FF2B5EF4-FFF2-40B4-BE49-F238E27FC236}">
                <a16:creationId xmlns:a16="http://schemas.microsoft.com/office/drawing/2014/main" id="{4FDEF9A9-E70B-4E69-8766-A3A6BAD1DDC2}"/>
              </a:ext>
            </a:extLst>
          </p:cNvPr>
          <p:cNvSpPr txBox="1">
            <a:spLocks noChangeArrowheads="1"/>
          </p:cNvSpPr>
          <p:nvPr/>
        </p:nvSpPr>
        <p:spPr bwMode="auto">
          <a:xfrm>
            <a:off x="40218" y="4396318"/>
            <a:ext cx="2728383" cy="486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Font typeface="Arial" panose="020B0604020202020204" pitchFamily="34" charset="0"/>
              <a:buChar char="•"/>
              <a:defRPr sz="3100">
                <a:solidFill>
                  <a:schemeClr val="tx1"/>
                </a:solidFill>
                <a:latin typeface="Calibri" panose="020F0502020204030204" pitchFamily="34" charset="0"/>
              </a:defRPr>
            </a:lvl1pPr>
            <a:lvl2pPr marL="741363" indent="-284163" defTabSz="912813">
              <a:spcBef>
                <a:spcPct val="20000"/>
              </a:spcBef>
              <a:buFont typeface="Arial" panose="020B0604020202020204" pitchFamily="34" charset="0"/>
              <a:buChar char="–"/>
              <a:defRPr sz="2700">
                <a:solidFill>
                  <a:schemeClr val="tx1"/>
                </a:solidFill>
                <a:latin typeface="Calibri" panose="020F0502020204030204" pitchFamily="34" charset="0"/>
              </a:defRPr>
            </a:lvl2pPr>
            <a:lvl3pPr marL="1141413" indent="-227013" defTabSz="912813">
              <a:spcBef>
                <a:spcPct val="20000"/>
              </a:spcBef>
              <a:buFont typeface="Arial" panose="020B0604020202020204" pitchFamily="34" charset="0"/>
              <a:buChar char="•"/>
              <a:defRPr sz="2400">
                <a:solidFill>
                  <a:schemeClr val="tx1"/>
                </a:solidFill>
                <a:latin typeface="Calibri" panose="020F0502020204030204" pitchFamily="34" charset="0"/>
              </a:defRPr>
            </a:lvl3pPr>
            <a:lvl4pPr marL="1598613" indent="-227013" defTabSz="912813">
              <a:spcBef>
                <a:spcPct val="20000"/>
              </a:spcBef>
              <a:buFont typeface="Arial" panose="020B0604020202020204" pitchFamily="34" charset="0"/>
              <a:buChar char="–"/>
              <a:defRPr sz="1900">
                <a:solidFill>
                  <a:schemeClr val="tx1"/>
                </a:solidFill>
                <a:latin typeface="Calibri" panose="020F0502020204030204" pitchFamily="34" charset="0"/>
              </a:defRPr>
            </a:lvl4pPr>
            <a:lvl5pPr marL="2055813" indent="-227013" defTabSz="912813">
              <a:spcBef>
                <a:spcPct val="20000"/>
              </a:spcBef>
              <a:buFont typeface="Arial" panose="020B0604020202020204" pitchFamily="34" charset="0"/>
              <a:buChar char="»"/>
              <a:defRPr sz="1900">
                <a:solidFill>
                  <a:schemeClr val="tx1"/>
                </a:solidFill>
                <a:latin typeface="Calibri" panose="020F0502020204030204" pitchFamily="34" charset="0"/>
              </a:defRPr>
            </a:lvl5pPr>
            <a:lvl6pPr marL="2513013" indent="-227013"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6pPr>
            <a:lvl7pPr marL="2970213" indent="-227013"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7pPr>
            <a:lvl8pPr marL="3427413" indent="-227013"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8pPr>
            <a:lvl9pPr marL="3884613" indent="-227013"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9pPr>
          </a:lstStyle>
          <a:p>
            <a:pPr>
              <a:lnSpc>
                <a:spcPts val="3333"/>
              </a:lnSpc>
              <a:buNone/>
            </a:pPr>
            <a:r>
              <a:rPr lang="en-US" altLang="en-US" sz="1733" b="1" dirty="0">
                <a:solidFill>
                  <a:srgbClr val="B9FDE2"/>
                </a:solidFill>
              </a:rPr>
              <a:t>BUSINESS BENEFITS</a:t>
            </a:r>
          </a:p>
        </p:txBody>
      </p:sp>
      <p:sp>
        <p:nvSpPr>
          <p:cNvPr id="59400" name="Content Placeholder 3">
            <a:extLst>
              <a:ext uri="{FF2B5EF4-FFF2-40B4-BE49-F238E27FC236}">
                <a16:creationId xmlns:a16="http://schemas.microsoft.com/office/drawing/2014/main" id="{B0040AFE-1908-4BD6-891E-38D79BABE30F}"/>
              </a:ext>
            </a:extLst>
          </p:cNvPr>
          <p:cNvSpPr txBox="1">
            <a:spLocks noChangeArrowheads="1"/>
          </p:cNvSpPr>
          <p:nvPr/>
        </p:nvSpPr>
        <p:spPr bwMode="auto">
          <a:xfrm>
            <a:off x="-114300" y="4484478"/>
            <a:ext cx="5181600" cy="2400016"/>
          </a:xfrm>
          <a:prstGeom prst="rect">
            <a:avLst/>
          </a:prstGeom>
          <a:noFill/>
          <a:ln>
            <a:noFill/>
          </a:ln>
        </p:spPr>
        <p:txBody>
          <a:bodyPr>
            <a:spAutoFit/>
          </a:bodyPr>
          <a:lstStyle>
            <a:lvl1pPr marL="227013" indent="-227013" defTabSz="1217613">
              <a:spcBef>
                <a:spcPct val="20000"/>
              </a:spcBef>
              <a:buFont typeface="Arial" panose="020B0604020202020204" pitchFamily="34" charset="0"/>
              <a:buChar char="•"/>
              <a:defRPr sz="4200">
                <a:solidFill>
                  <a:schemeClr val="tx1"/>
                </a:solidFill>
                <a:latin typeface="Calibri" panose="020F0502020204030204" pitchFamily="34" charset="0"/>
              </a:defRPr>
            </a:lvl1pPr>
            <a:lvl2pPr marL="436563" indent="-188913" defTabSz="1217613">
              <a:spcBef>
                <a:spcPct val="20000"/>
              </a:spcBef>
              <a:buFont typeface="Arial" panose="020B0604020202020204" pitchFamily="34" charset="0"/>
              <a:buChar char="–"/>
              <a:defRPr sz="3700">
                <a:solidFill>
                  <a:schemeClr val="tx1"/>
                </a:solidFill>
                <a:latin typeface="Calibri" panose="020F0502020204030204" pitchFamily="34" charset="0"/>
              </a:defRPr>
            </a:lvl2pPr>
            <a:lvl3pPr marL="593725" indent="-150813" defTabSz="1217613">
              <a:spcBef>
                <a:spcPct val="20000"/>
              </a:spcBef>
              <a:buFont typeface="Arial" panose="020B0604020202020204" pitchFamily="34" charset="0"/>
              <a:buChar char="•"/>
              <a:defRPr sz="3200">
                <a:solidFill>
                  <a:schemeClr val="tx1"/>
                </a:solidFill>
                <a:latin typeface="Calibri" panose="020F0502020204030204" pitchFamily="34" charset="0"/>
              </a:defRPr>
            </a:lvl3pPr>
            <a:lvl4pPr marL="741363" indent="-141288" defTabSz="1217613">
              <a:spcBef>
                <a:spcPct val="20000"/>
              </a:spcBef>
              <a:buFont typeface="Arial" panose="020B0604020202020204" pitchFamily="34" charset="0"/>
              <a:buChar char="–"/>
              <a:defRPr sz="2600">
                <a:solidFill>
                  <a:schemeClr val="tx1"/>
                </a:solidFill>
                <a:latin typeface="Calibri" panose="020F0502020204030204" pitchFamily="34" charset="0"/>
              </a:defRPr>
            </a:lvl4pPr>
            <a:lvl5pPr marL="869950" indent="-117475" defTabSz="1217613">
              <a:spcBef>
                <a:spcPct val="20000"/>
              </a:spcBef>
              <a:buFont typeface="Arial" panose="020B0604020202020204" pitchFamily="34" charset="0"/>
              <a:buChar char="»"/>
              <a:defRPr sz="2600">
                <a:solidFill>
                  <a:schemeClr val="tx1"/>
                </a:solidFill>
                <a:latin typeface="Calibri" panose="020F0502020204030204" pitchFamily="34" charset="0"/>
              </a:defRPr>
            </a:lvl5pPr>
            <a:lvl6pPr marL="1327150" indent="-117475" defTabSz="1217613"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defRPr>
            </a:lvl6pPr>
            <a:lvl7pPr marL="1784350" indent="-117475" defTabSz="1217613"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defRPr>
            </a:lvl7pPr>
            <a:lvl8pPr marL="2241550" indent="-117475" defTabSz="1217613"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defRPr>
            </a:lvl8pPr>
            <a:lvl9pPr marL="2698750" indent="-117475" defTabSz="1217613"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defRPr>
            </a:lvl9pPr>
          </a:lstStyle>
          <a:p>
            <a:pPr>
              <a:spcBef>
                <a:spcPct val="0"/>
              </a:spcBef>
              <a:spcAft>
                <a:spcPts val="400"/>
              </a:spcAft>
              <a:buClr>
                <a:srgbClr val="B9FDE2"/>
              </a:buClr>
              <a:buSzPct val="80000"/>
              <a:buFont typeface="Wingdings 3" panose="05040102010807070707" pitchFamily="18" charset="2"/>
              <a:buChar char=""/>
              <a:defRPr/>
            </a:pPr>
            <a:endParaRPr lang="en-IN" altLang="en-US" sz="1333" dirty="0">
              <a:solidFill>
                <a:srgbClr val="FFFFFF"/>
              </a:solidFill>
              <a:latin typeface="+mn-lt"/>
            </a:endParaRPr>
          </a:p>
          <a:p>
            <a:pPr>
              <a:spcBef>
                <a:spcPct val="0"/>
              </a:spcBef>
              <a:spcAft>
                <a:spcPts val="400"/>
              </a:spcAft>
              <a:buClr>
                <a:srgbClr val="B9FDE2"/>
              </a:buClr>
              <a:buSzPct val="80000"/>
              <a:buFont typeface="Wingdings 3" panose="05040102010807070707" pitchFamily="18" charset="2"/>
              <a:buChar char=""/>
              <a:defRPr/>
            </a:pPr>
            <a:endParaRPr lang="en-IN" altLang="en-US" sz="1333" dirty="0">
              <a:solidFill>
                <a:schemeClr val="bg1"/>
              </a:solidFill>
              <a:latin typeface="+mn-lt"/>
            </a:endParaRPr>
          </a:p>
          <a:p>
            <a:pPr>
              <a:spcBef>
                <a:spcPct val="0"/>
              </a:spcBef>
              <a:spcAft>
                <a:spcPts val="400"/>
              </a:spcAft>
              <a:buClr>
                <a:srgbClr val="B9FDE2"/>
              </a:buClr>
              <a:buSzPct val="80000"/>
              <a:buFont typeface="Wingdings 3" panose="05040102010807070707" pitchFamily="18" charset="2"/>
              <a:buChar char=""/>
              <a:defRPr/>
            </a:pPr>
            <a:r>
              <a:rPr lang="en-IN" altLang="en-US" sz="1333" dirty="0">
                <a:solidFill>
                  <a:schemeClr val="bg1"/>
                </a:solidFill>
                <a:latin typeface="+mn-lt"/>
              </a:rPr>
              <a:t>AWS Library can be used with any AWS Automation Project. Plug and Play technique.</a:t>
            </a:r>
          </a:p>
          <a:p>
            <a:pPr>
              <a:spcBef>
                <a:spcPct val="0"/>
              </a:spcBef>
              <a:spcAft>
                <a:spcPts val="400"/>
              </a:spcAft>
              <a:buClr>
                <a:srgbClr val="B9FDE2"/>
              </a:buClr>
              <a:buSzPct val="80000"/>
              <a:buFont typeface="Wingdings 3" panose="05040102010807070707" pitchFamily="18" charset="2"/>
              <a:buChar char=""/>
              <a:defRPr/>
            </a:pPr>
            <a:r>
              <a:rPr lang="en-US" sz="1333" dirty="0">
                <a:solidFill>
                  <a:schemeClr val="bg1"/>
                </a:solidFill>
                <a:latin typeface="+mn-lt"/>
              </a:rPr>
              <a:t>The in-house developed application was built using 3 different components of Salesforce – Platform, Service and Communities.</a:t>
            </a:r>
          </a:p>
          <a:p>
            <a:pPr>
              <a:spcBef>
                <a:spcPct val="0"/>
              </a:spcBef>
              <a:spcAft>
                <a:spcPts val="400"/>
              </a:spcAft>
              <a:buClr>
                <a:srgbClr val="B9FDE2"/>
              </a:buClr>
              <a:buSzPct val="80000"/>
              <a:buFont typeface="Wingdings 3" panose="05040102010807070707" pitchFamily="18" charset="2"/>
              <a:buChar char=""/>
              <a:defRPr/>
            </a:pPr>
            <a:r>
              <a:rPr lang="en-US" sz="1333" dirty="0">
                <a:solidFill>
                  <a:schemeClr val="bg1"/>
                </a:solidFill>
                <a:latin typeface="+mn-lt"/>
              </a:rPr>
              <a:t> Application has integration with several 3rd party applications such as HRMS suites, Invoicing systems, Banks etc. for via APIs and SFTPs.</a:t>
            </a:r>
          </a:p>
          <a:p>
            <a:pPr>
              <a:spcBef>
                <a:spcPct val="0"/>
              </a:spcBef>
              <a:spcAft>
                <a:spcPts val="400"/>
              </a:spcAft>
              <a:buClr>
                <a:srgbClr val="B9FDE2"/>
              </a:buClr>
              <a:buSzPct val="80000"/>
              <a:buFont typeface="Wingdings 3" panose="05040102010807070707" pitchFamily="18" charset="2"/>
              <a:buChar char=""/>
              <a:defRPr/>
            </a:pPr>
            <a:r>
              <a:rPr lang="en-US" sz="1333" dirty="0">
                <a:solidFill>
                  <a:schemeClr val="bg1"/>
                </a:solidFill>
                <a:latin typeface="+mn-lt"/>
              </a:rPr>
              <a:t>A backend engine is developed that takes care of data pull/push from 3rd party systems to/from Salesforce Platform</a:t>
            </a:r>
            <a:endParaRPr lang="en-IN" altLang="en-US" sz="1333" dirty="0">
              <a:solidFill>
                <a:schemeClr val="bg1"/>
              </a:solidFill>
              <a:latin typeface="+mn-lt"/>
            </a:endParaRPr>
          </a:p>
        </p:txBody>
      </p:sp>
      <p:sp>
        <p:nvSpPr>
          <p:cNvPr id="90121" name="Text Placeholder 2">
            <a:extLst>
              <a:ext uri="{FF2B5EF4-FFF2-40B4-BE49-F238E27FC236}">
                <a16:creationId xmlns:a16="http://schemas.microsoft.com/office/drawing/2014/main" id="{9AE22538-7939-4A67-B55C-D590470B8135}"/>
              </a:ext>
            </a:extLst>
          </p:cNvPr>
          <p:cNvSpPr txBox="1">
            <a:spLocks noChangeArrowheads="1"/>
          </p:cNvSpPr>
          <p:nvPr/>
        </p:nvSpPr>
        <p:spPr bwMode="auto">
          <a:xfrm>
            <a:off x="5067300" y="1206500"/>
            <a:ext cx="4368800" cy="36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Font typeface="Arial" panose="020B0604020202020204" pitchFamily="34" charset="0"/>
              <a:buChar char="•"/>
              <a:defRPr sz="3100">
                <a:solidFill>
                  <a:schemeClr val="tx1"/>
                </a:solidFill>
                <a:latin typeface="Calibri" panose="020F0502020204030204" pitchFamily="34" charset="0"/>
              </a:defRPr>
            </a:lvl1pPr>
            <a:lvl2pPr marL="741363" indent="-284163" defTabSz="912813">
              <a:spcBef>
                <a:spcPct val="20000"/>
              </a:spcBef>
              <a:buFont typeface="Arial" panose="020B0604020202020204" pitchFamily="34" charset="0"/>
              <a:buChar char="–"/>
              <a:defRPr sz="2700">
                <a:solidFill>
                  <a:schemeClr val="tx1"/>
                </a:solidFill>
                <a:latin typeface="Calibri" panose="020F0502020204030204" pitchFamily="34" charset="0"/>
              </a:defRPr>
            </a:lvl2pPr>
            <a:lvl3pPr marL="1141413" indent="-227013" defTabSz="912813">
              <a:spcBef>
                <a:spcPct val="20000"/>
              </a:spcBef>
              <a:buFont typeface="Arial" panose="020B0604020202020204" pitchFamily="34" charset="0"/>
              <a:buChar char="•"/>
              <a:defRPr sz="2400">
                <a:solidFill>
                  <a:schemeClr val="tx1"/>
                </a:solidFill>
                <a:latin typeface="Calibri" panose="020F0502020204030204" pitchFamily="34" charset="0"/>
              </a:defRPr>
            </a:lvl3pPr>
            <a:lvl4pPr marL="1598613" indent="-227013" defTabSz="912813">
              <a:spcBef>
                <a:spcPct val="20000"/>
              </a:spcBef>
              <a:buFont typeface="Arial" panose="020B0604020202020204" pitchFamily="34" charset="0"/>
              <a:buChar char="–"/>
              <a:defRPr sz="1900">
                <a:solidFill>
                  <a:schemeClr val="tx1"/>
                </a:solidFill>
                <a:latin typeface="Calibri" panose="020F0502020204030204" pitchFamily="34" charset="0"/>
              </a:defRPr>
            </a:lvl4pPr>
            <a:lvl5pPr marL="2055813" indent="-227013" defTabSz="912813">
              <a:spcBef>
                <a:spcPct val="20000"/>
              </a:spcBef>
              <a:buFont typeface="Arial" panose="020B0604020202020204" pitchFamily="34" charset="0"/>
              <a:buChar char="»"/>
              <a:defRPr sz="1900">
                <a:solidFill>
                  <a:schemeClr val="tx1"/>
                </a:solidFill>
                <a:latin typeface="Calibri" panose="020F0502020204030204" pitchFamily="34" charset="0"/>
              </a:defRPr>
            </a:lvl5pPr>
            <a:lvl6pPr marL="2513013" indent="-227013"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6pPr>
            <a:lvl7pPr marL="2970213" indent="-227013"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7pPr>
            <a:lvl8pPr marL="3427413" indent="-227013"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8pPr>
            <a:lvl9pPr marL="3884613" indent="-227013"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9pPr>
          </a:lstStyle>
          <a:p>
            <a:pPr>
              <a:lnSpc>
                <a:spcPts val="3333"/>
              </a:lnSpc>
              <a:buNone/>
            </a:pPr>
            <a:r>
              <a:rPr lang="en-US" altLang="en-US" sz="1733" b="1" dirty="0">
                <a:solidFill>
                  <a:srgbClr val="0E678C"/>
                </a:solidFill>
              </a:rPr>
              <a:t>BUSINESS PROBLEM AND SCOPE</a:t>
            </a:r>
          </a:p>
        </p:txBody>
      </p:sp>
      <p:sp>
        <p:nvSpPr>
          <p:cNvPr id="64522" name="Content Placeholder 3">
            <a:extLst>
              <a:ext uri="{FF2B5EF4-FFF2-40B4-BE49-F238E27FC236}">
                <a16:creationId xmlns:a16="http://schemas.microsoft.com/office/drawing/2014/main" id="{8516A19E-36D7-4E50-8CAE-CEBF78B77893}"/>
              </a:ext>
            </a:extLst>
          </p:cNvPr>
          <p:cNvSpPr txBox="1">
            <a:spLocks noChangeArrowheads="1"/>
          </p:cNvSpPr>
          <p:nvPr/>
        </p:nvSpPr>
        <p:spPr bwMode="auto">
          <a:xfrm>
            <a:off x="5050367" y="1700788"/>
            <a:ext cx="6576484" cy="808426"/>
          </a:xfrm>
          <a:prstGeom prst="rect">
            <a:avLst/>
          </a:prstGeom>
          <a:noFill/>
          <a:ln>
            <a:noFill/>
          </a:ln>
        </p:spPr>
        <p:txBody>
          <a:bodyPr>
            <a:spAutoFit/>
          </a:bodyPr>
          <a:lstStyle>
            <a:lvl1pPr marL="227013" indent="-227013" defTabSz="1217613">
              <a:spcBef>
                <a:spcPct val="20000"/>
              </a:spcBef>
              <a:buFont typeface="Arial" panose="020B0604020202020204" pitchFamily="34" charset="0"/>
              <a:buChar char="•"/>
              <a:defRPr sz="4200">
                <a:solidFill>
                  <a:schemeClr val="tx1"/>
                </a:solidFill>
                <a:latin typeface="Calibri" panose="020F0502020204030204" pitchFamily="34" charset="0"/>
              </a:defRPr>
            </a:lvl1pPr>
            <a:lvl2pPr marL="436563" indent="-188913" defTabSz="1217613">
              <a:spcBef>
                <a:spcPct val="20000"/>
              </a:spcBef>
              <a:buFont typeface="Arial" panose="020B0604020202020204" pitchFamily="34" charset="0"/>
              <a:buChar char="–"/>
              <a:defRPr sz="3700">
                <a:solidFill>
                  <a:schemeClr val="tx1"/>
                </a:solidFill>
                <a:latin typeface="Calibri" panose="020F0502020204030204" pitchFamily="34" charset="0"/>
              </a:defRPr>
            </a:lvl2pPr>
            <a:lvl3pPr marL="593725" indent="-150813" defTabSz="1217613">
              <a:spcBef>
                <a:spcPct val="20000"/>
              </a:spcBef>
              <a:buFont typeface="Arial" panose="020B0604020202020204" pitchFamily="34" charset="0"/>
              <a:buChar char="•"/>
              <a:defRPr sz="3200">
                <a:solidFill>
                  <a:schemeClr val="tx1"/>
                </a:solidFill>
                <a:latin typeface="Calibri" panose="020F0502020204030204" pitchFamily="34" charset="0"/>
              </a:defRPr>
            </a:lvl3pPr>
            <a:lvl4pPr marL="741363" indent="-141288" defTabSz="1217613">
              <a:spcBef>
                <a:spcPct val="20000"/>
              </a:spcBef>
              <a:buFont typeface="Arial" panose="020B0604020202020204" pitchFamily="34" charset="0"/>
              <a:buChar char="–"/>
              <a:defRPr sz="2600">
                <a:solidFill>
                  <a:schemeClr val="tx1"/>
                </a:solidFill>
                <a:latin typeface="Calibri" panose="020F0502020204030204" pitchFamily="34" charset="0"/>
              </a:defRPr>
            </a:lvl4pPr>
            <a:lvl5pPr marL="869950" indent="-117475" defTabSz="1217613">
              <a:spcBef>
                <a:spcPct val="20000"/>
              </a:spcBef>
              <a:buFont typeface="Arial" panose="020B0604020202020204" pitchFamily="34" charset="0"/>
              <a:buChar char="»"/>
              <a:defRPr sz="2600">
                <a:solidFill>
                  <a:schemeClr val="tx1"/>
                </a:solidFill>
                <a:latin typeface="Calibri" panose="020F0502020204030204" pitchFamily="34" charset="0"/>
              </a:defRPr>
            </a:lvl5pPr>
            <a:lvl6pPr marL="1327150" indent="-117475" defTabSz="1217613"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defRPr>
            </a:lvl6pPr>
            <a:lvl7pPr marL="1784350" indent="-117475" defTabSz="1217613"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defRPr>
            </a:lvl7pPr>
            <a:lvl8pPr marL="2241550" indent="-117475" defTabSz="1217613"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defRPr>
            </a:lvl8pPr>
            <a:lvl9pPr marL="2698750" indent="-117475" defTabSz="1217613"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defRPr>
            </a:lvl9pPr>
          </a:lstStyle>
          <a:p>
            <a:pPr>
              <a:lnSpc>
                <a:spcPct val="90000"/>
              </a:lnSpc>
              <a:spcBef>
                <a:spcPct val="0"/>
              </a:spcBef>
              <a:spcAft>
                <a:spcPts val="400"/>
              </a:spcAft>
              <a:buClr>
                <a:srgbClr val="049159"/>
              </a:buClr>
              <a:buSzPct val="80000"/>
              <a:buFont typeface="Wingdings 3" panose="05040102010807070707" pitchFamily="18" charset="2"/>
              <a:buChar char=""/>
              <a:defRPr/>
            </a:pPr>
            <a:r>
              <a:rPr lang="en-US" sz="1200" dirty="0"/>
              <a:t> Application is a complex system with several custom objects and workflows, and limited business process documentation is available to leverage and develop Test suites. </a:t>
            </a:r>
          </a:p>
          <a:p>
            <a:pPr>
              <a:lnSpc>
                <a:spcPct val="90000"/>
              </a:lnSpc>
              <a:spcBef>
                <a:spcPct val="0"/>
              </a:spcBef>
              <a:spcAft>
                <a:spcPts val="400"/>
              </a:spcAft>
              <a:buClr>
                <a:srgbClr val="049159"/>
              </a:buClr>
              <a:buSzPct val="80000"/>
              <a:buFont typeface="Wingdings 3" panose="05040102010807070707" pitchFamily="18" charset="2"/>
              <a:buChar char=""/>
              <a:defRPr/>
            </a:pPr>
            <a:r>
              <a:rPr lang="en-US" sz="1200" dirty="0"/>
              <a:t> Data flow originates and terminates with 3rd party systems and most of them do not have sandbox/test environment, for validating end-to-end business flows/Integration tests</a:t>
            </a:r>
            <a:endParaRPr lang="en-IN" altLang="en-US" sz="1200" dirty="0">
              <a:solidFill>
                <a:schemeClr val="bg2"/>
              </a:solidFill>
              <a:latin typeface="+mn-lt"/>
            </a:endParaRPr>
          </a:p>
        </p:txBody>
      </p:sp>
      <p:sp>
        <p:nvSpPr>
          <p:cNvPr id="15" name="Freeform 14">
            <a:extLst>
              <a:ext uri="{FF2B5EF4-FFF2-40B4-BE49-F238E27FC236}">
                <a16:creationId xmlns:a16="http://schemas.microsoft.com/office/drawing/2014/main" id="{69F0704A-3B02-4AF1-B408-1F531B671F00}"/>
              </a:ext>
            </a:extLst>
          </p:cNvPr>
          <p:cNvSpPr/>
          <p:nvPr/>
        </p:nvSpPr>
        <p:spPr>
          <a:xfrm flipH="1">
            <a:off x="1" y="1811867"/>
            <a:ext cx="5035551" cy="205317"/>
          </a:xfrm>
          <a:custGeom>
            <a:avLst/>
            <a:gdLst>
              <a:gd name="connsiteX0" fmla="*/ 0 w 6663267"/>
              <a:gd name="connsiteY0" fmla="*/ 0 h 0"/>
              <a:gd name="connsiteX1" fmla="*/ 6663267 w 6663267"/>
              <a:gd name="connsiteY1" fmla="*/ 0 h 0"/>
            </a:gdLst>
            <a:ahLst/>
            <a:cxnLst>
              <a:cxn ang="0">
                <a:pos x="connsiteX0" y="connsiteY0"/>
              </a:cxn>
              <a:cxn ang="0">
                <a:pos x="connsiteX1" y="connsiteY1"/>
              </a:cxn>
            </a:cxnLst>
            <a:rect l="l" t="t" r="r" b="b"/>
            <a:pathLst>
              <a:path w="6663267">
                <a:moveTo>
                  <a:pt x="0" y="0"/>
                </a:moveTo>
                <a:lnTo>
                  <a:pt x="6663267" y="0"/>
                </a:lnTo>
              </a:path>
            </a:pathLst>
          </a:custGeom>
          <a:no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50">
              <a:defRPr/>
            </a:pPr>
            <a:endParaRPr lang="en-US" sz="2400">
              <a:solidFill>
                <a:srgbClr val="FFFFFF"/>
              </a:solidFill>
            </a:endParaRPr>
          </a:p>
        </p:txBody>
      </p:sp>
      <p:sp>
        <p:nvSpPr>
          <p:cNvPr id="90124" name="Text Placeholder 2">
            <a:extLst>
              <a:ext uri="{FF2B5EF4-FFF2-40B4-BE49-F238E27FC236}">
                <a16:creationId xmlns:a16="http://schemas.microsoft.com/office/drawing/2014/main" id="{BEBEF3AF-6212-48E4-8B71-7BF88DF9608C}"/>
              </a:ext>
            </a:extLst>
          </p:cNvPr>
          <p:cNvSpPr txBox="1">
            <a:spLocks noChangeArrowheads="1"/>
          </p:cNvSpPr>
          <p:nvPr/>
        </p:nvSpPr>
        <p:spPr bwMode="auto">
          <a:xfrm>
            <a:off x="5091641" y="2694934"/>
            <a:ext cx="4320117" cy="486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Font typeface="Arial" panose="020B0604020202020204" pitchFamily="34" charset="0"/>
              <a:buChar char="•"/>
              <a:defRPr sz="3100">
                <a:solidFill>
                  <a:schemeClr val="tx1"/>
                </a:solidFill>
                <a:latin typeface="Calibri" panose="020F0502020204030204" pitchFamily="34" charset="0"/>
              </a:defRPr>
            </a:lvl1pPr>
            <a:lvl2pPr marL="741363" indent="-284163" defTabSz="912813">
              <a:spcBef>
                <a:spcPct val="20000"/>
              </a:spcBef>
              <a:buFont typeface="Arial" panose="020B0604020202020204" pitchFamily="34" charset="0"/>
              <a:buChar char="–"/>
              <a:defRPr sz="2700">
                <a:solidFill>
                  <a:schemeClr val="tx1"/>
                </a:solidFill>
                <a:latin typeface="Calibri" panose="020F0502020204030204" pitchFamily="34" charset="0"/>
              </a:defRPr>
            </a:lvl2pPr>
            <a:lvl3pPr marL="1141413" indent="-227013" defTabSz="912813">
              <a:spcBef>
                <a:spcPct val="20000"/>
              </a:spcBef>
              <a:buFont typeface="Arial" panose="020B0604020202020204" pitchFamily="34" charset="0"/>
              <a:buChar char="•"/>
              <a:defRPr sz="2400">
                <a:solidFill>
                  <a:schemeClr val="tx1"/>
                </a:solidFill>
                <a:latin typeface="Calibri" panose="020F0502020204030204" pitchFamily="34" charset="0"/>
              </a:defRPr>
            </a:lvl3pPr>
            <a:lvl4pPr marL="1598613" indent="-227013" defTabSz="912813">
              <a:spcBef>
                <a:spcPct val="20000"/>
              </a:spcBef>
              <a:buFont typeface="Arial" panose="020B0604020202020204" pitchFamily="34" charset="0"/>
              <a:buChar char="–"/>
              <a:defRPr sz="1900">
                <a:solidFill>
                  <a:schemeClr val="tx1"/>
                </a:solidFill>
                <a:latin typeface="Calibri" panose="020F0502020204030204" pitchFamily="34" charset="0"/>
              </a:defRPr>
            </a:lvl4pPr>
            <a:lvl5pPr marL="2055813" indent="-227013" defTabSz="912813">
              <a:spcBef>
                <a:spcPct val="20000"/>
              </a:spcBef>
              <a:buFont typeface="Arial" panose="020B0604020202020204" pitchFamily="34" charset="0"/>
              <a:buChar char="»"/>
              <a:defRPr sz="1900">
                <a:solidFill>
                  <a:schemeClr val="tx1"/>
                </a:solidFill>
                <a:latin typeface="Calibri" panose="020F0502020204030204" pitchFamily="34" charset="0"/>
              </a:defRPr>
            </a:lvl5pPr>
            <a:lvl6pPr marL="2513013" indent="-227013"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6pPr>
            <a:lvl7pPr marL="2970213" indent="-227013"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7pPr>
            <a:lvl8pPr marL="3427413" indent="-227013"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8pPr>
            <a:lvl9pPr marL="3884613" indent="-227013"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9pPr>
          </a:lstStyle>
          <a:p>
            <a:pPr>
              <a:lnSpc>
                <a:spcPts val="3333"/>
              </a:lnSpc>
              <a:buNone/>
            </a:pPr>
            <a:r>
              <a:rPr lang="en-US" altLang="en-US" sz="1733" b="1" dirty="0">
                <a:solidFill>
                  <a:srgbClr val="0E678C"/>
                </a:solidFill>
              </a:rPr>
              <a:t>ideyaLabs SOLUTION</a:t>
            </a:r>
          </a:p>
        </p:txBody>
      </p:sp>
      <p:sp>
        <p:nvSpPr>
          <p:cNvPr id="64525" name="Content Placeholder 3">
            <a:extLst>
              <a:ext uri="{FF2B5EF4-FFF2-40B4-BE49-F238E27FC236}">
                <a16:creationId xmlns:a16="http://schemas.microsoft.com/office/drawing/2014/main" id="{1A3E813B-2988-4F05-91F8-9F11EF44F768}"/>
              </a:ext>
            </a:extLst>
          </p:cNvPr>
          <p:cNvSpPr txBox="1">
            <a:spLocks noChangeArrowheads="1"/>
          </p:cNvSpPr>
          <p:nvPr/>
        </p:nvSpPr>
        <p:spPr bwMode="auto">
          <a:xfrm>
            <a:off x="5046133" y="3189806"/>
            <a:ext cx="6441017" cy="2210862"/>
          </a:xfrm>
          <a:prstGeom prst="rect">
            <a:avLst/>
          </a:prstGeom>
          <a:noFill/>
          <a:ln>
            <a:noFill/>
          </a:ln>
        </p:spPr>
        <p:txBody>
          <a:bodyPr>
            <a:spAutoFit/>
          </a:bodyPr>
          <a:lstStyle>
            <a:lvl1pPr marL="227013" indent="-227013" defTabSz="1217613">
              <a:spcBef>
                <a:spcPct val="20000"/>
              </a:spcBef>
              <a:buFont typeface="Arial" panose="020B0604020202020204" pitchFamily="34" charset="0"/>
              <a:buChar char="•"/>
              <a:defRPr sz="4200">
                <a:solidFill>
                  <a:schemeClr val="tx1"/>
                </a:solidFill>
                <a:latin typeface="Calibri" panose="020F0502020204030204" pitchFamily="34" charset="0"/>
              </a:defRPr>
            </a:lvl1pPr>
            <a:lvl2pPr marL="436563" indent="-188913" defTabSz="1217613">
              <a:spcBef>
                <a:spcPct val="20000"/>
              </a:spcBef>
              <a:buFont typeface="Arial" panose="020B0604020202020204" pitchFamily="34" charset="0"/>
              <a:buChar char="–"/>
              <a:defRPr sz="3700">
                <a:solidFill>
                  <a:schemeClr val="tx1"/>
                </a:solidFill>
                <a:latin typeface="Calibri" panose="020F0502020204030204" pitchFamily="34" charset="0"/>
              </a:defRPr>
            </a:lvl2pPr>
            <a:lvl3pPr marL="593725" indent="-150813" defTabSz="1217613">
              <a:spcBef>
                <a:spcPct val="20000"/>
              </a:spcBef>
              <a:buFont typeface="Arial" panose="020B0604020202020204" pitchFamily="34" charset="0"/>
              <a:buChar char="•"/>
              <a:defRPr sz="3200">
                <a:solidFill>
                  <a:schemeClr val="tx1"/>
                </a:solidFill>
                <a:latin typeface="Calibri" panose="020F0502020204030204" pitchFamily="34" charset="0"/>
              </a:defRPr>
            </a:lvl3pPr>
            <a:lvl4pPr marL="741363" indent="-141288" defTabSz="1217613">
              <a:spcBef>
                <a:spcPct val="20000"/>
              </a:spcBef>
              <a:buFont typeface="Arial" panose="020B0604020202020204" pitchFamily="34" charset="0"/>
              <a:buChar char="–"/>
              <a:defRPr sz="2600">
                <a:solidFill>
                  <a:schemeClr val="tx1"/>
                </a:solidFill>
                <a:latin typeface="Calibri" panose="020F0502020204030204" pitchFamily="34" charset="0"/>
              </a:defRPr>
            </a:lvl4pPr>
            <a:lvl5pPr marL="869950" indent="-117475" defTabSz="1217613">
              <a:spcBef>
                <a:spcPct val="20000"/>
              </a:spcBef>
              <a:buFont typeface="Arial" panose="020B0604020202020204" pitchFamily="34" charset="0"/>
              <a:buChar char="»"/>
              <a:defRPr sz="2600">
                <a:solidFill>
                  <a:schemeClr val="tx1"/>
                </a:solidFill>
                <a:latin typeface="Calibri" panose="020F0502020204030204" pitchFamily="34" charset="0"/>
              </a:defRPr>
            </a:lvl5pPr>
            <a:lvl6pPr marL="1327150" indent="-117475" defTabSz="1217613"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defRPr>
            </a:lvl6pPr>
            <a:lvl7pPr marL="1784350" indent="-117475" defTabSz="1217613"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defRPr>
            </a:lvl7pPr>
            <a:lvl8pPr marL="2241550" indent="-117475" defTabSz="1217613"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defRPr>
            </a:lvl8pPr>
            <a:lvl9pPr marL="2698750" indent="-117475" defTabSz="1217613"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defRPr>
            </a:lvl9pPr>
          </a:lstStyle>
          <a:p>
            <a:pPr>
              <a:spcBef>
                <a:spcPct val="0"/>
              </a:spcBef>
              <a:spcAft>
                <a:spcPts val="400"/>
              </a:spcAft>
              <a:buClr>
                <a:srgbClr val="049159"/>
              </a:buClr>
              <a:buSzPct val="80000"/>
              <a:buFont typeface="Wingdings 3" panose="05040102010807070707" pitchFamily="18" charset="2"/>
              <a:buChar char=""/>
              <a:defRPr/>
            </a:pPr>
            <a:r>
              <a:rPr lang="en-US" sz="1100" dirty="0"/>
              <a:t>We started with understanding business processes with KTs from Business Analysts and Customer Service associate, and Data flow/processing workflows from Dev team (visualizing the custom objects, business logic in APEX code and APIs that integrate with 3rd party systems) </a:t>
            </a:r>
          </a:p>
          <a:p>
            <a:pPr>
              <a:spcBef>
                <a:spcPct val="0"/>
              </a:spcBef>
              <a:spcAft>
                <a:spcPts val="400"/>
              </a:spcAft>
              <a:buClr>
                <a:srgbClr val="049159"/>
              </a:buClr>
              <a:buSzPct val="80000"/>
              <a:buFont typeface="Wingdings 3" panose="05040102010807070707" pitchFamily="18" charset="2"/>
              <a:buChar char=""/>
              <a:defRPr/>
            </a:pPr>
            <a:r>
              <a:rPr lang="en-US" sz="1100" dirty="0"/>
              <a:t>Implemented a two-pronged approach for Testing </a:t>
            </a:r>
          </a:p>
          <a:p>
            <a:pPr>
              <a:spcBef>
                <a:spcPct val="0"/>
              </a:spcBef>
              <a:spcAft>
                <a:spcPts val="400"/>
              </a:spcAft>
              <a:buClr>
                <a:srgbClr val="049159"/>
              </a:buClr>
              <a:buSzPct val="80000"/>
              <a:buFont typeface="Wingdings 3" panose="05040102010807070707" pitchFamily="18" charset="2"/>
              <a:buChar char=""/>
              <a:defRPr/>
            </a:pPr>
            <a:r>
              <a:rPr lang="en-US" sz="1100" dirty="0"/>
              <a:t>End-to-End workflows that closely mimic business processes and data flows (Integration Testing) </a:t>
            </a:r>
          </a:p>
          <a:p>
            <a:pPr>
              <a:spcBef>
                <a:spcPct val="0"/>
              </a:spcBef>
              <a:spcAft>
                <a:spcPts val="400"/>
              </a:spcAft>
              <a:buClr>
                <a:srgbClr val="049159"/>
              </a:buClr>
              <a:buSzPct val="80000"/>
              <a:buFont typeface="Wingdings 3" panose="05040102010807070707" pitchFamily="18" charset="2"/>
              <a:buChar char=""/>
              <a:defRPr/>
            </a:pPr>
            <a:r>
              <a:rPr lang="en-US" sz="1100" dirty="0"/>
              <a:t> Module focused Functional Tests – focused on each individual component – back-end engine/APIs, Salesforce custom objects etc. </a:t>
            </a:r>
          </a:p>
          <a:p>
            <a:pPr>
              <a:spcBef>
                <a:spcPct val="0"/>
              </a:spcBef>
              <a:spcAft>
                <a:spcPts val="400"/>
              </a:spcAft>
              <a:buClr>
                <a:srgbClr val="049159"/>
              </a:buClr>
              <a:buSzPct val="80000"/>
              <a:buFont typeface="Wingdings 3" panose="05040102010807070707" pitchFamily="18" charset="2"/>
              <a:buChar char=""/>
              <a:defRPr/>
            </a:pPr>
            <a:r>
              <a:rPr lang="en-US" sz="1100" dirty="0"/>
              <a:t>Developed a Regression Test suite covering P1 and P2 scenarios for both End-to-End workflows and Functional Tests </a:t>
            </a:r>
          </a:p>
          <a:p>
            <a:pPr>
              <a:spcBef>
                <a:spcPct val="0"/>
              </a:spcBef>
              <a:spcAft>
                <a:spcPts val="400"/>
              </a:spcAft>
              <a:buClr>
                <a:srgbClr val="049159"/>
              </a:buClr>
              <a:buSzPct val="80000"/>
              <a:buFont typeface="Wingdings 3" panose="05040102010807070707" pitchFamily="18" charset="2"/>
              <a:buChar char=""/>
              <a:defRPr/>
            </a:pPr>
            <a:r>
              <a:rPr lang="en-US" sz="1100" dirty="0"/>
              <a:t>Automated 100% of P1 workflows and functional tests, using hybrid framework which has UI, API and SFTP based actions and validations.</a:t>
            </a:r>
            <a:endParaRPr lang="en-US" altLang="en-US" sz="1100" dirty="0">
              <a:solidFill>
                <a:schemeClr val="bg2"/>
              </a:solidFill>
              <a:latin typeface="+mn-lt"/>
            </a:endParaRPr>
          </a:p>
        </p:txBody>
      </p:sp>
      <p:sp>
        <p:nvSpPr>
          <p:cNvPr id="90126" name="Text Placeholder 2">
            <a:extLst>
              <a:ext uri="{FF2B5EF4-FFF2-40B4-BE49-F238E27FC236}">
                <a16:creationId xmlns:a16="http://schemas.microsoft.com/office/drawing/2014/main" id="{8A021BBE-93EE-4563-9CD2-89E00E604565}"/>
              </a:ext>
            </a:extLst>
          </p:cNvPr>
          <p:cNvSpPr txBox="1">
            <a:spLocks noChangeArrowheads="1"/>
          </p:cNvSpPr>
          <p:nvPr/>
        </p:nvSpPr>
        <p:spPr bwMode="auto">
          <a:xfrm>
            <a:off x="5115984" y="5328703"/>
            <a:ext cx="4368800" cy="486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Font typeface="Arial" panose="020B0604020202020204" pitchFamily="34" charset="0"/>
              <a:buChar char="•"/>
              <a:defRPr sz="3100">
                <a:solidFill>
                  <a:schemeClr val="tx1"/>
                </a:solidFill>
                <a:latin typeface="Calibri" panose="020F0502020204030204" pitchFamily="34" charset="0"/>
              </a:defRPr>
            </a:lvl1pPr>
            <a:lvl2pPr marL="741363" indent="-284163" defTabSz="912813">
              <a:spcBef>
                <a:spcPct val="20000"/>
              </a:spcBef>
              <a:buFont typeface="Arial" panose="020B0604020202020204" pitchFamily="34" charset="0"/>
              <a:buChar char="–"/>
              <a:defRPr sz="2700">
                <a:solidFill>
                  <a:schemeClr val="tx1"/>
                </a:solidFill>
                <a:latin typeface="Calibri" panose="020F0502020204030204" pitchFamily="34" charset="0"/>
              </a:defRPr>
            </a:lvl2pPr>
            <a:lvl3pPr marL="1141413" indent="-227013" defTabSz="912813">
              <a:spcBef>
                <a:spcPct val="20000"/>
              </a:spcBef>
              <a:buFont typeface="Arial" panose="020B0604020202020204" pitchFamily="34" charset="0"/>
              <a:buChar char="•"/>
              <a:defRPr sz="2400">
                <a:solidFill>
                  <a:schemeClr val="tx1"/>
                </a:solidFill>
                <a:latin typeface="Calibri" panose="020F0502020204030204" pitchFamily="34" charset="0"/>
              </a:defRPr>
            </a:lvl3pPr>
            <a:lvl4pPr marL="1598613" indent="-227013" defTabSz="912813">
              <a:spcBef>
                <a:spcPct val="20000"/>
              </a:spcBef>
              <a:buFont typeface="Arial" panose="020B0604020202020204" pitchFamily="34" charset="0"/>
              <a:buChar char="–"/>
              <a:defRPr sz="1900">
                <a:solidFill>
                  <a:schemeClr val="tx1"/>
                </a:solidFill>
                <a:latin typeface="Calibri" panose="020F0502020204030204" pitchFamily="34" charset="0"/>
              </a:defRPr>
            </a:lvl4pPr>
            <a:lvl5pPr marL="2055813" indent="-227013" defTabSz="912813">
              <a:spcBef>
                <a:spcPct val="20000"/>
              </a:spcBef>
              <a:buFont typeface="Arial" panose="020B0604020202020204" pitchFamily="34" charset="0"/>
              <a:buChar char="»"/>
              <a:defRPr sz="1900">
                <a:solidFill>
                  <a:schemeClr val="tx1"/>
                </a:solidFill>
                <a:latin typeface="Calibri" panose="020F0502020204030204" pitchFamily="34" charset="0"/>
              </a:defRPr>
            </a:lvl5pPr>
            <a:lvl6pPr marL="2513013" indent="-227013"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6pPr>
            <a:lvl7pPr marL="2970213" indent="-227013"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7pPr>
            <a:lvl8pPr marL="3427413" indent="-227013"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8pPr>
            <a:lvl9pPr marL="3884613" indent="-227013"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9pPr>
          </a:lstStyle>
          <a:p>
            <a:pPr>
              <a:lnSpc>
                <a:spcPts val="3333"/>
              </a:lnSpc>
              <a:buNone/>
            </a:pPr>
            <a:r>
              <a:rPr lang="en-US" altLang="en-US" sz="1733" b="1" dirty="0">
                <a:solidFill>
                  <a:srgbClr val="0E678C"/>
                </a:solidFill>
              </a:rPr>
              <a:t>OUTCOMES</a:t>
            </a:r>
          </a:p>
        </p:txBody>
      </p:sp>
      <p:sp>
        <p:nvSpPr>
          <p:cNvPr id="64527" name="Content Placeholder 3">
            <a:extLst>
              <a:ext uri="{FF2B5EF4-FFF2-40B4-BE49-F238E27FC236}">
                <a16:creationId xmlns:a16="http://schemas.microsoft.com/office/drawing/2014/main" id="{196802DC-7B34-4769-8E42-29E200FBB35A}"/>
              </a:ext>
            </a:extLst>
          </p:cNvPr>
          <p:cNvSpPr txBox="1">
            <a:spLocks noChangeArrowheads="1"/>
          </p:cNvSpPr>
          <p:nvPr/>
        </p:nvSpPr>
        <p:spPr bwMode="auto">
          <a:xfrm>
            <a:off x="5046133" y="5827081"/>
            <a:ext cx="6542617" cy="882293"/>
          </a:xfrm>
          <a:prstGeom prst="rect">
            <a:avLst/>
          </a:prstGeom>
          <a:noFill/>
          <a:ln>
            <a:noFill/>
          </a:ln>
        </p:spPr>
        <p:txBody>
          <a:bodyPr>
            <a:spAutoFit/>
          </a:bodyPr>
          <a:lstStyle>
            <a:lvl1pPr marL="227013" indent="-227013" defTabSz="1217613">
              <a:spcBef>
                <a:spcPct val="20000"/>
              </a:spcBef>
              <a:buFont typeface="Arial" panose="020B0604020202020204" pitchFamily="34" charset="0"/>
              <a:buChar char="•"/>
              <a:defRPr sz="4200">
                <a:solidFill>
                  <a:schemeClr val="tx1"/>
                </a:solidFill>
                <a:latin typeface="Calibri" panose="020F0502020204030204" pitchFamily="34" charset="0"/>
              </a:defRPr>
            </a:lvl1pPr>
            <a:lvl2pPr marL="436563" indent="-188913" defTabSz="1217613">
              <a:spcBef>
                <a:spcPct val="20000"/>
              </a:spcBef>
              <a:buFont typeface="Arial" panose="020B0604020202020204" pitchFamily="34" charset="0"/>
              <a:buChar char="–"/>
              <a:defRPr sz="3700">
                <a:solidFill>
                  <a:schemeClr val="tx1"/>
                </a:solidFill>
                <a:latin typeface="Calibri" panose="020F0502020204030204" pitchFamily="34" charset="0"/>
              </a:defRPr>
            </a:lvl2pPr>
            <a:lvl3pPr marL="593725" indent="-150813" defTabSz="1217613">
              <a:spcBef>
                <a:spcPct val="20000"/>
              </a:spcBef>
              <a:buFont typeface="Arial" panose="020B0604020202020204" pitchFamily="34" charset="0"/>
              <a:buChar char="•"/>
              <a:defRPr sz="3200">
                <a:solidFill>
                  <a:schemeClr val="tx1"/>
                </a:solidFill>
                <a:latin typeface="Calibri" panose="020F0502020204030204" pitchFamily="34" charset="0"/>
              </a:defRPr>
            </a:lvl3pPr>
            <a:lvl4pPr marL="741363" indent="-141288" defTabSz="1217613">
              <a:spcBef>
                <a:spcPct val="20000"/>
              </a:spcBef>
              <a:buFont typeface="Arial" panose="020B0604020202020204" pitchFamily="34" charset="0"/>
              <a:buChar char="–"/>
              <a:defRPr sz="2600">
                <a:solidFill>
                  <a:schemeClr val="tx1"/>
                </a:solidFill>
                <a:latin typeface="Calibri" panose="020F0502020204030204" pitchFamily="34" charset="0"/>
              </a:defRPr>
            </a:lvl4pPr>
            <a:lvl5pPr marL="869950" indent="-117475" defTabSz="1217613">
              <a:spcBef>
                <a:spcPct val="20000"/>
              </a:spcBef>
              <a:buFont typeface="Arial" panose="020B0604020202020204" pitchFamily="34" charset="0"/>
              <a:buChar char="»"/>
              <a:defRPr sz="2600">
                <a:solidFill>
                  <a:schemeClr val="tx1"/>
                </a:solidFill>
                <a:latin typeface="Calibri" panose="020F0502020204030204" pitchFamily="34" charset="0"/>
              </a:defRPr>
            </a:lvl5pPr>
            <a:lvl6pPr marL="1327150" indent="-117475" defTabSz="1217613"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defRPr>
            </a:lvl6pPr>
            <a:lvl7pPr marL="1784350" indent="-117475" defTabSz="1217613"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defRPr>
            </a:lvl7pPr>
            <a:lvl8pPr marL="2241550" indent="-117475" defTabSz="1217613"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defRPr>
            </a:lvl8pPr>
            <a:lvl9pPr marL="2698750" indent="-117475" defTabSz="1217613"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pitchFamily="34" charset="0"/>
              </a:defRPr>
            </a:lvl9pPr>
          </a:lstStyle>
          <a:p>
            <a:pPr>
              <a:spcBef>
                <a:spcPct val="0"/>
              </a:spcBef>
              <a:spcAft>
                <a:spcPts val="400"/>
              </a:spcAft>
              <a:buClr>
                <a:srgbClr val="049159"/>
              </a:buClr>
              <a:buSzPct val="80000"/>
              <a:buFont typeface="Wingdings 3" panose="05040102010807070707" pitchFamily="18" charset="2"/>
              <a:buChar char=""/>
              <a:defRPr/>
            </a:pPr>
            <a:r>
              <a:rPr lang="en-US" sz="1200" dirty="0"/>
              <a:t>Developed Robust Regression Test Suite that coverage 80% of Key business processes and functional components. (Priority 1 and Priority 2 Test cases) </a:t>
            </a:r>
          </a:p>
          <a:p>
            <a:pPr>
              <a:spcBef>
                <a:spcPct val="0"/>
              </a:spcBef>
              <a:spcAft>
                <a:spcPts val="400"/>
              </a:spcAft>
              <a:buClr>
                <a:srgbClr val="049159"/>
              </a:buClr>
              <a:buSzPct val="80000"/>
              <a:buFont typeface="Wingdings 3" panose="05040102010807070707" pitchFamily="18" charset="2"/>
              <a:buChar char=""/>
              <a:defRPr/>
            </a:pPr>
            <a:r>
              <a:rPr lang="en-US" sz="1200" dirty="0"/>
              <a:t>Automated 100% of P1 Test cases and Integrated them to Build Pipeline (Azure DevOps) for post build validation.</a:t>
            </a:r>
            <a:endParaRPr lang="en-US" altLang="en-US" sz="1200" dirty="0">
              <a:solidFill>
                <a:schemeClr val="bg2"/>
              </a:solidFill>
              <a:latin typeface="+mn-lt"/>
            </a:endParaRPr>
          </a:p>
        </p:txBody>
      </p:sp>
      <p:pic>
        <p:nvPicPr>
          <p:cNvPr id="90128" name="Picture 3" descr="C:\Users\Varun.SANJEEV\Desktop\Xoriant\PPT\151.png">
            <a:extLst>
              <a:ext uri="{FF2B5EF4-FFF2-40B4-BE49-F238E27FC236}">
                <a16:creationId xmlns:a16="http://schemas.microsoft.com/office/drawing/2014/main" id="{DE9F79CC-F26C-4F93-A0D7-81395360FE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1" y="1189568"/>
            <a:ext cx="512233" cy="573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29" name="Rectangle 4">
            <a:extLst>
              <a:ext uri="{FF2B5EF4-FFF2-40B4-BE49-F238E27FC236}">
                <a16:creationId xmlns:a16="http://schemas.microsoft.com/office/drawing/2014/main" id="{F4CCFF38-7B5D-4F05-919F-750E89B591A3}"/>
              </a:ext>
            </a:extLst>
          </p:cNvPr>
          <p:cNvSpPr>
            <a:spLocks noChangeArrowheads="1"/>
          </p:cNvSpPr>
          <p:nvPr/>
        </p:nvSpPr>
        <p:spPr bwMode="auto">
          <a:xfrm>
            <a:off x="80433" y="1297844"/>
            <a:ext cx="4159251"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912813">
              <a:spcBef>
                <a:spcPct val="20000"/>
              </a:spcBef>
              <a:buFont typeface="Arial" panose="020B0604020202020204" pitchFamily="34" charset="0"/>
              <a:buChar char="•"/>
              <a:defRPr sz="3100">
                <a:solidFill>
                  <a:schemeClr val="tx1"/>
                </a:solidFill>
                <a:latin typeface="Calibri" panose="020F0502020204030204" pitchFamily="34" charset="0"/>
              </a:defRPr>
            </a:lvl1pPr>
            <a:lvl2pPr marL="742950" indent="-285750" defTabSz="912813">
              <a:spcBef>
                <a:spcPct val="20000"/>
              </a:spcBef>
              <a:buFont typeface="Arial" panose="020B0604020202020204" pitchFamily="34" charset="0"/>
              <a:buChar char="–"/>
              <a:defRPr sz="2700">
                <a:solidFill>
                  <a:schemeClr val="tx1"/>
                </a:solidFill>
                <a:latin typeface="Calibri" panose="020F0502020204030204" pitchFamily="34" charset="0"/>
              </a:defRPr>
            </a:lvl2pPr>
            <a:lvl3pPr marL="1143000" indent="-228600" defTabSz="91281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12813">
              <a:spcBef>
                <a:spcPct val="20000"/>
              </a:spcBef>
              <a:buFont typeface="Arial" panose="020B0604020202020204" pitchFamily="34" charset="0"/>
              <a:buChar char="–"/>
              <a:defRPr sz="1900">
                <a:solidFill>
                  <a:schemeClr val="tx1"/>
                </a:solidFill>
                <a:latin typeface="Calibri" panose="020F0502020204030204" pitchFamily="34" charset="0"/>
              </a:defRPr>
            </a:lvl4pPr>
            <a:lvl5pPr marL="2057400" indent="-228600" defTabSz="912813">
              <a:spcBef>
                <a:spcPct val="20000"/>
              </a:spcBef>
              <a:buFont typeface="Arial" panose="020B0604020202020204" pitchFamily="34" charset="0"/>
              <a:buChar char="»"/>
              <a:defRPr sz="19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9pPr>
          </a:lstStyle>
          <a:p>
            <a:pPr algn="r" eaLnBrk="1" hangingPunct="1">
              <a:spcBef>
                <a:spcPct val="0"/>
              </a:spcBef>
              <a:buFontTx/>
              <a:buNone/>
            </a:pPr>
            <a:r>
              <a:rPr lang="en-IN" altLang="en-US" sz="2133" b="1" dirty="0">
                <a:solidFill>
                  <a:srgbClr val="44464B"/>
                </a:solidFill>
                <a:ea typeface="Fira Sans"/>
                <a:cs typeface="Arial" panose="020B0604020202020204" pitchFamily="34" charset="0"/>
              </a:rPr>
              <a:t>Salesforce and software company</a:t>
            </a:r>
          </a:p>
        </p:txBody>
      </p:sp>
      <p:sp>
        <p:nvSpPr>
          <p:cNvPr id="90130" name="Title 13">
            <a:extLst>
              <a:ext uri="{FF2B5EF4-FFF2-40B4-BE49-F238E27FC236}">
                <a16:creationId xmlns:a16="http://schemas.microsoft.com/office/drawing/2014/main" id="{8D2B1510-3979-48D1-8697-43630CD0BD85}"/>
              </a:ext>
            </a:extLst>
          </p:cNvPr>
          <p:cNvSpPr>
            <a:spLocks noGrp="1" noChangeArrowheads="1"/>
          </p:cNvSpPr>
          <p:nvPr>
            <p:ph type="title"/>
          </p:nvPr>
        </p:nvSpPr>
        <p:spPr>
          <a:xfrm>
            <a:off x="40218" y="151999"/>
            <a:ext cx="8226960" cy="880533"/>
          </a:xfrm>
        </p:spPr>
        <p:txBody>
          <a:bodyPr/>
          <a:lstStyle/>
          <a:p>
            <a:pPr eaLnBrk="1" hangingPunct="1"/>
            <a:r>
              <a:rPr lang="en-IN" altLang="en-US" dirty="0"/>
              <a:t>Salesforce – Automation iTAF</a:t>
            </a:r>
          </a:p>
        </p:txBody>
      </p:sp>
    </p:spTree>
    <p:extLst>
      <p:ext uri="{BB962C8B-B14F-4D97-AF65-F5344CB8AC3E}">
        <p14:creationId xmlns:p14="http://schemas.microsoft.com/office/powerpoint/2010/main" val="15643475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955684" y="2671049"/>
            <a:ext cx="567937" cy="567937"/>
          </a:xfrm>
          <a:prstGeom prst="rect">
            <a:avLst/>
          </a:prstGeom>
          <a:noFill/>
        </p:spPr>
      </p:pic>
      <p:sp>
        <p:nvSpPr>
          <p:cNvPr id="8" name="Rectangle 7"/>
          <p:cNvSpPr/>
          <p:nvPr/>
        </p:nvSpPr>
        <p:spPr>
          <a:xfrm>
            <a:off x="7" y="1097367"/>
            <a:ext cx="5035551" cy="32242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08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a:ea typeface="+mn-ea"/>
              <a:cs typeface="+mn-cs"/>
            </a:endParaRPr>
          </a:p>
        </p:txBody>
      </p:sp>
      <p:sp>
        <p:nvSpPr>
          <p:cNvPr id="3" name="Text Placeholder 2"/>
          <p:cNvSpPr>
            <a:spLocks noGrp="1"/>
          </p:cNvSpPr>
          <p:nvPr>
            <p:ph type="body" sz="quarter" idx="14"/>
          </p:nvPr>
        </p:nvSpPr>
        <p:spPr>
          <a:xfrm>
            <a:off x="200324" y="1801543"/>
            <a:ext cx="2729215" cy="487328"/>
          </a:xfrm>
        </p:spPr>
        <p:txBody>
          <a:bodyPr/>
          <a:lstStyle/>
          <a:p>
            <a:r>
              <a:rPr lang="en-US" sz="1733" b="1" dirty="0">
                <a:solidFill>
                  <a:schemeClr val="bg2"/>
                </a:solidFill>
              </a:rPr>
              <a:t>OVERVIEW</a:t>
            </a:r>
          </a:p>
        </p:txBody>
      </p:sp>
      <p:sp>
        <p:nvSpPr>
          <p:cNvPr id="4" name="Content Placeholder 3"/>
          <p:cNvSpPr>
            <a:spLocks noGrp="1"/>
          </p:cNvSpPr>
          <p:nvPr>
            <p:ph idx="15"/>
          </p:nvPr>
        </p:nvSpPr>
        <p:spPr>
          <a:xfrm>
            <a:off x="344107" y="2284905"/>
            <a:ext cx="4493385" cy="1169547"/>
          </a:xfrm>
        </p:spPr>
        <p:txBody>
          <a:bodyPr wrap="square">
            <a:spAutoFit/>
          </a:bodyPr>
          <a:lstStyle/>
          <a:p>
            <a:pPr marL="228573" indent="-228573"/>
            <a:r>
              <a:rPr lang="en-US" sz="1400" dirty="0"/>
              <a:t>Our Client has comprehensive suite for crisis communications within and between organizations, people, devices, and external entities as to enable informed decisions and effectively protect the people and communities in general</a:t>
            </a:r>
          </a:p>
        </p:txBody>
      </p:sp>
      <p:sp>
        <p:nvSpPr>
          <p:cNvPr id="9" name="Rectangle 8"/>
          <p:cNvSpPr/>
          <p:nvPr/>
        </p:nvSpPr>
        <p:spPr>
          <a:xfrm>
            <a:off x="7" y="4321593"/>
            <a:ext cx="5035551" cy="2536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08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a:ea typeface="+mn-ea"/>
              <a:cs typeface="+mn-cs"/>
            </a:endParaRPr>
          </a:p>
        </p:txBody>
      </p:sp>
      <p:sp>
        <p:nvSpPr>
          <p:cNvPr id="10" name="Text Placeholder 2"/>
          <p:cNvSpPr txBox="1">
            <a:spLocks/>
          </p:cNvSpPr>
          <p:nvPr/>
        </p:nvSpPr>
        <p:spPr>
          <a:xfrm>
            <a:off x="1" y="4383367"/>
            <a:ext cx="2729215" cy="487328"/>
          </a:xfrm>
          <a:prstGeom prst="rect">
            <a:avLst/>
          </a:prstGeom>
        </p:spPr>
        <p:txBody>
          <a:bodyPr vert="horz" lIns="91440" tIns="45720" rIns="91440" bIns="45720" rtlCol="0">
            <a:noAutofit/>
          </a:bodyPr>
          <a:lstStyle>
            <a:lvl1pPr marL="0" indent="0" algn="l" defTabSz="914378" rtl="0" eaLnBrk="1" latinLnBrk="0" hangingPunct="1">
              <a:lnSpc>
                <a:spcPts val="2500"/>
              </a:lnSpc>
              <a:spcBef>
                <a:spcPct val="20000"/>
              </a:spcBef>
              <a:buFont typeface="Arial" panose="020B0604020202020204" pitchFamily="34" charset="0"/>
              <a:buNone/>
              <a:defRPr sz="2200" kern="1200">
                <a:solidFill>
                  <a:schemeClr val="accent4"/>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1219050" rtl="0" eaLnBrk="1" fontAlgn="auto" latinLnBrk="0" hangingPunct="1">
              <a:lnSpc>
                <a:spcPts val="2500"/>
              </a:lnSpc>
              <a:spcBef>
                <a:spcPct val="20000"/>
              </a:spcBef>
              <a:spcAft>
                <a:spcPts val="0"/>
              </a:spcAft>
              <a:buClrTx/>
              <a:buSzTx/>
              <a:buFont typeface="Arial" panose="020B0604020202020204" pitchFamily="34" charset="0"/>
              <a:buNone/>
              <a:tabLst/>
              <a:defRPr/>
            </a:pPr>
            <a:r>
              <a:rPr kumimoji="0" lang="en-US" sz="1733" b="1" i="0" u="none" strike="noStrike" kern="1200" cap="none" spc="0" normalizeH="0" baseline="0" noProof="0" dirty="0">
                <a:ln>
                  <a:noFill/>
                </a:ln>
                <a:solidFill>
                  <a:srgbClr val="049159">
                    <a:lumMod val="20000"/>
                    <a:lumOff val="80000"/>
                  </a:srgbClr>
                </a:solidFill>
                <a:effectLst/>
                <a:uLnTx/>
                <a:uFillTx/>
                <a:latin typeface="Calibri"/>
                <a:ea typeface="+mn-ea"/>
                <a:cs typeface="+mn-cs"/>
              </a:rPr>
              <a:t>BUSINESS BENEFITS</a:t>
            </a:r>
          </a:p>
        </p:txBody>
      </p:sp>
      <p:sp>
        <p:nvSpPr>
          <p:cNvPr id="11" name="Content Placeholder 3"/>
          <p:cNvSpPr txBox="1">
            <a:spLocks/>
          </p:cNvSpPr>
          <p:nvPr/>
        </p:nvSpPr>
        <p:spPr>
          <a:xfrm>
            <a:off x="213293" y="4756624"/>
            <a:ext cx="4755012" cy="1931298"/>
          </a:xfrm>
          <a:prstGeom prst="rect">
            <a:avLst/>
          </a:prstGeom>
        </p:spPr>
        <p:txBody>
          <a:bodyPr vert="horz" wrap="square" lIns="91440" tIns="45720" rIns="91440" bIns="45720" rtlCol="0">
            <a:spAutoFit/>
          </a:bodyPr>
          <a:lstStyle>
            <a:lvl1pPr marL="233357" indent="-233357" algn="l" defTabSz="914378" rtl="0" eaLnBrk="1" latinLnBrk="0" hangingPunct="1">
              <a:spcBef>
                <a:spcPts val="0"/>
              </a:spcBef>
              <a:spcAft>
                <a:spcPts val="300"/>
              </a:spcAft>
              <a:buClr>
                <a:schemeClr val="accent2"/>
              </a:buClr>
              <a:buSzPct val="80000"/>
              <a:buFont typeface="Wingdings 3" panose="05040102010807070707" pitchFamily="18" charset="2"/>
              <a:buChar char=""/>
              <a:defRPr sz="2000" kern="1200">
                <a:solidFill>
                  <a:schemeClr val="bg2"/>
                </a:solidFill>
                <a:latin typeface="+mn-lt"/>
                <a:ea typeface="+mn-ea"/>
                <a:cs typeface="+mn-cs"/>
              </a:defRPr>
            </a:lvl1pPr>
            <a:lvl2pPr marL="438139" indent="-190496" algn="l" defTabSz="914378" rtl="0" eaLnBrk="1" latinLnBrk="0" hangingPunct="1">
              <a:spcBef>
                <a:spcPts val="0"/>
              </a:spcBef>
              <a:spcAft>
                <a:spcPts val="100"/>
              </a:spcAft>
              <a:buClr>
                <a:schemeClr val="accent2"/>
              </a:buClr>
              <a:buSzPct val="100000"/>
              <a:buFont typeface="Calibri" panose="020F0502020204030204" pitchFamily="34" charset="0"/>
              <a:buChar char="─"/>
              <a:defRPr sz="1800" kern="1200">
                <a:solidFill>
                  <a:schemeClr val="bg2"/>
                </a:solidFill>
                <a:latin typeface="+mn-lt"/>
                <a:ea typeface="+mn-ea"/>
                <a:cs typeface="+mn-cs"/>
              </a:defRPr>
            </a:lvl2pPr>
            <a:lvl3pPr marL="595298" indent="-152396" algn="l" defTabSz="914378" rtl="0" eaLnBrk="1" latinLnBrk="0" hangingPunct="1">
              <a:spcBef>
                <a:spcPts val="0"/>
              </a:spcBef>
              <a:spcAft>
                <a:spcPts val="100"/>
              </a:spcAft>
              <a:buClr>
                <a:schemeClr val="accent2"/>
              </a:buClr>
              <a:buSzPct val="70000"/>
              <a:buFont typeface="Wingdings 3" panose="05040102010807070707" pitchFamily="18" charset="2"/>
              <a:buChar char=""/>
              <a:defRPr sz="1600" kern="1200">
                <a:solidFill>
                  <a:schemeClr val="bg2"/>
                </a:solidFill>
                <a:latin typeface="+mn-lt"/>
                <a:ea typeface="+mn-ea"/>
                <a:cs typeface="+mn-cs"/>
              </a:defRPr>
            </a:lvl3pPr>
            <a:lvl4pPr marL="742931" indent="-142871" algn="l" defTabSz="914378" rtl="0" eaLnBrk="1" latinLnBrk="0" hangingPunct="1">
              <a:spcBef>
                <a:spcPts val="0"/>
              </a:spcBef>
              <a:spcAft>
                <a:spcPts val="100"/>
              </a:spcAft>
              <a:buClr>
                <a:schemeClr val="accent2"/>
              </a:buClr>
              <a:buFont typeface="Calibri" panose="020F0502020204030204" pitchFamily="34" charset="0"/>
              <a:buChar char="−"/>
              <a:defRPr sz="1400" kern="1200">
                <a:solidFill>
                  <a:schemeClr val="bg2"/>
                </a:solidFill>
                <a:latin typeface="+mn-lt"/>
                <a:ea typeface="+mn-ea"/>
                <a:cs typeface="+mn-cs"/>
              </a:defRPr>
            </a:lvl4pPr>
            <a:lvl5pPr marL="871517" indent="-119060" algn="l" defTabSz="914378" rtl="0" eaLnBrk="1" latinLnBrk="0" hangingPunct="1">
              <a:spcBef>
                <a:spcPts val="0"/>
              </a:spcBef>
              <a:spcAft>
                <a:spcPts val="100"/>
              </a:spcAft>
              <a:buClr>
                <a:schemeClr val="accent2"/>
              </a:buClr>
              <a:buFont typeface="Calibri" panose="020F0502020204030204" pitchFamily="34" charset="0"/>
              <a:buChar char="−"/>
              <a:defRPr sz="1200" kern="1200">
                <a:solidFill>
                  <a:schemeClr val="bg2"/>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573" marR="0" lvl="0" indent="-228573" algn="l" defTabSz="1219050" rtl="0" eaLnBrk="1" fontAlgn="auto" latinLnBrk="0" hangingPunct="1">
              <a:lnSpc>
                <a:spcPct val="100000"/>
              </a:lnSpc>
              <a:spcBef>
                <a:spcPts val="0"/>
              </a:spcBef>
              <a:spcAft>
                <a:spcPts val="300"/>
              </a:spcAft>
              <a:buClr>
                <a:srgbClr val="049159">
                  <a:lumMod val="20000"/>
                  <a:lumOff val="80000"/>
                </a:srgbClr>
              </a:buClr>
              <a:buSzPct val="80000"/>
              <a:buFont typeface="Wingdings 3" panose="05040102010807070707" pitchFamily="18" charset="2"/>
              <a:buChar char=""/>
              <a:tabLst/>
              <a:defRPr/>
            </a:pPr>
            <a:r>
              <a:rPr kumimoji="0" lang="en-IN" sz="1400" b="0" i="0" u="none" strike="noStrike" kern="1200" cap="none" spc="0" normalizeH="0" baseline="0" noProof="0" dirty="0">
                <a:ln>
                  <a:noFill/>
                </a:ln>
                <a:solidFill>
                  <a:srgbClr val="FFFFFF"/>
                </a:solidFill>
                <a:effectLst/>
                <a:uLnTx/>
                <a:uFillTx/>
                <a:latin typeface="Calibri"/>
                <a:ea typeface="+mn-ea"/>
                <a:cs typeface="+mn-cs"/>
              </a:rPr>
              <a:t>Overnight execution achieved to ensure maximum Test Coverage benefits</a:t>
            </a:r>
          </a:p>
          <a:p>
            <a:pPr marL="228573" marR="0" lvl="0" indent="-228573" algn="l" defTabSz="1219050" rtl="0" eaLnBrk="1" fontAlgn="auto" latinLnBrk="0" hangingPunct="1">
              <a:lnSpc>
                <a:spcPct val="100000"/>
              </a:lnSpc>
              <a:spcBef>
                <a:spcPts val="0"/>
              </a:spcBef>
              <a:spcAft>
                <a:spcPts val="300"/>
              </a:spcAft>
              <a:buClr>
                <a:srgbClr val="049159">
                  <a:lumMod val="20000"/>
                  <a:lumOff val="80000"/>
                </a:srgbClr>
              </a:buClr>
              <a:buSzPct val="80000"/>
              <a:buFont typeface="Wingdings 3" panose="05040102010807070707" pitchFamily="18" charset="2"/>
              <a:buChar char=""/>
              <a:tabLst/>
              <a:defRPr/>
            </a:pPr>
            <a:r>
              <a:rPr kumimoji="0" lang="en-IN" sz="1400" b="0" i="0" u="none" strike="noStrike" kern="1200" cap="none" spc="0" normalizeH="0" baseline="0" noProof="0" dirty="0">
                <a:ln>
                  <a:noFill/>
                </a:ln>
                <a:solidFill>
                  <a:srgbClr val="FFFFFF"/>
                </a:solidFill>
                <a:effectLst/>
                <a:uLnTx/>
                <a:uFillTx/>
                <a:latin typeface="Calibri"/>
                <a:ea typeface="+mn-ea"/>
                <a:cs typeface="+mn-cs"/>
              </a:rPr>
              <a:t>Any defect or any anomaly reporting done on devices that may not be used by Manual QA Team. </a:t>
            </a:r>
          </a:p>
          <a:p>
            <a:pPr marL="228573" marR="0" lvl="0" indent="-228573" algn="l" defTabSz="1219050" rtl="0" eaLnBrk="1" fontAlgn="auto" latinLnBrk="0" hangingPunct="1">
              <a:lnSpc>
                <a:spcPct val="100000"/>
              </a:lnSpc>
              <a:spcBef>
                <a:spcPts val="0"/>
              </a:spcBef>
              <a:spcAft>
                <a:spcPts val="300"/>
              </a:spcAft>
              <a:buClr>
                <a:srgbClr val="049159">
                  <a:lumMod val="20000"/>
                  <a:lumOff val="80000"/>
                </a:srgbClr>
              </a:buClr>
              <a:buSzPct val="80000"/>
              <a:buFont typeface="Wingdings 3" panose="05040102010807070707" pitchFamily="18" charset="2"/>
              <a:buChar char=""/>
              <a:tabLst/>
              <a:defRPr/>
            </a:pPr>
            <a:r>
              <a:rPr kumimoji="0" lang="en-IN" sz="1400" b="0" i="0" u="none" strike="noStrike" kern="1200" cap="none" spc="0" normalizeH="0" baseline="0" noProof="0" dirty="0">
                <a:ln>
                  <a:noFill/>
                </a:ln>
                <a:solidFill>
                  <a:srgbClr val="FFFFFF"/>
                </a:solidFill>
                <a:effectLst/>
                <a:uLnTx/>
                <a:uFillTx/>
                <a:latin typeface="Calibri"/>
                <a:ea typeface="+mn-ea"/>
                <a:cs typeface="+mn-cs"/>
              </a:rPr>
              <a:t>Immediate detection of any showstopper issues &amp; device related anomalies</a:t>
            </a:r>
          </a:p>
          <a:p>
            <a:pPr marL="228573" marR="0" lvl="0" indent="-228573" algn="l" defTabSz="1219050" rtl="0" eaLnBrk="1" fontAlgn="auto" latinLnBrk="0" hangingPunct="1">
              <a:lnSpc>
                <a:spcPct val="100000"/>
              </a:lnSpc>
              <a:spcBef>
                <a:spcPts val="0"/>
              </a:spcBef>
              <a:spcAft>
                <a:spcPts val="300"/>
              </a:spcAft>
              <a:buClr>
                <a:srgbClr val="049159">
                  <a:lumMod val="20000"/>
                  <a:lumOff val="80000"/>
                </a:srgbClr>
              </a:buClr>
              <a:buSzPct val="80000"/>
              <a:buFont typeface="Wingdings 3" panose="05040102010807070707" pitchFamily="18" charset="2"/>
              <a:buChar char=""/>
              <a:tabLst/>
              <a:defRPr/>
            </a:pPr>
            <a:r>
              <a:rPr kumimoji="0" lang="en-IN" sz="1400" b="0" i="0" u="none" strike="noStrike" kern="1200" cap="none" spc="0" normalizeH="0" baseline="0" noProof="0" dirty="0">
                <a:ln>
                  <a:noFill/>
                </a:ln>
                <a:solidFill>
                  <a:srgbClr val="FFFFFF"/>
                </a:solidFill>
                <a:effectLst/>
                <a:uLnTx/>
                <a:uFillTx/>
                <a:latin typeface="Calibri"/>
                <a:ea typeface="+mn-ea"/>
                <a:cs typeface="+mn-cs"/>
              </a:rPr>
              <a:t>Integration with ALM assured standard reporting across all stakeholders</a:t>
            </a:r>
          </a:p>
        </p:txBody>
      </p:sp>
      <p:sp>
        <p:nvSpPr>
          <p:cNvPr id="12" name="Text Placeholder 2"/>
          <p:cNvSpPr txBox="1">
            <a:spLocks/>
          </p:cNvSpPr>
          <p:nvPr/>
        </p:nvSpPr>
        <p:spPr>
          <a:xfrm>
            <a:off x="5264089" y="1116057"/>
            <a:ext cx="4369561" cy="487328"/>
          </a:xfrm>
          <a:prstGeom prst="rect">
            <a:avLst/>
          </a:prstGeom>
        </p:spPr>
        <p:txBody>
          <a:bodyPr vert="horz" lIns="91440" tIns="45720" rIns="91440" bIns="45720" rtlCol="0">
            <a:noAutofit/>
          </a:bodyPr>
          <a:lstStyle>
            <a:lvl1pPr marL="0" indent="0" algn="l" defTabSz="914378" rtl="0" eaLnBrk="1" latinLnBrk="0" hangingPunct="1">
              <a:lnSpc>
                <a:spcPts val="2500"/>
              </a:lnSpc>
              <a:spcBef>
                <a:spcPct val="20000"/>
              </a:spcBef>
              <a:buFont typeface="Arial" panose="020B0604020202020204" pitchFamily="34" charset="0"/>
              <a:buNone/>
              <a:defRPr sz="2200" kern="1200">
                <a:solidFill>
                  <a:schemeClr val="accent4"/>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1219050" rtl="0" eaLnBrk="1" fontAlgn="auto" latinLnBrk="0" hangingPunct="1">
              <a:lnSpc>
                <a:spcPts val="2500"/>
              </a:lnSpc>
              <a:spcBef>
                <a:spcPct val="20000"/>
              </a:spcBef>
              <a:spcAft>
                <a:spcPts val="0"/>
              </a:spcAft>
              <a:buClrTx/>
              <a:buSzTx/>
              <a:buFont typeface="Arial" panose="020B0604020202020204" pitchFamily="34" charset="0"/>
              <a:buNone/>
              <a:tabLst/>
              <a:defRPr/>
            </a:pPr>
            <a:r>
              <a:rPr kumimoji="0" lang="en-US" sz="1733" b="1" i="0" u="none" strike="noStrike" kern="1200" cap="none" spc="0" normalizeH="0" baseline="0" noProof="0" dirty="0">
                <a:ln>
                  <a:noFill/>
                </a:ln>
                <a:solidFill>
                  <a:srgbClr val="0E678C"/>
                </a:solidFill>
                <a:effectLst/>
                <a:uLnTx/>
                <a:uFillTx/>
                <a:latin typeface="Calibri"/>
                <a:ea typeface="+mn-ea"/>
                <a:cs typeface="+mn-cs"/>
              </a:rPr>
              <a:t>BUSINESS PROBLEM AND SCOPE</a:t>
            </a:r>
          </a:p>
        </p:txBody>
      </p:sp>
      <p:sp>
        <p:nvSpPr>
          <p:cNvPr id="13" name="Content Placeholder 3"/>
          <p:cNvSpPr txBox="1">
            <a:spLocks/>
          </p:cNvSpPr>
          <p:nvPr/>
        </p:nvSpPr>
        <p:spPr>
          <a:xfrm>
            <a:off x="5264084" y="1475800"/>
            <a:ext cx="6727592" cy="1031051"/>
          </a:xfrm>
          <a:prstGeom prst="rect">
            <a:avLst/>
          </a:prstGeom>
        </p:spPr>
        <p:txBody>
          <a:bodyPr vert="horz" wrap="square" lIns="91440" tIns="45720" rIns="91440" bIns="45720" rtlCol="0">
            <a:spAutoFit/>
          </a:bodyPr>
          <a:lstStyle>
            <a:lvl1pPr marL="233357" indent="-233357" algn="l" defTabSz="914378" rtl="0" eaLnBrk="1" latinLnBrk="0" hangingPunct="1">
              <a:spcBef>
                <a:spcPts val="0"/>
              </a:spcBef>
              <a:spcAft>
                <a:spcPts val="300"/>
              </a:spcAft>
              <a:buClr>
                <a:schemeClr val="accent2"/>
              </a:buClr>
              <a:buSzPct val="80000"/>
              <a:buFont typeface="Wingdings 3" panose="05040102010807070707" pitchFamily="18" charset="2"/>
              <a:buChar char=""/>
              <a:defRPr sz="2000" kern="1200">
                <a:solidFill>
                  <a:schemeClr val="bg2"/>
                </a:solidFill>
                <a:latin typeface="+mn-lt"/>
                <a:ea typeface="+mn-ea"/>
                <a:cs typeface="+mn-cs"/>
              </a:defRPr>
            </a:lvl1pPr>
            <a:lvl2pPr marL="438139" indent="-190496" algn="l" defTabSz="914378" rtl="0" eaLnBrk="1" latinLnBrk="0" hangingPunct="1">
              <a:spcBef>
                <a:spcPts val="0"/>
              </a:spcBef>
              <a:spcAft>
                <a:spcPts val="100"/>
              </a:spcAft>
              <a:buClr>
                <a:schemeClr val="accent2"/>
              </a:buClr>
              <a:buSzPct val="100000"/>
              <a:buFont typeface="Calibri" panose="020F0502020204030204" pitchFamily="34" charset="0"/>
              <a:buChar char="─"/>
              <a:defRPr sz="1800" kern="1200">
                <a:solidFill>
                  <a:schemeClr val="bg2"/>
                </a:solidFill>
                <a:latin typeface="+mn-lt"/>
                <a:ea typeface="+mn-ea"/>
                <a:cs typeface="+mn-cs"/>
              </a:defRPr>
            </a:lvl2pPr>
            <a:lvl3pPr marL="595298" indent="-152396" algn="l" defTabSz="914378" rtl="0" eaLnBrk="1" latinLnBrk="0" hangingPunct="1">
              <a:spcBef>
                <a:spcPts val="0"/>
              </a:spcBef>
              <a:spcAft>
                <a:spcPts val="100"/>
              </a:spcAft>
              <a:buClr>
                <a:schemeClr val="accent2"/>
              </a:buClr>
              <a:buSzPct val="70000"/>
              <a:buFont typeface="Wingdings 3" panose="05040102010807070707" pitchFamily="18" charset="2"/>
              <a:buChar char=""/>
              <a:defRPr sz="1600" kern="1200">
                <a:solidFill>
                  <a:schemeClr val="bg2"/>
                </a:solidFill>
                <a:latin typeface="+mn-lt"/>
                <a:ea typeface="+mn-ea"/>
                <a:cs typeface="+mn-cs"/>
              </a:defRPr>
            </a:lvl3pPr>
            <a:lvl4pPr marL="742931" indent="-142871" algn="l" defTabSz="914378" rtl="0" eaLnBrk="1" latinLnBrk="0" hangingPunct="1">
              <a:spcBef>
                <a:spcPts val="0"/>
              </a:spcBef>
              <a:spcAft>
                <a:spcPts val="100"/>
              </a:spcAft>
              <a:buClr>
                <a:schemeClr val="accent2"/>
              </a:buClr>
              <a:buFont typeface="Calibri" panose="020F0502020204030204" pitchFamily="34" charset="0"/>
              <a:buChar char="−"/>
              <a:defRPr sz="1400" kern="1200">
                <a:solidFill>
                  <a:schemeClr val="bg2"/>
                </a:solidFill>
                <a:latin typeface="+mn-lt"/>
                <a:ea typeface="+mn-ea"/>
                <a:cs typeface="+mn-cs"/>
              </a:defRPr>
            </a:lvl4pPr>
            <a:lvl5pPr marL="871517" indent="-119060" algn="l" defTabSz="914378" rtl="0" eaLnBrk="1" latinLnBrk="0" hangingPunct="1">
              <a:spcBef>
                <a:spcPts val="0"/>
              </a:spcBef>
              <a:spcAft>
                <a:spcPts val="100"/>
              </a:spcAft>
              <a:buClr>
                <a:schemeClr val="accent2"/>
              </a:buClr>
              <a:buFont typeface="Calibri" panose="020F0502020204030204" pitchFamily="34" charset="0"/>
              <a:buChar char="−"/>
              <a:defRPr sz="1200" kern="1200">
                <a:solidFill>
                  <a:schemeClr val="bg2"/>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573" marR="0" lvl="0" indent="-228573" algn="l" defTabSz="1219050" rtl="0" eaLnBrk="1" fontAlgn="auto" latinLnBrk="0" hangingPunct="1">
              <a:lnSpc>
                <a:spcPct val="100000"/>
              </a:lnSpc>
              <a:spcBef>
                <a:spcPts val="0"/>
              </a:spcBef>
              <a:spcAft>
                <a:spcPts val="300"/>
              </a:spcAft>
              <a:buClr>
                <a:srgbClr val="049159"/>
              </a:buClr>
              <a:buSzPct val="80000"/>
              <a:buFont typeface="Wingdings 3" panose="05040102010807070707" pitchFamily="18" charset="2"/>
              <a:buChar char=""/>
              <a:tabLst/>
              <a:defRPr/>
            </a:pPr>
            <a:r>
              <a:rPr kumimoji="0" lang="en-US" sz="1400" b="0" i="0" u="none" strike="noStrike" kern="1200" cap="none" spc="0" normalizeH="0" baseline="0" noProof="0" dirty="0">
                <a:ln>
                  <a:noFill/>
                </a:ln>
                <a:solidFill>
                  <a:srgbClr val="44464B"/>
                </a:solidFill>
                <a:effectLst/>
                <a:uLnTx/>
                <a:uFillTx/>
                <a:latin typeface="Calibri"/>
                <a:ea typeface="+mn-ea"/>
                <a:cs typeface="+mn-cs"/>
              </a:rPr>
              <a:t>Large set of Regression Test Cases that needs to be executed on multiple devices and multiple OS versions in limited time frame</a:t>
            </a:r>
          </a:p>
          <a:p>
            <a:pPr marL="228573" marR="0" lvl="0" indent="-228573" algn="l" defTabSz="1219050" rtl="0" eaLnBrk="1" fontAlgn="auto" latinLnBrk="0" hangingPunct="1">
              <a:lnSpc>
                <a:spcPct val="100000"/>
              </a:lnSpc>
              <a:spcBef>
                <a:spcPts val="0"/>
              </a:spcBef>
              <a:spcAft>
                <a:spcPts val="300"/>
              </a:spcAft>
              <a:buClr>
                <a:srgbClr val="049159"/>
              </a:buClr>
              <a:buSzPct val="80000"/>
              <a:buFont typeface="Wingdings 3" panose="05040102010807070707" pitchFamily="18" charset="2"/>
              <a:buChar char=""/>
              <a:tabLst/>
              <a:defRPr/>
            </a:pPr>
            <a:r>
              <a:rPr kumimoji="0" lang="en-US" sz="1400" b="0" i="0" u="none" strike="noStrike" kern="1200" cap="none" spc="0" normalizeH="0" baseline="0" noProof="0" dirty="0">
                <a:ln>
                  <a:noFill/>
                </a:ln>
                <a:solidFill>
                  <a:srgbClr val="44464B"/>
                </a:solidFill>
                <a:effectLst/>
                <a:uLnTx/>
                <a:uFillTx/>
                <a:latin typeface="Calibri"/>
                <a:ea typeface="+mn-ea"/>
                <a:cs typeface="+mn-cs"/>
              </a:rPr>
              <a:t>QA Taking longer time than Development due to vast scope of Test Cases and Devices</a:t>
            </a:r>
          </a:p>
          <a:p>
            <a:pPr marL="228573" marR="0" lvl="0" indent="-228573" algn="l" defTabSz="1219050" rtl="0" eaLnBrk="1" fontAlgn="auto" latinLnBrk="0" hangingPunct="1">
              <a:lnSpc>
                <a:spcPct val="100000"/>
              </a:lnSpc>
              <a:spcBef>
                <a:spcPts val="0"/>
              </a:spcBef>
              <a:spcAft>
                <a:spcPts val="300"/>
              </a:spcAft>
              <a:buClr>
                <a:srgbClr val="049159"/>
              </a:buClr>
              <a:buSzPct val="80000"/>
              <a:buFont typeface="Wingdings 3" panose="05040102010807070707" pitchFamily="18" charset="2"/>
              <a:buChar char=""/>
              <a:tabLst/>
              <a:defRPr/>
            </a:pPr>
            <a:r>
              <a:rPr kumimoji="0" lang="en-US" sz="1400" b="0" i="0" u="none" strike="noStrike" kern="1200" cap="none" spc="0" normalizeH="0" baseline="0" noProof="0" dirty="0">
                <a:ln>
                  <a:noFill/>
                </a:ln>
                <a:solidFill>
                  <a:srgbClr val="44464B"/>
                </a:solidFill>
                <a:effectLst/>
                <a:uLnTx/>
                <a:uFillTx/>
                <a:latin typeface="Calibri"/>
                <a:ea typeface="+mn-ea"/>
                <a:cs typeface="+mn-cs"/>
              </a:rPr>
              <a:t>Production Defect Leakage</a:t>
            </a:r>
          </a:p>
        </p:txBody>
      </p:sp>
      <p:sp>
        <p:nvSpPr>
          <p:cNvPr id="15" name="Freeform 14"/>
          <p:cNvSpPr/>
          <p:nvPr/>
        </p:nvSpPr>
        <p:spPr>
          <a:xfrm flipH="1">
            <a:off x="3" y="1810565"/>
            <a:ext cx="5035552" cy="206471"/>
          </a:xfrm>
          <a:custGeom>
            <a:avLst/>
            <a:gdLst>
              <a:gd name="connsiteX0" fmla="*/ 0 w 6663267"/>
              <a:gd name="connsiteY0" fmla="*/ 0 h 0"/>
              <a:gd name="connsiteX1" fmla="*/ 6663267 w 6663267"/>
              <a:gd name="connsiteY1" fmla="*/ 0 h 0"/>
            </a:gdLst>
            <a:ahLst/>
            <a:cxnLst>
              <a:cxn ang="0">
                <a:pos x="connsiteX0" y="connsiteY0"/>
              </a:cxn>
              <a:cxn ang="0">
                <a:pos x="connsiteX1" y="connsiteY1"/>
              </a:cxn>
            </a:cxnLst>
            <a:rect l="l" t="t" r="r" b="b"/>
            <a:pathLst>
              <a:path w="6663267">
                <a:moveTo>
                  <a:pt x="0" y="0"/>
                </a:moveTo>
                <a:lnTo>
                  <a:pt x="6663267" y="0"/>
                </a:lnTo>
              </a:path>
            </a:pathLst>
          </a:custGeom>
          <a:no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08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a:ea typeface="+mn-ea"/>
              <a:cs typeface="+mn-cs"/>
            </a:endParaRPr>
          </a:p>
        </p:txBody>
      </p:sp>
      <p:sp>
        <p:nvSpPr>
          <p:cNvPr id="16" name="Text Placeholder 2"/>
          <p:cNvSpPr txBox="1">
            <a:spLocks/>
          </p:cNvSpPr>
          <p:nvPr/>
        </p:nvSpPr>
        <p:spPr>
          <a:xfrm>
            <a:off x="5264089" y="2539115"/>
            <a:ext cx="4369561" cy="487328"/>
          </a:xfrm>
          <a:prstGeom prst="rect">
            <a:avLst/>
          </a:prstGeom>
        </p:spPr>
        <p:txBody>
          <a:bodyPr vert="horz" lIns="91440" tIns="45720" rIns="91440" bIns="45720" rtlCol="0">
            <a:noAutofit/>
          </a:bodyPr>
          <a:lstStyle>
            <a:lvl1pPr marL="0" indent="0" algn="l" defTabSz="914378" rtl="0" eaLnBrk="1" latinLnBrk="0" hangingPunct="1">
              <a:lnSpc>
                <a:spcPts val="2500"/>
              </a:lnSpc>
              <a:spcBef>
                <a:spcPct val="20000"/>
              </a:spcBef>
              <a:buFont typeface="Arial" panose="020B0604020202020204" pitchFamily="34" charset="0"/>
              <a:buNone/>
              <a:defRPr sz="2200" kern="1200">
                <a:solidFill>
                  <a:schemeClr val="accent4"/>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1219050" rtl="0" eaLnBrk="1" fontAlgn="auto" latinLnBrk="0" hangingPunct="1">
              <a:lnSpc>
                <a:spcPts val="2500"/>
              </a:lnSpc>
              <a:spcBef>
                <a:spcPct val="20000"/>
              </a:spcBef>
              <a:spcAft>
                <a:spcPts val="0"/>
              </a:spcAft>
              <a:buClrTx/>
              <a:buSzTx/>
              <a:buFont typeface="Arial" panose="020B0604020202020204" pitchFamily="34" charset="0"/>
              <a:buNone/>
              <a:tabLst/>
              <a:defRPr/>
            </a:pPr>
            <a:r>
              <a:rPr kumimoji="0" lang="en-US" sz="1733" b="1" i="0" u="none" strike="noStrike" kern="1200" cap="none" spc="0" normalizeH="0" baseline="0" noProof="0" dirty="0">
                <a:ln>
                  <a:noFill/>
                </a:ln>
                <a:solidFill>
                  <a:srgbClr val="0E678C"/>
                </a:solidFill>
                <a:effectLst/>
                <a:uLnTx/>
                <a:uFillTx/>
                <a:latin typeface="Calibri"/>
                <a:ea typeface="+mn-ea"/>
                <a:cs typeface="+mn-cs"/>
              </a:rPr>
              <a:t>ideyaLabs SOLUTION</a:t>
            </a:r>
          </a:p>
        </p:txBody>
      </p:sp>
      <p:sp>
        <p:nvSpPr>
          <p:cNvPr id="17" name="Content Placeholder 3"/>
          <p:cNvSpPr txBox="1">
            <a:spLocks/>
          </p:cNvSpPr>
          <p:nvPr/>
        </p:nvSpPr>
        <p:spPr>
          <a:xfrm>
            <a:off x="5264083" y="2863569"/>
            <a:ext cx="6727592" cy="3123932"/>
          </a:xfrm>
          <a:prstGeom prst="rect">
            <a:avLst/>
          </a:prstGeom>
        </p:spPr>
        <p:txBody>
          <a:bodyPr vert="horz" wrap="square" lIns="91440" tIns="45720" rIns="91440" bIns="45720" rtlCol="0">
            <a:spAutoFit/>
          </a:bodyPr>
          <a:lstStyle>
            <a:lvl1pPr marL="233357" indent="-233357" algn="l" defTabSz="914378" rtl="0" eaLnBrk="1" latinLnBrk="0" hangingPunct="1">
              <a:spcBef>
                <a:spcPts val="0"/>
              </a:spcBef>
              <a:spcAft>
                <a:spcPts val="300"/>
              </a:spcAft>
              <a:buClr>
                <a:schemeClr val="accent2"/>
              </a:buClr>
              <a:buSzPct val="80000"/>
              <a:buFont typeface="Wingdings 3" panose="05040102010807070707" pitchFamily="18" charset="2"/>
              <a:buChar char=""/>
              <a:defRPr sz="2000" kern="1200">
                <a:solidFill>
                  <a:schemeClr val="bg2"/>
                </a:solidFill>
                <a:latin typeface="+mn-lt"/>
                <a:ea typeface="+mn-ea"/>
                <a:cs typeface="+mn-cs"/>
              </a:defRPr>
            </a:lvl1pPr>
            <a:lvl2pPr marL="438139" indent="-190496" algn="l" defTabSz="914378" rtl="0" eaLnBrk="1" latinLnBrk="0" hangingPunct="1">
              <a:spcBef>
                <a:spcPts val="0"/>
              </a:spcBef>
              <a:spcAft>
                <a:spcPts val="100"/>
              </a:spcAft>
              <a:buClr>
                <a:schemeClr val="accent2"/>
              </a:buClr>
              <a:buSzPct val="100000"/>
              <a:buFont typeface="Calibri" panose="020F0502020204030204" pitchFamily="34" charset="0"/>
              <a:buChar char="─"/>
              <a:defRPr sz="1800" kern="1200">
                <a:solidFill>
                  <a:schemeClr val="bg2"/>
                </a:solidFill>
                <a:latin typeface="+mn-lt"/>
                <a:ea typeface="+mn-ea"/>
                <a:cs typeface="+mn-cs"/>
              </a:defRPr>
            </a:lvl2pPr>
            <a:lvl3pPr marL="595298" indent="-152396" algn="l" defTabSz="914378" rtl="0" eaLnBrk="1" latinLnBrk="0" hangingPunct="1">
              <a:spcBef>
                <a:spcPts val="0"/>
              </a:spcBef>
              <a:spcAft>
                <a:spcPts val="100"/>
              </a:spcAft>
              <a:buClr>
                <a:schemeClr val="accent2"/>
              </a:buClr>
              <a:buSzPct val="70000"/>
              <a:buFont typeface="Wingdings 3" panose="05040102010807070707" pitchFamily="18" charset="2"/>
              <a:buChar char=""/>
              <a:defRPr sz="1600" kern="1200">
                <a:solidFill>
                  <a:schemeClr val="bg2"/>
                </a:solidFill>
                <a:latin typeface="+mn-lt"/>
                <a:ea typeface="+mn-ea"/>
                <a:cs typeface="+mn-cs"/>
              </a:defRPr>
            </a:lvl3pPr>
            <a:lvl4pPr marL="742931" indent="-142871" algn="l" defTabSz="914378" rtl="0" eaLnBrk="1" latinLnBrk="0" hangingPunct="1">
              <a:spcBef>
                <a:spcPts val="0"/>
              </a:spcBef>
              <a:spcAft>
                <a:spcPts val="100"/>
              </a:spcAft>
              <a:buClr>
                <a:schemeClr val="accent2"/>
              </a:buClr>
              <a:buFont typeface="Calibri" panose="020F0502020204030204" pitchFamily="34" charset="0"/>
              <a:buChar char="−"/>
              <a:defRPr sz="1400" kern="1200">
                <a:solidFill>
                  <a:schemeClr val="bg2"/>
                </a:solidFill>
                <a:latin typeface="+mn-lt"/>
                <a:ea typeface="+mn-ea"/>
                <a:cs typeface="+mn-cs"/>
              </a:defRPr>
            </a:lvl4pPr>
            <a:lvl5pPr marL="871517" indent="-119060" algn="l" defTabSz="914378" rtl="0" eaLnBrk="1" latinLnBrk="0" hangingPunct="1">
              <a:spcBef>
                <a:spcPts val="0"/>
              </a:spcBef>
              <a:spcAft>
                <a:spcPts val="100"/>
              </a:spcAft>
              <a:buClr>
                <a:schemeClr val="accent2"/>
              </a:buClr>
              <a:buFont typeface="Calibri" panose="020F0502020204030204" pitchFamily="34" charset="0"/>
              <a:buChar char="−"/>
              <a:defRPr sz="1200" kern="1200">
                <a:solidFill>
                  <a:schemeClr val="bg2"/>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573" marR="0" lvl="0" indent="-228573" algn="l" defTabSz="1219050" rtl="0" eaLnBrk="1" fontAlgn="auto" latinLnBrk="0" hangingPunct="1">
              <a:lnSpc>
                <a:spcPct val="100000"/>
              </a:lnSpc>
              <a:spcBef>
                <a:spcPts val="0"/>
              </a:spcBef>
              <a:spcAft>
                <a:spcPts val="300"/>
              </a:spcAft>
              <a:buClr>
                <a:srgbClr val="049159"/>
              </a:buClr>
              <a:buSzPct val="80000"/>
              <a:buFont typeface="Wingdings 3" panose="05040102010807070707" pitchFamily="18" charset="2"/>
              <a:buChar char=""/>
              <a:tabLst/>
              <a:defRPr/>
            </a:pPr>
            <a:r>
              <a:rPr kumimoji="0" lang="en-US" sz="1400" b="0" i="0" u="none" strike="noStrike" kern="1200" cap="none" spc="0" normalizeH="0" baseline="0" noProof="0" dirty="0">
                <a:ln>
                  <a:noFill/>
                </a:ln>
                <a:solidFill>
                  <a:srgbClr val="44464B"/>
                </a:solidFill>
                <a:effectLst/>
                <a:uLnTx/>
                <a:uFillTx/>
                <a:latin typeface="Calibri"/>
                <a:ea typeface="+mn-ea"/>
                <a:cs typeface="+mn-cs"/>
              </a:rPr>
              <a:t>Developed an open-source technology based Robust POM (Page Object Model) based Mobile Automation Framework that caters to both Android (version 4.4.4 &amp; onwards in HTC, Motorola, Samsung S4 onwards) and iOS (version 9.0.1 &amp; onwards in iPhone 6 onwards) Devices</a:t>
            </a:r>
          </a:p>
          <a:p>
            <a:pPr marL="228573" marR="0" lvl="0" indent="-228573" algn="l" defTabSz="1219050" rtl="0" eaLnBrk="1" fontAlgn="auto" latinLnBrk="0" hangingPunct="1">
              <a:lnSpc>
                <a:spcPct val="100000"/>
              </a:lnSpc>
              <a:spcBef>
                <a:spcPts val="0"/>
              </a:spcBef>
              <a:spcAft>
                <a:spcPts val="300"/>
              </a:spcAft>
              <a:buClr>
                <a:srgbClr val="049159"/>
              </a:buClr>
              <a:buSzPct val="80000"/>
              <a:buFont typeface="Wingdings 3" panose="05040102010807070707" pitchFamily="18" charset="2"/>
              <a:buChar char=""/>
              <a:tabLst/>
              <a:defRPr/>
            </a:pPr>
            <a:r>
              <a:rPr kumimoji="0" lang="en-US" sz="1400" b="0" i="0" u="none" strike="noStrike" kern="1200" cap="none" spc="0" normalizeH="0" baseline="0" noProof="0" dirty="0">
                <a:ln>
                  <a:noFill/>
                </a:ln>
                <a:solidFill>
                  <a:srgbClr val="44464B"/>
                </a:solidFill>
                <a:effectLst/>
                <a:uLnTx/>
                <a:uFillTx/>
                <a:latin typeface="Calibri"/>
                <a:ea typeface="+mn-ea"/>
                <a:cs typeface="+mn-cs"/>
              </a:rPr>
              <a:t>Framework was developed using Robot Framework, Appium for mobile related interaction &amp; Selenium for Web Interaction</a:t>
            </a:r>
          </a:p>
          <a:p>
            <a:pPr marL="228573" marR="0" lvl="0" indent="-228573" algn="l" defTabSz="1219050" rtl="0" eaLnBrk="1" fontAlgn="auto" latinLnBrk="0" hangingPunct="1">
              <a:lnSpc>
                <a:spcPct val="100000"/>
              </a:lnSpc>
              <a:spcBef>
                <a:spcPts val="0"/>
              </a:spcBef>
              <a:spcAft>
                <a:spcPts val="300"/>
              </a:spcAft>
              <a:buClr>
                <a:srgbClr val="049159"/>
              </a:buClr>
              <a:buSzPct val="80000"/>
              <a:buFont typeface="Wingdings 3" panose="05040102010807070707" pitchFamily="18" charset="2"/>
              <a:buChar char=""/>
              <a:tabLst/>
              <a:defRPr/>
            </a:pPr>
            <a:r>
              <a:rPr kumimoji="0" lang="en-US" sz="1400" b="0" i="0" u="none" strike="noStrike" kern="1200" cap="none" spc="0" normalizeH="0" baseline="0" noProof="0" dirty="0">
                <a:ln>
                  <a:noFill/>
                </a:ln>
                <a:solidFill>
                  <a:srgbClr val="44464B"/>
                </a:solidFill>
                <a:effectLst/>
                <a:uLnTx/>
                <a:uFillTx/>
                <a:latin typeface="Calibri"/>
                <a:ea typeface="+mn-ea"/>
                <a:cs typeface="+mn-cs"/>
              </a:rPr>
              <a:t>Single Script for Android and iOS Test Cases handled at Keyword Level</a:t>
            </a:r>
          </a:p>
          <a:p>
            <a:pPr marL="228573" marR="0" lvl="0" indent="-228573" algn="l" defTabSz="1219050" rtl="0" eaLnBrk="1" fontAlgn="auto" latinLnBrk="0" hangingPunct="1">
              <a:lnSpc>
                <a:spcPct val="100000"/>
              </a:lnSpc>
              <a:spcBef>
                <a:spcPts val="0"/>
              </a:spcBef>
              <a:spcAft>
                <a:spcPts val="300"/>
              </a:spcAft>
              <a:buClr>
                <a:srgbClr val="049159"/>
              </a:buClr>
              <a:buSzPct val="80000"/>
              <a:buFont typeface="Wingdings 3" panose="05040102010807070707" pitchFamily="18" charset="2"/>
              <a:buChar char=""/>
              <a:tabLst/>
              <a:defRPr/>
            </a:pPr>
            <a:r>
              <a:rPr kumimoji="0" lang="en-US" sz="1400" b="0" i="0" u="none" strike="noStrike" kern="1200" cap="none" spc="0" normalizeH="0" baseline="0" noProof="0" dirty="0">
                <a:ln>
                  <a:noFill/>
                </a:ln>
                <a:solidFill>
                  <a:srgbClr val="44464B"/>
                </a:solidFill>
                <a:effectLst/>
                <a:uLnTx/>
                <a:uFillTx/>
                <a:latin typeface="Calibri"/>
                <a:ea typeface="+mn-ea"/>
                <a:cs typeface="+mn-cs"/>
              </a:rPr>
              <a:t>Added 3rd Party apps (ES File Explorer/Location Demo/Fake GPS) for covering edge cases </a:t>
            </a:r>
          </a:p>
          <a:p>
            <a:pPr marL="228573" marR="0" lvl="0" indent="-228573" algn="l" defTabSz="1219050" rtl="0" eaLnBrk="1" fontAlgn="auto" latinLnBrk="0" hangingPunct="1">
              <a:lnSpc>
                <a:spcPct val="100000"/>
              </a:lnSpc>
              <a:spcBef>
                <a:spcPts val="0"/>
              </a:spcBef>
              <a:spcAft>
                <a:spcPts val="300"/>
              </a:spcAft>
              <a:buClr>
                <a:srgbClr val="049159"/>
              </a:buClr>
              <a:buSzPct val="80000"/>
              <a:buFont typeface="Wingdings 3" panose="05040102010807070707" pitchFamily="18" charset="2"/>
              <a:buChar char=""/>
              <a:tabLst/>
              <a:defRPr/>
            </a:pPr>
            <a:r>
              <a:rPr kumimoji="0" lang="en-US" sz="1400" b="0" i="0" u="none" strike="noStrike" kern="1200" cap="none" spc="0" normalizeH="0" baseline="0" noProof="0" dirty="0">
                <a:ln>
                  <a:noFill/>
                </a:ln>
                <a:solidFill>
                  <a:srgbClr val="44464B"/>
                </a:solidFill>
                <a:effectLst/>
                <a:uLnTx/>
                <a:uFillTx/>
                <a:latin typeface="Calibri"/>
                <a:ea typeface="+mn-ea"/>
                <a:cs typeface="+mn-cs"/>
              </a:rPr>
              <a:t>Integrated Database for DB Level validations of various Mobile App features</a:t>
            </a:r>
          </a:p>
          <a:p>
            <a:pPr marL="228573" marR="0" lvl="0" indent="-228573" algn="l" defTabSz="1219050" rtl="0" eaLnBrk="1" fontAlgn="auto" latinLnBrk="0" hangingPunct="1">
              <a:lnSpc>
                <a:spcPct val="100000"/>
              </a:lnSpc>
              <a:spcBef>
                <a:spcPts val="0"/>
              </a:spcBef>
              <a:spcAft>
                <a:spcPts val="300"/>
              </a:spcAft>
              <a:buClr>
                <a:srgbClr val="049159"/>
              </a:buClr>
              <a:buSzPct val="80000"/>
              <a:buFont typeface="Wingdings 3" panose="05040102010807070707" pitchFamily="18" charset="2"/>
              <a:buChar char=""/>
              <a:tabLst/>
              <a:defRPr/>
            </a:pPr>
            <a:r>
              <a:rPr kumimoji="0" lang="en-US" sz="1400" b="0" i="0" u="none" strike="noStrike" kern="1200" cap="none" spc="0" normalizeH="0" baseline="0" noProof="0" dirty="0">
                <a:ln>
                  <a:noFill/>
                </a:ln>
                <a:solidFill>
                  <a:srgbClr val="44464B"/>
                </a:solidFill>
                <a:effectLst/>
                <a:uLnTx/>
                <a:uFillTx/>
                <a:latin typeface="Calibri"/>
                <a:ea typeface="+mn-ea"/>
                <a:cs typeface="+mn-cs"/>
              </a:rPr>
              <a:t>Media (Image/Video Uploads) related operations were also incorporated in Automation Scripts and DB Validation</a:t>
            </a:r>
          </a:p>
          <a:p>
            <a:pPr marL="228573" marR="0" lvl="0" indent="-228573" algn="l" defTabSz="1219050" rtl="0" eaLnBrk="1" fontAlgn="auto" latinLnBrk="0" hangingPunct="1">
              <a:lnSpc>
                <a:spcPct val="100000"/>
              </a:lnSpc>
              <a:spcBef>
                <a:spcPts val="0"/>
              </a:spcBef>
              <a:spcAft>
                <a:spcPts val="300"/>
              </a:spcAft>
              <a:buClr>
                <a:srgbClr val="049159"/>
              </a:buClr>
              <a:buSzPct val="80000"/>
              <a:buFont typeface="Wingdings 3" panose="05040102010807070707" pitchFamily="18" charset="2"/>
              <a:buChar char=""/>
              <a:tabLst/>
              <a:defRPr/>
            </a:pPr>
            <a:r>
              <a:rPr kumimoji="0" lang="en-US" sz="1400" b="0" i="0" u="none" strike="noStrike" kern="1200" cap="none" spc="0" normalizeH="0" baseline="0" noProof="0" dirty="0">
                <a:ln>
                  <a:noFill/>
                </a:ln>
                <a:solidFill>
                  <a:srgbClr val="44464B"/>
                </a:solidFill>
                <a:effectLst/>
                <a:uLnTx/>
                <a:uFillTx/>
                <a:latin typeface="Calibri"/>
                <a:ea typeface="+mn-ea"/>
                <a:cs typeface="+mn-cs"/>
              </a:rPr>
              <a:t>Map related Test Cases were automated using Firefox and DB Validation</a:t>
            </a:r>
            <a:endParaRPr kumimoji="0" lang="en-US" sz="1333" b="0" i="0" u="none" strike="noStrike" kern="1200" cap="none" spc="0" normalizeH="0" baseline="0" noProof="0" dirty="0">
              <a:ln>
                <a:noFill/>
              </a:ln>
              <a:solidFill>
                <a:srgbClr val="44464B"/>
              </a:solidFill>
              <a:effectLst/>
              <a:uLnTx/>
              <a:uFillTx/>
              <a:latin typeface="Calibri"/>
              <a:ea typeface="+mn-ea"/>
              <a:cs typeface="+mn-cs"/>
            </a:endParaRPr>
          </a:p>
        </p:txBody>
      </p:sp>
      <p:sp>
        <p:nvSpPr>
          <p:cNvPr id="18" name="Text Placeholder 2"/>
          <p:cNvSpPr txBox="1">
            <a:spLocks/>
          </p:cNvSpPr>
          <p:nvPr/>
        </p:nvSpPr>
        <p:spPr>
          <a:xfrm>
            <a:off x="5264089" y="5892165"/>
            <a:ext cx="4369561" cy="487328"/>
          </a:xfrm>
          <a:prstGeom prst="rect">
            <a:avLst/>
          </a:prstGeom>
        </p:spPr>
        <p:txBody>
          <a:bodyPr vert="horz" lIns="91440" tIns="45720" rIns="91440" bIns="45720" rtlCol="0">
            <a:noAutofit/>
          </a:bodyPr>
          <a:lstStyle>
            <a:lvl1pPr marL="0" indent="0" algn="l" defTabSz="914378" rtl="0" eaLnBrk="1" latinLnBrk="0" hangingPunct="1">
              <a:lnSpc>
                <a:spcPts val="2500"/>
              </a:lnSpc>
              <a:spcBef>
                <a:spcPct val="20000"/>
              </a:spcBef>
              <a:buFont typeface="Arial" panose="020B0604020202020204" pitchFamily="34" charset="0"/>
              <a:buNone/>
              <a:defRPr sz="2200" kern="1200">
                <a:solidFill>
                  <a:schemeClr val="accent4"/>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1219050" rtl="0" eaLnBrk="1" fontAlgn="auto" latinLnBrk="0" hangingPunct="1">
              <a:lnSpc>
                <a:spcPts val="2500"/>
              </a:lnSpc>
              <a:spcBef>
                <a:spcPct val="20000"/>
              </a:spcBef>
              <a:spcAft>
                <a:spcPts val="0"/>
              </a:spcAft>
              <a:buClrTx/>
              <a:buSzTx/>
              <a:buFont typeface="Arial" panose="020B0604020202020204" pitchFamily="34" charset="0"/>
              <a:buNone/>
              <a:tabLst/>
              <a:defRPr/>
            </a:pPr>
            <a:r>
              <a:rPr kumimoji="0" lang="en-US" sz="1733" b="1" i="0" u="none" strike="noStrike" kern="1200" cap="none" spc="0" normalizeH="0" baseline="0" noProof="0" dirty="0">
                <a:ln>
                  <a:noFill/>
                </a:ln>
                <a:solidFill>
                  <a:srgbClr val="0E678C"/>
                </a:solidFill>
                <a:effectLst/>
                <a:uLnTx/>
                <a:uFillTx/>
                <a:latin typeface="Calibri"/>
                <a:ea typeface="+mn-ea"/>
                <a:cs typeface="+mn-cs"/>
              </a:rPr>
              <a:t>TECHNOLOGY STACK</a:t>
            </a:r>
          </a:p>
        </p:txBody>
      </p:sp>
      <p:sp>
        <p:nvSpPr>
          <p:cNvPr id="19" name="Content Placeholder 3"/>
          <p:cNvSpPr txBox="1">
            <a:spLocks/>
          </p:cNvSpPr>
          <p:nvPr/>
        </p:nvSpPr>
        <p:spPr>
          <a:xfrm>
            <a:off x="5264083" y="6258580"/>
            <a:ext cx="6542564" cy="523220"/>
          </a:xfrm>
          <a:prstGeom prst="rect">
            <a:avLst/>
          </a:prstGeom>
        </p:spPr>
        <p:txBody>
          <a:bodyPr vert="horz" wrap="square" lIns="91440" tIns="45720" rIns="91440" bIns="45720" rtlCol="0">
            <a:spAutoFit/>
          </a:bodyPr>
          <a:lstStyle>
            <a:lvl1pPr marL="233357" indent="-233357" algn="l" defTabSz="914378" rtl="0" eaLnBrk="1" latinLnBrk="0" hangingPunct="1">
              <a:spcBef>
                <a:spcPts val="0"/>
              </a:spcBef>
              <a:spcAft>
                <a:spcPts val="300"/>
              </a:spcAft>
              <a:buClr>
                <a:schemeClr val="accent2"/>
              </a:buClr>
              <a:buSzPct val="80000"/>
              <a:buFont typeface="Wingdings 3" panose="05040102010807070707" pitchFamily="18" charset="2"/>
              <a:buChar char=""/>
              <a:defRPr sz="2000" kern="1200">
                <a:solidFill>
                  <a:schemeClr val="bg2"/>
                </a:solidFill>
                <a:latin typeface="+mn-lt"/>
                <a:ea typeface="+mn-ea"/>
                <a:cs typeface="+mn-cs"/>
              </a:defRPr>
            </a:lvl1pPr>
            <a:lvl2pPr marL="438139" indent="-190496" algn="l" defTabSz="914378" rtl="0" eaLnBrk="1" latinLnBrk="0" hangingPunct="1">
              <a:spcBef>
                <a:spcPts val="0"/>
              </a:spcBef>
              <a:spcAft>
                <a:spcPts val="100"/>
              </a:spcAft>
              <a:buClr>
                <a:schemeClr val="accent2"/>
              </a:buClr>
              <a:buSzPct val="100000"/>
              <a:buFont typeface="Calibri" panose="020F0502020204030204" pitchFamily="34" charset="0"/>
              <a:buChar char="─"/>
              <a:defRPr sz="1800" kern="1200">
                <a:solidFill>
                  <a:schemeClr val="bg2"/>
                </a:solidFill>
                <a:latin typeface="+mn-lt"/>
                <a:ea typeface="+mn-ea"/>
                <a:cs typeface="+mn-cs"/>
              </a:defRPr>
            </a:lvl2pPr>
            <a:lvl3pPr marL="595298" indent="-152396" algn="l" defTabSz="914378" rtl="0" eaLnBrk="1" latinLnBrk="0" hangingPunct="1">
              <a:spcBef>
                <a:spcPts val="0"/>
              </a:spcBef>
              <a:spcAft>
                <a:spcPts val="100"/>
              </a:spcAft>
              <a:buClr>
                <a:schemeClr val="accent2"/>
              </a:buClr>
              <a:buSzPct val="70000"/>
              <a:buFont typeface="Wingdings 3" panose="05040102010807070707" pitchFamily="18" charset="2"/>
              <a:buChar char=""/>
              <a:defRPr sz="1600" kern="1200">
                <a:solidFill>
                  <a:schemeClr val="bg2"/>
                </a:solidFill>
                <a:latin typeface="+mn-lt"/>
                <a:ea typeface="+mn-ea"/>
                <a:cs typeface="+mn-cs"/>
              </a:defRPr>
            </a:lvl3pPr>
            <a:lvl4pPr marL="742931" indent="-142871" algn="l" defTabSz="914378" rtl="0" eaLnBrk="1" latinLnBrk="0" hangingPunct="1">
              <a:spcBef>
                <a:spcPts val="0"/>
              </a:spcBef>
              <a:spcAft>
                <a:spcPts val="100"/>
              </a:spcAft>
              <a:buClr>
                <a:schemeClr val="accent2"/>
              </a:buClr>
              <a:buFont typeface="Calibri" panose="020F0502020204030204" pitchFamily="34" charset="0"/>
              <a:buChar char="−"/>
              <a:defRPr sz="1400" kern="1200">
                <a:solidFill>
                  <a:schemeClr val="bg2"/>
                </a:solidFill>
                <a:latin typeface="+mn-lt"/>
                <a:ea typeface="+mn-ea"/>
                <a:cs typeface="+mn-cs"/>
              </a:defRPr>
            </a:lvl4pPr>
            <a:lvl5pPr marL="871517" indent="-119060" algn="l" defTabSz="914378" rtl="0" eaLnBrk="1" latinLnBrk="0" hangingPunct="1">
              <a:spcBef>
                <a:spcPts val="0"/>
              </a:spcBef>
              <a:spcAft>
                <a:spcPts val="100"/>
              </a:spcAft>
              <a:buClr>
                <a:schemeClr val="accent2"/>
              </a:buClr>
              <a:buFont typeface="Calibri" panose="020F0502020204030204" pitchFamily="34" charset="0"/>
              <a:buChar char="−"/>
              <a:defRPr sz="1200" kern="1200">
                <a:solidFill>
                  <a:schemeClr val="bg2"/>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573" marR="0" lvl="0" indent="-228573" algn="l" defTabSz="1219050" rtl="0" eaLnBrk="1" fontAlgn="auto" latinLnBrk="0" hangingPunct="1">
              <a:lnSpc>
                <a:spcPct val="100000"/>
              </a:lnSpc>
              <a:spcBef>
                <a:spcPts val="0"/>
              </a:spcBef>
              <a:spcAft>
                <a:spcPts val="300"/>
              </a:spcAft>
              <a:buClr>
                <a:srgbClr val="049159"/>
              </a:buClr>
              <a:buSzPct val="80000"/>
              <a:buFont typeface="Wingdings 3" panose="05040102010807070707" pitchFamily="18" charset="2"/>
              <a:buChar char=""/>
              <a:tabLst/>
              <a:defRPr/>
            </a:pPr>
            <a:r>
              <a:rPr kumimoji="0" lang="en-US" sz="1400" b="0" i="0" u="none" strike="noStrike" kern="1200" cap="none" spc="0" normalizeH="0" baseline="0" noProof="0" dirty="0">
                <a:ln>
                  <a:noFill/>
                </a:ln>
                <a:solidFill>
                  <a:srgbClr val="44464B"/>
                </a:solidFill>
                <a:effectLst/>
                <a:uLnTx/>
                <a:uFillTx/>
                <a:latin typeface="Calibri"/>
                <a:ea typeface="+mn-ea"/>
                <a:cs typeface="+mn-cs"/>
              </a:rPr>
              <a:t>JSON Wire Protocol, Selenium, Device (Android/IOS), Appium, ES File Explorer, Android SDK, iOS X- Code, Robot Framework, Python</a:t>
            </a:r>
          </a:p>
        </p:txBody>
      </p:sp>
      <p:pic>
        <p:nvPicPr>
          <p:cNvPr id="22" name="Picture 3" descr="C:\Users\Varun.SANJEEV\Desktop\Xoriant\PPT\1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64862" y="1161580"/>
            <a:ext cx="513879" cy="57302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85351" y="1152865"/>
            <a:ext cx="3854301" cy="584775"/>
          </a:xfrm>
          <a:prstGeom prst="rect">
            <a:avLst/>
          </a:prstGeom>
        </p:spPr>
        <p:txBody>
          <a:bodyPr wrap="square" anchor="ctr">
            <a:spAutoFit/>
          </a:bodyPr>
          <a:lstStyle/>
          <a:p>
            <a:pPr marL="0" marR="0" lvl="0" indent="0" algn="r" defTabSz="121908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64B"/>
                </a:solidFill>
                <a:effectLst/>
                <a:uLnTx/>
                <a:uFillTx/>
                <a:latin typeface="Fira Sans" pitchFamily="34" charset="0"/>
                <a:ea typeface="+mn-ea"/>
                <a:cs typeface="Arial" pitchFamily="34" charset="0"/>
              </a:rPr>
              <a:t>Provider of networked crisis communication solutions</a:t>
            </a:r>
          </a:p>
        </p:txBody>
      </p:sp>
      <p:sp>
        <p:nvSpPr>
          <p:cNvPr id="14" name="Title 13">
            <a:extLst>
              <a:ext uri="{FF2B5EF4-FFF2-40B4-BE49-F238E27FC236}">
                <a16:creationId xmlns:a16="http://schemas.microsoft.com/office/drawing/2014/main" id="{DA06362A-3792-4F5E-A259-D6977801028B}"/>
              </a:ext>
            </a:extLst>
          </p:cNvPr>
          <p:cNvSpPr>
            <a:spLocks noGrp="1"/>
          </p:cNvSpPr>
          <p:nvPr>
            <p:ph type="title"/>
          </p:nvPr>
        </p:nvSpPr>
        <p:spPr>
          <a:xfrm>
            <a:off x="-19673" y="250490"/>
            <a:ext cx="8896973" cy="879952"/>
          </a:xfrm>
        </p:spPr>
        <p:txBody>
          <a:bodyPr/>
          <a:lstStyle/>
          <a:p>
            <a:r>
              <a:rPr lang="en-IN" dirty="0"/>
              <a:t>Automation Testing of Mobile Application</a:t>
            </a:r>
          </a:p>
        </p:txBody>
      </p:sp>
    </p:spTree>
    <p:extLst>
      <p:ext uri="{BB962C8B-B14F-4D97-AF65-F5344CB8AC3E}">
        <p14:creationId xmlns:p14="http://schemas.microsoft.com/office/powerpoint/2010/main" val="6247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353" y="117657"/>
            <a:ext cx="10574195" cy="804803"/>
          </a:xfrm>
        </p:spPr>
        <p:txBody>
          <a:bodyPr>
            <a:normAutofit/>
          </a:bodyPr>
          <a:lstStyle/>
          <a:p>
            <a:pPr>
              <a:lnSpc>
                <a:spcPts val="2667"/>
              </a:lnSpc>
            </a:pPr>
            <a:r>
              <a:rPr lang="en-US" sz="3400" dirty="0"/>
              <a:t>QA for On Demand File Storage Provider </a:t>
            </a:r>
          </a:p>
        </p:txBody>
      </p:sp>
      <p:pic>
        <p:nvPicPr>
          <p:cNvPr id="7" name="Picture 6"/>
          <p:cNvPicPr>
            <a:picLocks noChangeAspect="1"/>
          </p:cNvPicPr>
          <p:nvPr/>
        </p:nvPicPr>
        <p:blipFill>
          <a:blip r:embed="rId2" cstate="screen">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3955682" y="2671048"/>
            <a:ext cx="567937" cy="567937"/>
          </a:xfrm>
          <a:prstGeom prst="rect">
            <a:avLst/>
          </a:prstGeom>
          <a:noFill/>
        </p:spPr>
      </p:pic>
      <p:sp>
        <p:nvSpPr>
          <p:cNvPr id="8" name="Rectangle 7"/>
          <p:cNvSpPr/>
          <p:nvPr/>
        </p:nvSpPr>
        <p:spPr>
          <a:xfrm>
            <a:off x="6" y="1097367"/>
            <a:ext cx="5035551" cy="32242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Text Placeholder 2"/>
          <p:cNvSpPr>
            <a:spLocks noGrp="1"/>
          </p:cNvSpPr>
          <p:nvPr>
            <p:ph type="body" sz="quarter" idx="14"/>
          </p:nvPr>
        </p:nvSpPr>
        <p:spPr>
          <a:xfrm>
            <a:off x="385353" y="1805576"/>
            <a:ext cx="3676983" cy="487328"/>
          </a:xfrm>
        </p:spPr>
        <p:txBody>
          <a:bodyPr/>
          <a:lstStyle/>
          <a:p>
            <a:pPr defTabSz="1219020"/>
            <a:r>
              <a:rPr lang="en-US" sz="1733" b="1" dirty="0">
                <a:solidFill>
                  <a:srgbClr val="0E678C"/>
                </a:solidFill>
              </a:rPr>
              <a:t>BUSINESS PROBLEM AND SCOPE</a:t>
            </a:r>
          </a:p>
        </p:txBody>
      </p:sp>
      <p:sp>
        <p:nvSpPr>
          <p:cNvPr id="4" name="Content Placeholder 3"/>
          <p:cNvSpPr>
            <a:spLocks noGrp="1"/>
          </p:cNvSpPr>
          <p:nvPr>
            <p:ph idx="15"/>
          </p:nvPr>
        </p:nvSpPr>
        <p:spPr>
          <a:xfrm>
            <a:off x="271085" y="2335313"/>
            <a:ext cx="4493385" cy="1487587"/>
          </a:xfrm>
        </p:spPr>
        <p:txBody>
          <a:bodyPr wrap="square">
            <a:spAutoFit/>
          </a:bodyPr>
          <a:lstStyle/>
          <a:p>
            <a:pPr lvl="0" algn="just"/>
            <a:r>
              <a:rPr lang="en-US" sz="1400" dirty="0"/>
              <a:t>Our client application- Native file sharing application for storing, accessing and sharing files of any size and format with colleagues and business partners</a:t>
            </a:r>
          </a:p>
          <a:p>
            <a:pPr lvl="0"/>
            <a:r>
              <a:rPr lang="en-US" sz="1400" dirty="0"/>
              <a:t>The application developed for Android and iOS platforms</a:t>
            </a:r>
          </a:p>
          <a:p>
            <a:pPr marL="0" indent="0">
              <a:buNone/>
            </a:pPr>
            <a:endParaRPr lang="en-IN" sz="1400" dirty="0"/>
          </a:p>
        </p:txBody>
      </p:sp>
      <p:sp>
        <p:nvSpPr>
          <p:cNvPr id="9" name="Rectangle 8"/>
          <p:cNvSpPr/>
          <p:nvPr/>
        </p:nvSpPr>
        <p:spPr>
          <a:xfrm>
            <a:off x="6" y="4321593"/>
            <a:ext cx="5035551" cy="2536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0" name="Text Placeholder 2"/>
          <p:cNvSpPr txBox="1">
            <a:spLocks/>
          </p:cNvSpPr>
          <p:nvPr/>
        </p:nvSpPr>
        <p:spPr>
          <a:xfrm>
            <a:off x="385354" y="4312487"/>
            <a:ext cx="2729215" cy="487328"/>
          </a:xfrm>
          <a:prstGeom prst="rect">
            <a:avLst/>
          </a:prstGeom>
        </p:spPr>
        <p:txBody>
          <a:bodyPr vert="horz" lIns="91440" tIns="45720" rIns="91440" bIns="45720" rtlCol="0">
            <a:noAutofit/>
          </a:bodyPr>
          <a:lstStyle>
            <a:lvl1pPr marL="0" indent="0" algn="l" defTabSz="914378" rtl="0" eaLnBrk="1" latinLnBrk="0" hangingPunct="1">
              <a:lnSpc>
                <a:spcPts val="2500"/>
              </a:lnSpc>
              <a:spcBef>
                <a:spcPct val="20000"/>
              </a:spcBef>
              <a:buFont typeface="Arial" panose="020B0604020202020204" pitchFamily="34" charset="0"/>
              <a:buNone/>
              <a:defRPr sz="2200" kern="1200">
                <a:solidFill>
                  <a:schemeClr val="accent4"/>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1219110" rtl="0" eaLnBrk="1" fontAlgn="auto" latinLnBrk="0" hangingPunct="1">
              <a:lnSpc>
                <a:spcPts val="2500"/>
              </a:lnSpc>
              <a:spcBef>
                <a:spcPct val="20000"/>
              </a:spcBef>
              <a:spcAft>
                <a:spcPts val="0"/>
              </a:spcAft>
              <a:buClrTx/>
              <a:buSzTx/>
              <a:buFont typeface="Arial" panose="020B0604020202020204" pitchFamily="34" charset="0"/>
              <a:buNone/>
              <a:tabLst/>
              <a:defRPr/>
            </a:pPr>
            <a:r>
              <a:rPr kumimoji="0" lang="en-US" sz="1733" b="1" i="0" u="none" strike="noStrike" kern="1200" cap="none" spc="0" normalizeH="0" baseline="0" noProof="0" dirty="0">
                <a:ln>
                  <a:noFill/>
                </a:ln>
                <a:solidFill>
                  <a:srgbClr val="049159">
                    <a:lumMod val="20000"/>
                    <a:lumOff val="80000"/>
                  </a:srgbClr>
                </a:solidFill>
                <a:effectLst/>
                <a:uLnTx/>
                <a:uFillTx/>
                <a:latin typeface="Calibri"/>
                <a:ea typeface="+mn-ea"/>
                <a:cs typeface="+mn-cs"/>
              </a:rPr>
              <a:t>BUSINESS BENEFITS</a:t>
            </a:r>
          </a:p>
        </p:txBody>
      </p:sp>
      <p:sp>
        <p:nvSpPr>
          <p:cNvPr id="11" name="Content Placeholder 3"/>
          <p:cNvSpPr txBox="1">
            <a:spLocks/>
          </p:cNvSpPr>
          <p:nvPr/>
        </p:nvSpPr>
        <p:spPr>
          <a:xfrm>
            <a:off x="385353" y="4716331"/>
            <a:ext cx="4379117" cy="1969770"/>
          </a:xfrm>
          <a:prstGeom prst="rect">
            <a:avLst/>
          </a:prstGeom>
        </p:spPr>
        <p:txBody>
          <a:bodyPr vert="horz" wrap="square" lIns="91440" tIns="45720" rIns="91440" bIns="45720" rtlCol="0">
            <a:spAutoFit/>
          </a:bodyPr>
          <a:lstStyle>
            <a:lvl1pPr marL="233357" indent="-233357" algn="l" defTabSz="914378" rtl="0" eaLnBrk="1" latinLnBrk="0" hangingPunct="1">
              <a:spcBef>
                <a:spcPts val="0"/>
              </a:spcBef>
              <a:spcAft>
                <a:spcPts val="300"/>
              </a:spcAft>
              <a:buClr>
                <a:schemeClr val="accent2"/>
              </a:buClr>
              <a:buSzPct val="80000"/>
              <a:buFont typeface="Wingdings 3" panose="05040102010807070707" pitchFamily="18" charset="2"/>
              <a:buChar char=""/>
              <a:defRPr sz="2000" kern="1200">
                <a:solidFill>
                  <a:schemeClr val="bg2"/>
                </a:solidFill>
                <a:latin typeface="+mn-lt"/>
                <a:ea typeface="+mn-ea"/>
                <a:cs typeface="+mn-cs"/>
              </a:defRPr>
            </a:lvl1pPr>
            <a:lvl2pPr marL="438139" indent="-190496" algn="l" defTabSz="914378" rtl="0" eaLnBrk="1" latinLnBrk="0" hangingPunct="1">
              <a:spcBef>
                <a:spcPts val="0"/>
              </a:spcBef>
              <a:spcAft>
                <a:spcPts val="100"/>
              </a:spcAft>
              <a:buClr>
                <a:schemeClr val="accent2"/>
              </a:buClr>
              <a:buSzPct val="100000"/>
              <a:buFont typeface="Calibri" panose="020F0502020204030204" pitchFamily="34" charset="0"/>
              <a:buChar char="─"/>
              <a:defRPr sz="1800" kern="1200">
                <a:solidFill>
                  <a:schemeClr val="bg2"/>
                </a:solidFill>
                <a:latin typeface="+mn-lt"/>
                <a:ea typeface="+mn-ea"/>
                <a:cs typeface="+mn-cs"/>
              </a:defRPr>
            </a:lvl2pPr>
            <a:lvl3pPr marL="595298" indent="-152396" algn="l" defTabSz="914378" rtl="0" eaLnBrk="1" latinLnBrk="0" hangingPunct="1">
              <a:spcBef>
                <a:spcPts val="0"/>
              </a:spcBef>
              <a:spcAft>
                <a:spcPts val="100"/>
              </a:spcAft>
              <a:buClr>
                <a:schemeClr val="accent2"/>
              </a:buClr>
              <a:buSzPct val="70000"/>
              <a:buFont typeface="Wingdings 3" panose="05040102010807070707" pitchFamily="18" charset="2"/>
              <a:buChar char=""/>
              <a:defRPr sz="1600" kern="1200">
                <a:solidFill>
                  <a:schemeClr val="bg2"/>
                </a:solidFill>
                <a:latin typeface="+mn-lt"/>
                <a:ea typeface="+mn-ea"/>
                <a:cs typeface="+mn-cs"/>
              </a:defRPr>
            </a:lvl3pPr>
            <a:lvl4pPr marL="742931" indent="-142871" algn="l" defTabSz="914378" rtl="0" eaLnBrk="1" latinLnBrk="0" hangingPunct="1">
              <a:spcBef>
                <a:spcPts val="0"/>
              </a:spcBef>
              <a:spcAft>
                <a:spcPts val="100"/>
              </a:spcAft>
              <a:buClr>
                <a:schemeClr val="accent2"/>
              </a:buClr>
              <a:buFont typeface="Calibri" panose="020F0502020204030204" pitchFamily="34" charset="0"/>
              <a:buChar char="−"/>
              <a:defRPr sz="1400" kern="1200">
                <a:solidFill>
                  <a:schemeClr val="bg2"/>
                </a:solidFill>
                <a:latin typeface="+mn-lt"/>
                <a:ea typeface="+mn-ea"/>
                <a:cs typeface="+mn-cs"/>
              </a:defRPr>
            </a:lvl4pPr>
            <a:lvl5pPr marL="871517" indent="-119060" algn="l" defTabSz="914378" rtl="0" eaLnBrk="1" latinLnBrk="0" hangingPunct="1">
              <a:spcBef>
                <a:spcPts val="0"/>
              </a:spcBef>
              <a:spcAft>
                <a:spcPts val="100"/>
              </a:spcAft>
              <a:buClr>
                <a:schemeClr val="accent2"/>
              </a:buClr>
              <a:buFont typeface="Calibri" panose="020F0502020204030204" pitchFamily="34" charset="0"/>
              <a:buChar char="−"/>
              <a:defRPr sz="1200" kern="1200">
                <a:solidFill>
                  <a:schemeClr val="bg2"/>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578" marR="0" lvl="0" indent="-228578" algn="l" defTabSz="1219110" rtl="0" eaLnBrk="1" fontAlgn="auto" latinLnBrk="0" hangingPunct="1">
              <a:lnSpc>
                <a:spcPct val="100000"/>
              </a:lnSpc>
              <a:spcBef>
                <a:spcPts val="0"/>
              </a:spcBef>
              <a:spcAft>
                <a:spcPts val="300"/>
              </a:spcAft>
              <a:buClr>
                <a:srgbClr val="049159">
                  <a:lumMod val="20000"/>
                  <a:lumOff val="80000"/>
                </a:srgbClr>
              </a:buClr>
              <a:buSzPct val="80000"/>
              <a:buFont typeface="Wingdings 3" panose="05040102010807070707" pitchFamily="18" charset="2"/>
              <a:buChar char=""/>
              <a:tabLst/>
              <a:defRPr/>
            </a:pPr>
            <a:r>
              <a:rPr kumimoji="0" lang="en-IN" sz="1400" b="0" i="0" u="none" strike="noStrike" kern="1200" cap="none" spc="0" normalizeH="0" baseline="0" noProof="0" dirty="0">
                <a:ln>
                  <a:noFill/>
                </a:ln>
                <a:solidFill>
                  <a:srgbClr val="FFFFFF"/>
                </a:solidFill>
                <a:effectLst/>
                <a:uLnTx/>
                <a:uFillTx/>
                <a:latin typeface="Calibri"/>
                <a:ea typeface="+mn-ea"/>
                <a:cs typeface="+mn-cs"/>
              </a:rPr>
              <a:t>Reduced business cycle time, achieved more accuracy and overall operational efficiency</a:t>
            </a:r>
          </a:p>
          <a:p>
            <a:pPr marL="228578" marR="0" lvl="0" indent="-228578" algn="l" defTabSz="1219110" rtl="0" eaLnBrk="1" fontAlgn="auto" latinLnBrk="0" hangingPunct="1">
              <a:lnSpc>
                <a:spcPct val="100000"/>
              </a:lnSpc>
              <a:spcBef>
                <a:spcPts val="0"/>
              </a:spcBef>
              <a:spcAft>
                <a:spcPts val="300"/>
              </a:spcAft>
              <a:buClr>
                <a:srgbClr val="049159">
                  <a:lumMod val="20000"/>
                  <a:lumOff val="80000"/>
                </a:srgbClr>
              </a:buClr>
              <a:buSzPct val="80000"/>
              <a:buFont typeface="Wingdings 3" panose="05040102010807070707" pitchFamily="18" charset="2"/>
              <a:buChar char=""/>
              <a:tabLst/>
              <a:defRPr/>
            </a:pPr>
            <a:r>
              <a:rPr kumimoji="0" lang="en-IN" sz="1400" b="0" i="0" u="none" strike="noStrike" kern="1200" cap="none" spc="0" normalizeH="0" baseline="0" noProof="0" dirty="0">
                <a:ln>
                  <a:noFill/>
                </a:ln>
                <a:solidFill>
                  <a:srgbClr val="FFFFFF"/>
                </a:solidFill>
                <a:effectLst/>
                <a:uLnTx/>
                <a:uFillTx/>
                <a:latin typeface="Calibri"/>
                <a:ea typeface="+mn-ea"/>
                <a:cs typeface="+mn-cs"/>
              </a:rPr>
              <a:t>Overnight running test cycle by offshore team saves time</a:t>
            </a:r>
          </a:p>
          <a:p>
            <a:pPr marL="228578" marR="0" lvl="0" indent="-228578" algn="l" defTabSz="1219110" rtl="0" eaLnBrk="1" fontAlgn="auto" latinLnBrk="0" hangingPunct="1">
              <a:lnSpc>
                <a:spcPct val="100000"/>
              </a:lnSpc>
              <a:spcBef>
                <a:spcPts val="0"/>
              </a:spcBef>
              <a:spcAft>
                <a:spcPts val="300"/>
              </a:spcAft>
              <a:buClr>
                <a:srgbClr val="049159">
                  <a:lumMod val="20000"/>
                  <a:lumOff val="80000"/>
                </a:srgbClr>
              </a:buClr>
              <a:buSzPct val="80000"/>
              <a:buFont typeface="Wingdings 3" panose="05040102010807070707" pitchFamily="18" charset="2"/>
              <a:buChar char=""/>
              <a:tabLst/>
              <a:defRPr/>
            </a:pPr>
            <a:r>
              <a:rPr kumimoji="0" lang="en-IN" sz="1400" b="0" i="0" u="none" strike="noStrike" kern="1200" cap="none" spc="0" normalizeH="0" baseline="0" noProof="0" dirty="0">
                <a:ln>
                  <a:noFill/>
                </a:ln>
                <a:solidFill>
                  <a:srgbClr val="FFFFFF"/>
                </a:solidFill>
                <a:effectLst/>
                <a:uLnTx/>
                <a:uFillTx/>
                <a:latin typeface="Calibri"/>
                <a:ea typeface="+mn-ea"/>
                <a:cs typeface="+mn-cs"/>
              </a:rPr>
              <a:t>Zero defect leakage </a:t>
            </a:r>
          </a:p>
          <a:p>
            <a:pPr marL="228578" marR="0" lvl="0" indent="-228578" algn="l" defTabSz="1219110" rtl="0" eaLnBrk="1" fontAlgn="auto" latinLnBrk="0" hangingPunct="1">
              <a:lnSpc>
                <a:spcPct val="100000"/>
              </a:lnSpc>
              <a:spcBef>
                <a:spcPts val="0"/>
              </a:spcBef>
              <a:spcAft>
                <a:spcPts val="300"/>
              </a:spcAft>
              <a:buClr>
                <a:srgbClr val="049159">
                  <a:lumMod val="20000"/>
                  <a:lumOff val="80000"/>
                </a:srgbClr>
              </a:buClr>
              <a:buSzPct val="80000"/>
              <a:buFont typeface="Wingdings 3" panose="05040102010807070707" pitchFamily="18" charset="2"/>
              <a:buChar char=""/>
              <a:tabLst/>
              <a:defRPr/>
            </a:pPr>
            <a:r>
              <a:rPr kumimoji="0" lang="en-IN" sz="1400" b="0" i="0" u="none" strike="noStrike" kern="1200" cap="none" spc="0" normalizeH="0" baseline="0" noProof="0" dirty="0">
                <a:ln>
                  <a:noFill/>
                </a:ln>
                <a:solidFill>
                  <a:srgbClr val="FFFFFF"/>
                </a:solidFill>
                <a:effectLst/>
                <a:uLnTx/>
                <a:uFillTx/>
                <a:latin typeface="Calibri"/>
                <a:ea typeface="+mn-ea"/>
                <a:cs typeface="+mn-cs"/>
              </a:rPr>
              <a:t>Complied with several  federal laws  and standards like OWASP</a:t>
            </a:r>
          </a:p>
          <a:p>
            <a:pPr marL="228578" marR="0" lvl="0" indent="-228578" algn="l" defTabSz="1219110" rtl="0" eaLnBrk="1" fontAlgn="auto" latinLnBrk="0" hangingPunct="1">
              <a:lnSpc>
                <a:spcPct val="100000"/>
              </a:lnSpc>
              <a:spcBef>
                <a:spcPts val="0"/>
              </a:spcBef>
              <a:spcAft>
                <a:spcPts val="300"/>
              </a:spcAft>
              <a:buClr>
                <a:srgbClr val="049159">
                  <a:lumMod val="20000"/>
                  <a:lumOff val="80000"/>
                </a:srgbClr>
              </a:buClr>
              <a:buSzPct val="80000"/>
              <a:buFont typeface="Wingdings 3" panose="05040102010807070707" pitchFamily="18" charset="2"/>
              <a:buChar char=""/>
              <a:tabLst/>
              <a:defRPr/>
            </a:pPr>
            <a:r>
              <a:rPr kumimoji="0" lang="en-IN" sz="1400" b="0" i="0" u="none" strike="noStrike" kern="1200" cap="none" spc="0" normalizeH="0" baseline="0" noProof="0" dirty="0">
                <a:ln>
                  <a:noFill/>
                </a:ln>
                <a:solidFill>
                  <a:srgbClr val="FFFFFF"/>
                </a:solidFill>
                <a:effectLst/>
                <a:uLnTx/>
                <a:uFillTx/>
                <a:latin typeface="Calibri"/>
                <a:ea typeface="+mn-ea"/>
                <a:cs typeface="+mn-cs"/>
              </a:rPr>
              <a:t>Top 5 rated apps with 5 start reviews</a:t>
            </a:r>
          </a:p>
        </p:txBody>
      </p:sp>
      <p:sp>
        <p:nvSpPr>
          <p:cNvPr id="15" name="Freeform 14"/>
          <p:cNvSpPr/>
          <p:nvPr/>
        </p:nvSpPr>
        <p:spPr>
          <a:xfrm flipH="1">
            <a:off x="3" y="1810563"/>
            <a:ext cx="5035552" cy="206471"/>
          </a:xfrm>
          <a:custGeom>
            <a:avLst/>
            <a:gdLst>
              <a:gd name="connsiteX0" fmla="*/ 0 w 6663267"/>
              <a:gd name="connsiteY0" fmla="*/ 0 h 0"/>
              <a:gd name="connsiteX1" fmla="*/ 6663267 w 6663267"/>
              <a:gd name="connsiteY1" fmla="*/ 0 h 0"/>
            </a:gdLst>
            <a:ahLst/>
            <a:cxnLst>
              <a:cxn ang="0">
                <a:pos x="connsiteX0" y="connsiteY0"/>
              </a:cxn>
              <a:cxn ang="0">
                <a:pos x="connsiteX1" y="connsiteY1"/>
              </a:cxn>
            </a:cxnLst>
            <a:rect l="l" t="t" r="r" b="b"/>
            <a:pathLst>
              <a:path w="6663267">
                <a:moveTo>
                  <a:pt x="0" y="0"/>
                </a:moveTo>
                <a:lnTo>
                  <a:pt x="6663267" y="0"/>
                </a:lnTo>
              </a:path>
            </a:pathLst>
          </a:custGeom>
          <a:no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6" name="Text Placeholder 2"/>
          <p:cNvSpPr txBox="1">
            <a:spLocks/>
          </p:cNvSpPr>
          <p:nvPr/>
        </p:nvSpPr>
        <p:spPr>
          <a:xfrm>
            <a:off x="5264088" y="1242109"/>
            <a:ext cx="4369561" cy="332851"/>
          </a:xfrm>
          <a:prstGeom prst="rect">
            <a:avLst/>
          </a:prstGeom>
        </p:spPr>
        <p:txBody>
          <a:bodyPr vert="horz" lIns="91440" tIns="45720" rIns="91440" bIns="45720" rtlCol="0">
            <a:noAutofit/>
          </a:bodyPr>
          <a:lstStyle>
            <a:lvl1pPr marL="0" indent="0" algn="l" defTabSz="914378" rtl="0" eaLnBrk="1" latinLnBrk="0" hangingPunct="1">
              <a:lnSpc>
                <a:spcPts val="2500"/>
              </a:lnSpc>
              <a:spcBef>
                <a:spcPct val="20000"/>
              </a:spcBef>
              <a:buFont typeface="Arial" panose="020B0604020202020204" pitchFamily="34" charset="0"/>
              <a:buNone/>
              <a:defRPr sz="2200" kern="1200">
                <a:solidFill>
                  <a:schemeClr val="accent4"/>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1219110" rtl="0" eaLnBrk="1" fontAlgn="auto" latinLnBrk="0" hangingPunct="1">
              <a:lnSpc>
                <a:spcPts val="2500"/>
              </a:lnSpc>
              <a:spcBef>
                <a:spcPct val="20000"/>
              </a:spcBef>
              <a:spcAft>
                <a:spcPts val="0"/>
              </a:spcAft>
              <a:buClrTx/>
              <a:buSzTx/>
              <a:buFont typeface="Arial" panose="020B0604020202020204" pitchFamily="34" charset="0"/>
              <a:buNone/>
              <a:tabLst/>
              <a:defRPr/>
            </a:pPr>
            <a:r>
              <a:rPr kumimoji="0" lang="en-US" sz="1733" b="1" i="0" u="none" strike="noStrike" kern="1200" cap="none" spc="0" normalizeH="0" baseline="0" noProof="0" dirty="0">
                <a:ln>
                  <a:noFill/>
                </a:ln>
                <a:solidFill>
                  <a:srgbClr val="0E678C"/>
                </a:solidFill>
                <a:effectLst/>
                <a:uLnTx/>
                <a:uFillTx/>
                <a:latin typeface="Calibri"/>
                <a:ea typeface="+mn-ea"/>
                <a:cs typeface="+mn-cs"/>
              </a:rPr>
              <a:t>ideyaLabs SOLUTION</a:t>
            </a:r>
          </a:p>
        </p:txBody>
      </p:sp>
      <p:sp>
        <p:nvSpPr>
          <p:cNvPr id="17" name="Content Placeholder 3"/>
          <p:cNvSpPr txBox="1">
            <a:spLocks/>
          </p:cNvSpPr>
          <p:nvPr/>
        </p:nvSpPr>
        <p:spPr>
          <a:xfrm>
            <a:off x="5264085" y="1661017"/>
            <a:ext cx="6428244" cy="2223686"/>
          </a:xfrm>
          <a:prstGeom prst="rect">
            <a:avLst/>
          </a:prstGeom>
        </p:spPr>
        <p:txBody>
          <a:bodyPr vert="horz" wrap="square" lIns="91440" tIns="45720" rIns="91440" bIns="45720" rtlCol="0">
            <a:spAutoFit/>
          </a:bodyPr>
          <a:lstStyle>
            <a:lvl1pPr marL="233357" indent="-233357" algn="l" defTabSz="914378" rtl="0" eaLnBrk="1" latinLnBrk="0" hangingPunct="1">
              <a:spcBef>
                <a:spcPts val="0"/>
              </a:spcBef>
              <a:spcAft>
                <a:spcPts val="300"/>
              </a:spcAft>
              <a:buClr>
                <a:schemeClr val="accent2"/>
              </a:buClr>
              <a:buSzPct val="80000"/>
              <a:buFont typeface="Wingdings 3" panose="05040102010807070707" pitchFamily="18" charset="2"/>
              <a:buChar char=""/>
              <a:defRPr sz="2000" kern="1200">
                <a:solidFill>
                  <a:schemeClr val="bg2"/>
                </a:solidFill>
                <a:latin typeface="+mn-lt"/>
                <a:ea typeface="+mn-ea"/>
                <a:cs typeface="+mn-cs"/>
              </a:defRPr>
            </a:lvl1pPr>
            <a:lvl2pPr marL="438139" indent="-190496" algn="l" defTabSz="914378" rtl="0" eaLnBrk="1" latinLnBrk="0" hangingPunct="1">
              <a:spcBef>
                <a:spcPts val="0"/>
              </a:spcBef>
              <a:spcAft>
                <a:spcPts val="100"/>
              </a:spcAft>
              <a:buClr>
                <a:schemeClr val="accent2"/>
              </a:buClr>
              <a:buSzPct val="100000"/>
              <a:buFont typeface="Calibri" panose="020F0502020204030204" pitchFamily="34" charset="0"/>
              <a:buChar char="─"/>
              <a:defRPr sz="1800" kern="1200">
                <a:solidFill>
                  <a:schemeClr val="bg2"/>
                </a:solidFill>
                <a:latin typeface="+mn-lt"/>
                <a:ea typeface="+mn-ea"/>
                <a:cs typeface="+mn-cs"/>
              </a:defRPr>
            </a:lvl2pPr>
            <a:lvl3pPr marL="595298" indent="-152396" algn="l" defTabSz="914378" rtl="0" eaLnBrk="1" latinLnBrk="0" hangingPunct="1">
              <a:spcBef>
                <a:spcPts val="0"/>
              </a:spcBef>
              <a:spcAft>
                <a:spcPts val="100"/>
              </a:spcAft>
              <a:buClr>
                <a:schemeClr val="accent2"/>
              </a:buClr>
              <a:buSzPct val="70000"/>
              <a:buFont typeface="Wingdings 3" panose="05040102010807070707" pitchFamily="18" charset="2"/>
              <a:buChar char=""/>
              <a:defRPr sz="1600" kern="1200">
                <a:solidFill>
                  <a:schemeClr val="bg2"/>
                </a:solidFill>
                <a:latin typeface="+mn-lt"/>
                <a:ea typeface="+mn-ea"/>
                <a:cs typeface="+mn-cs"/>
              </a:defRPr>
            </a:lvl3pPr>
            <a:lvl4pPr marL="742931" indent="-142871" algn="l" defTabSz="914378" rtl="0" eaLnBrk="1" latinLnBrk="0" hangingPunct="1">
              <a:spcBef>
                <a:spcPts val="0"/>
              </a:spcBef>
              <a:spcAft>
                <a:spcPts val="100"/>
              </a:spcAft>
              <a:buClr>
                <a:schemeClr val="accent2"/>
              </a:buClr>
              <a:buFont typeface="Calibri" panose="020F0502020204030204" pitchFamily="34" charset="0"/>
              <a:buChar char="−"/>
              <a:defRPr sz="1400" kern="1200">
                <a:solidFill>
                  <a:schemeClr val="bg2"/>
                </a:solidFill>
                <a:latin typeface="+mn-lt"/>
                <a:ea typeface="+mn-ea"/>
                <a:cs typeface="+mn-cs"/>
              </a:defRPr>
            </a:lvl4pPr>
            <a:lvl5pPr marL="871517" indent="-119060" algn="l" defTabSz="914378" rtl="0" eaLnBrk="1" latinLnBrk="0" hangingPunct="1">
              <a:spcBef>
                <a:spcPts val="0"/>
              </a:spcBef>
              <a:spcAft>
                <a:spcPts val="100"/>
              </a:spcAft>
              <a:buClr>
                <a:schemeClr val="accent2"/>
              </a:buClr>
              <a:buFont typeface="Calibri" panose="020F0502020204030204" pitchFamily="34" charset="0"/>
              <a:buChar char="−"/>
              <a:defRPr sz="1200" kern="1200">
                <a:solidFill>
                  <a:schemeClr val="bg2"/>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578" marR="0" lvl="0" indent="-228578" algn="l" defTabSz="1219110" rtl="0" eaLnBrk="1" fontAlgn="auto" latinLnBrk="0" hangingPunct="1">
              <a:lnSpc>
                <a:spcPct val="100000"/>
              </a:lnSpc>
              <a:spcBef>
                <a:spcPts val="0"/>
              </a:spcBef>
              <a:spcAft>
                <a:spcPts val="300"/>
              </a:spcAft>
              <a:buClr>
                <a:srgbClr val="049159"/>
              </a:buClr>
              <a:buSzPct val="80000"/>
              <a:buFont typeface="Wingdings 3" panose="05040102010807070707" pitchFamily="18" charset="2"/>
              <a:buChar char=""/>
              <a:tabLst/>
              <a:defRPr/>
            </a:pPr>
            <a:r>
              <a:rPr kumimoji="0" lang="en-US" sz="1400" b="0" i="0" u="none" strike="noStrike" kern="1200" cap="none" spc="0" normalizeH="0" baseline="0" noProof="0" dirty="0">
                <a:ln>
                  <a:noFill/>
                </a:ln>
                <a:solidFill>
                  <a:srgbClr val="44464B"/>
                </a:solidFill>
                <a:effectLst/>
                <a:uLnTx/>
                <a:uFillTx/>
                <a:latin typeface="Calibri"/>
                <a:ea typeface="+mn-ea"/>
                <a:cs typeface="+mn-cs"/>
              </a:rPr>
              <a:t>ideyaLabs conducted a complete QA cycle in the phases for testing the native application across devices and networks</a:t>
            </a:r>
          </a:p>
          <a:p>
            <a:pPr marL="228578" marR="0" lvl="0" indent="-228578" algn="l" defTabSz="1219110" rtl="0" eaLnBrk="1" fontAlgn="auto" latinLnBrk="0" hangingPunct="1">
              <a:lnSpc>
                <a:spcPct val="100000"/>
              </a:lnSpc>
              <a:spcBef>
                <a:spcPts val="0"/>
              </a:spcBef>
              <a:spcAft>
                <a:spcPts val="300"/>
              </a:spcAft>
              <a:buClr>
                <a:srgbClr val="049159"/>
              </a:buClr>
              <a:buSzPct val="80000"/>
              <a:buFont typeface="Wingdings 3" panose="05040102010807070707" pitchFamily="18" charset="2"/>
              <a:buChar char=""/>
              <a:tabLst/>
              <a:defRPr/>
            </a:pPr>
            <a:r>
              <a:rPr kumimoji="0" lang="en-US" sz="1400" b="0" i="0" u="none" strike="noStrike" kern="1200" cap="none" spc="0" normalizeH="0" baseline="0" noProof="0" dirty="0">
                <a:ln>
                  <a:noFill/>
                </a:ln>
                <a:solidFill>
                  <a:srgbClr val="44464B"/>
                </a:solidFill>
                <a:effectLst/>
                <a:uLnTx/>
                <a:uFillTx/>
                <a:latin typeface="Calibri"/>
                <a:ea typeface="+mn-ea"/>
                <a:cs typeface="+mn-cs"/>
              </a:rPr>
              <a:t>Created complete test plan for both generic and platform test cases</a:t>
            </a:r>
          </a:p>
          <a:p>
            <a:pPr marL="228578" marR="0" lvl="0" indent="-228578" algn="l" defTabSz="1219110" rtl="0" eaLnBrk="1" fontAlgn="auto" latinLnBrk="0" hangingPunct="1">
              <a:lnSpc>
                <a:spcPct val="100000"/>
              </a:lnSpc>
              <a:spcBef>
                <a:spcPts val="0"/>
              </a:spcBef>
              <a:spcAft>
                <a:spcPts val="300"/>
              </a:spcAft>
              <a:buClr>
                <a:srgbClr val="049159"/>
              </a:buClr>
              <a:buSzPct val="80000"/>
              <a:buFont typeface="Wingdings 3" panose="05040102010807070707" pitchFamily="18" charset="2"/>
              <a:buChar char=""/>
              <a:tabLst/>
              <a:defRPr/>
            </a:pPr>
            <a:r>
              <a:rPr kumimoji="0" lang="en-US" sz="1400" b="0" i="0" u="none" strike="noStrike" kern="1200" cap="none" spc="0" normalizeH="0" baseline="0" noProof="0" dirty="0">
                <a:ln>
                  <a:noFill/>
                </a:ln>
                <a:solidFill>
                  <a:srgbClr val="44464B"/>
                </a:solidFill>
                <a:effectLst/>
                <a:uLnTx/>
                <a:uFillTx/>
                <a:latin typeface="Calibri"/>
                <a:ea typeface="+mn-ea"/>
                <a:cs typeface="+mn-cs"/>
              </a:rPr>
              <a:t>Used Calabash for verification of native apps functionality and UI testing</a:t>
            </a:r>
          </a:p>
          <a:p>
            <a:pPr marL="228578" marR="0" lvl="0" indent="-228578" algn="l" defTabSz="1219110" rtl="0" eaLnBrk="1" fontAlgn="auto" latinLnBrk="0" hangingPunct="1">
              <a:lnSpc>
                <a:spcPct val="100000"/>
              </a:lnSpc>
              <a:spcBef>
                <a:spcPts val="0"/>
              </a:spcBef>
              <a:spcAft>
                <a:spcPts val="300"/>
              </a:spcAft>
              <a:buClr>
                <a:srgbClr val="049159"/>
              </a:buClr>
              <a:buSzPct val="80000"/>
              <a:buFont typeface="Wingdings 3" panose="05040102010807070707" pitchFamily="18" charset="2"/>
              <a:buChar char=""/>
              <a:tabLst/>
              <a:defRPr/>
            </a:pPr>
            <a:r>
              <a:rPr kumimoji="0" lang="en-US" sz="1400" b="0" i="0" u="none" strike="noStrike" kern="1200" cap="none" spc="0" normalizeH="0" baseline="0" noProof="0" dirty="0">
                <a:ln>
                  <a:noFill/>
                </a:ln>
                <a:solidFill>
                  <a:srgbClr val="44464B"/>
                </a:solidFill>
                <a:effectLst/>
                <a:uLnTx/>
                <a:uFillTx/>
                <a:latin typeface="Calibri"/>
                <a:ea typeface="+mn-ea"/>
                <a:cs typeface="+mn-cs"/>
              </a:rPr>
              <a:t>Due to the presence of attributes from Ruby and Cucumber, the Calabash tool was  used for supporting behavioral testing activities</a:t>
            </a:r>
          </a:p>
          <a:p>
            <a:pPr marL="228578" marR="0" lvl="0" indent="-228578" algn="l" defTabSz="1219110" rtl="0" eaLnBrk="1" fontAlgn="auto" latinLnBrk="0" hangingPunct="1">
              <a:lnSpc>
                <a:spcPct val="100000"/>
              </a:lnSpc>
              <a:spcBef>
                <a:spcPts val="0"/>
              </a:spcBef>
              <a:spcAft>
                <a:spcPts val="300"/>
              </a:spcAft>
              <a:buClr>
                <a:srgbClr val="049159"/>
              </a:buClr>
              <a:buSzPct val="80000"/>
              <a:buFont typeface="Wingdings 3" panose="05040102010807070707" pitchFamily="18" charset="2"/>
              <a:buChar char=""/>
              <a:tabLst/>
              <a:defRPr/>
            </a:pPr>
            <a:r>
              <a:rPr kumimoji="0" lang="en-US" sz="1400" b="0" i="0" u="none" strike="noStrike" kern="1200" cap="none" spc="0" normalizeH="0" baseline="0" noProof="0" dirty="0">
                <a:ln>
                  <a:noFill/>
                </a:ln>
                <a:solidFill>
                  <a:srgbClr val="44464B"/>
                </a:solidFill>
                <a:effectLst/>
                <a:uLnTx/>
                <a:uFillTx/>
                <a:latin typeface="Calibri"/>
                <a:ea typeface="+mn-ea"/>
                <a:cs typeface="+mn-cs"/>
              </a:rPr>
              <a:t>Used Calabash tool to generate detailed HTML and XML format reports</a:t>
            </a:r>
          </a:p>
          <a:p>
            <a:pPr marL="228578" marR="0" lvl="0" indent="-228578" algn="l" defTabSz="1219110" rtl="0" eaLnBrk="1" fontAlgn="auto" latinLnBrk="0" hangingPunct="1">
              <a:lnSpc>
                <a:spcPct val="100000"/>
              </a:lnSpc>
              <a:spcBef>
                <a:spcPts val="0"/>
              </a:spcBef>
              <a:spcAft>
                <a:spcPts val="300"/>
              </a:spcAft>
              <a:buClr>
                <a:srgbClr val="049159"/>
              </a:buClr>
              <a:buSzPct val="80000"/>
              <a:buFont typeface="Wingdings 3" panose="05040102010807070707" pitchFamily="18" charset="2"/>
              <a:buChar char=""/>
              <a:tabLst/>
              <a:defRPr/>
            </a:pPr>
            <a:r>
              <a:rPr kumimoji="0" lang="en-US" sz="1400" b="0" i="0" u="none" strike="noStrike" kern="1200" cap="none" spc="0" normalizeH="0" baseline="0" noProof="0" dirty="0">
                <a:ln>
                  <a:noFill/>
                </a:ln>
                <a:solidFill>
                  <a:srgbClr val="44464B"/>
                </a:solidFill>
                <a:effectLst/>
                <a:uLnTx/>
                <a:uFillTx/>
                <a:latin typeface="Calibri"/>
                <a:ea typeface="+mn-ea"/>
                <a:cs typeface="+mn-cs"/>
              </a:rPr>
              <a:t>Configured Calabash with the continuous integration system to eliminate additional debugging steps. </a:t>
            </a:r>
            <a:endParaRPr kumimoji="0" lang="en-IN" sz="1400" b="0" i="0" u="none" strike="noStrike" kern="1200" cap="none" spc="0" normalizeH="0" baseline="0" noProof="0" dirty="0">
              <a:ln>
                <a:noFill/>
              </a:ln>
              <a:solidFill>
                <a:srgbClr val="44464B"/>
              </a:solidFill>
              <a:effectLst/>
              <a:uLnTx/>
              <a:uFillTx/>
              <a:latin typeface="Calibri"/>
              <a:ea typeface="+mn-ea"/>
              <a:cs typeface="+mn-cs"/>
            </a:endParaRPr>
          </a:p>
        </p:txBody>
      </p:sp>
      <p:sp>
        <p:nvSpPr>
          <p:cNvPr id="18" name="Text Placeholder 2"/>
          <p:cNvSpPr txBox="1">
            <a:spLocks/>
          </p:cNvSpPr>
          <p:nvPr/>
        </p:nvSpPr>
        <p:spPr>
          <a:xfrm>
            <a:off x="5264088" y="4063832"/>
            <a:ext cx="4369561" cy="332851"/>
          </a:xfrm>
          <a:prstGeom prst="rect">
            <a:avLst/>
          </a:prstGeom>
        </p:spPr>
        <p:txBody>
          <a:bodyPr vert="horz" lIns="91440" tIns="45720" rIns="91440" bIns="45720" rtlCol="0">
            <a:noAutofit/>
          </a:bodyPr>
          <a:lstStyle>
            <a:lvl1pPr marL="0" indent="0" algn="l" defTabSz="914378" rtl="0" eaLnBrk="1" latinLnBrk="0" hangingPunct="1">
              <a:lnSpc>
                <a:spcPts val="2500"/>
              </a:lnSpc>
              <a:spcBef>
                <a:spcPct val="20000"/>
              </a:spcBef>
              <a:buFont typeface="Arial" panose="020B0604020202020204" pitchFamily="34" charset="0"/>
              <a:buNone/>
              <a:defRPr sz="2200" kern="1200">
                <a:solidFill>
                  <a:schemeClr val="accent4"/>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1219110" rtl="0" eaLnBrk="1" fontAlgn="auto" latinLnBrk="0" hangingPunct="1">
              <a:lnSpc>
                <a:spcPts val="2500"/>
              </a:lnSpc>
              <a:spcBef>
                <a:spcPct val="20000"/>
              </a:spcBef>
              <a:spcAft>
                <a:spcPts val="0"/>
              </a:spcAft>
              <a:buClrTx/>
              <a:buSzTx/>
              <a:buFont typeface="Arial" panose="020B0604020202020204" pitchFamily="34" charset="0"/>
              <a:buNone/>
              <a:tabLst/>
              <a:defRPr/>
            </a:pPr>
            <a:r>
              <a:rPr kumimoji="0" lang="en-US" sz="1733" b="1" i="0" u="none" strike="noStrike" kern="1200" cap="none" spc="0" normalizeH="0" baseline="0" noProof="0" dirty="0">
                <a:ln>
                  <a:noFill/>
                </a:ln>
                <a:solidFill>
                  <a:srgbClr val="0E678C"/>
                </a:solidFill>
                <a:effectLst/>
                <a:uLnTx/>
                <a:uFillTx/>
                <a:latin typeface="Calibri"/>
                <a:ea typeface="+mn-ea"/>
                <a:cs typeface="+mn-cs"/>
              </a:rPr>
              <a:t>TECHNOLOGY STACK</a:t>
            </a:r>
          </a:p>
        </p:txBody>
      </p:sp>
      <p:sp>
        <p:nvSpPr>
          <p:cNvPr id="19" name="Content Placeholder 3"/>
          <p:cNvSpPr txBox="1">
            <a:spLocks/>
          </p:cNvSpPr>
          <p:nvPr/>
        </p:nvSpPr>
        <p:spPr>
          <a:xfrm>
            <a:off x="5264085" y="4562443"/>
            <a:ext cx="5999448" cy="307777"/>
          </a:xfrm>
          <a:prstGeom prst="rect">
            <a:avLst/>
          </a:prstGeom>
        </p:spPr>
        <p:txBody>
          <a:bodyPr vert="horz" wrap="square" lIns="91440" tIns="45720" rIns="91440" bIns="45720" rtlCol="0">
            <a:spAutoFit/>
          </a:bodyPr>
          <a:lstStyle>
            <a:lvl1pPr marL="233357" indent="-233357" algn="l" defTabSz="914378" rtl="0" eaLnBrk="1" latinLnBrk="0" hangingPunct="1">
              <a:spcBef>
                <a:spcPts val="0"/>
              </a:spcBef>
              <a:spcAft>
                <a:spcPts val="300"/>
              </a:spcAft>
              <a:buClr>
                <a:schemeClr val="accent2"/>
              </a:buClr>
              <a:buSzPct val="80000"/>
              <a:buFont typeface="Wingdings 3" panose="05040102010807070707" pitchFamily="18" charset="2"/>
              <a:buChar char=""/>
              <a:defRPr sz="2000" kern="1200">
                <a:solidFill>
                  <a:schemeClr val="bg2"/>
                </a:solidFill>
                <a:latin typeface="+mn-lt"/>
                <a:ea typeface="+mn-ea"/>
                <a:cs typeface="+mn-cs"/>
              </a:defRPr>
            </a:lvl1pPr>
            <a:lvl2pPr marL="438139" indent="-190496" algn="l" defTabSz="914378" rtl="0" eaLnBrk="1" latinLnBrk="0" hangingPunct="1">
              <a:spcBef>
                <a:spcPts val="0"/>
              </a:spcBef>
              <a:spcAft>
                <a:spcPts val="100"/>
              </a:spcAft>
              <a:buClr>
                <a:schemeClr val="accent2"/>
              </a:buClr>
              <a:buSzPct val="100000"/>
              <a:buFont typeface="Calibri" panose="020F0502020204030204" pitchFamily="34" charset="0"/>
              <a:buChar char="─"/>
              <a:defRPr sz="1800" kern="1200">
                <a:solidFill>
                  <a:schemeClr val="bg2"/>
                </a:solidFill>
                <a:latin typeface="+mn-lt"/>
                <a:ea typeface="+mn-ea"/>
                <a:cs typeface="+mn-cs"/>
              </a:defRPr>
            </a:lvl2pPr>
            <a:lvl3pPr marL="595298" indent="-152396" algn="l" defTabSz="914378" rtl="0" eaLnBrk="1" latinLnBrk="0" hangingPunct="1">
              <a:spcBef>
                <a:spcPts val="0"/>
              </a:spcBef>
              <a:spcAft>
                <a:spcPts val="100"/>
              </a:spcAft>
              <a:buClr>
                <a:schemeClr val="accent2"/>
              </a:buClr>
              <a:buSzPct val="70000"/>
              <a:buFont typeface="Wingdings 3" panose="05040102010807070707" pitchFamily="18" charset="2"/>
              <a:buChar char=""/>
              <a:defRPr sz="1600" kern="1200">
                <a:solidFill>
                  <a:schemeClr val="bg2"/>
                </a:solidFill>
                <a:latin typeface="+mn-lt"/>
                <a:ea typeface="+mn-ea"/>
                <a:cs typeface="+mn-cs"/>
              </a:defRPr>
            </a:lvl3pPr>
            <a:lvl4pPr marL="742931" indent="-142871" algn="l" defTabSz="914378" rtl="0" eaLnBrk="1" latinLnBrk="0" hangingPunct="1">
              <a:spcBef>
                <a:spcPts val="0"/>
              </a:spcBef>
              <a:spcAft>
                <a:spcPts val="100"/>
              </a:spcAft>
              <a:buClr>
                <a:schemeClr val="accent2"/>
              </a:buClr>
              <a:buFont typeface="Calibri" panose="020F0502020204030204" pitchFamily="34" charset="0"/>
              <a:buChar char="−"/>
              <a:defRPr sz="1400" kern="1200">
                <a:solidFill>
                  <a:schemeClr val="bg2"/>
                </a:solidFill>
                <a:latin typeface="+mn-lt"/>
                <a:ea typeface="+mn-ea"/>
                <a:cs typeface="+mn-cs"/>
              </a:defRPr>
            </a:lvl4pPr>
            <a:lvl5pPr marL="871517" indent="-119060" algn="l" defTabSz="914378" rtl="0" eaLnBrk="1" latinLnBrk="0" hangingPunct="1">
              <a:spcBef>
                <a:spcPts val="0"/>
              </a:spcBef>
              <a:spcAft>
                <a:spcPts val="100"/>
              </a:spcAft>
              <a:buClr>
                <a:schemeClr val="accent2"/>
              </a:buClr>
              <a:buFont typeface="Calibri" panose="020F0502020204030204" pitchFamily="34" charset="0"/>
              <a:buChar char="−"/>
              <a:defRPr sz="1200" kern="1200">
                <a:solidFill>
                  <a:schemeClr val="bg2"/>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578" marR="0" lvl="0" indent="-228578" algn="l" defTabSz="1219110" rtl="0" eaLnBrk="1" fontAlgn="auto" latinLnBrk="0" hangingPunct="1">
              <a:lnSpc>
                <a:spcPct val="100000"/>
              </a:lnSpc>
              <a:spcBef>
                <a:spcPts val="0"/>
              </a:spcBef>
              <a:spcAft>
                <a:spcPts val="300"/>
              </a:spcAft>
              <a:buClr>
                <a:srgbClr val="049159"/>
              </a:buClr>
              <a:buSzPct val="80000"/>
              <a:buFont typeface="Wingdings 3" panose="05040102010807070707" pitchFamily="18" charset="2"/>
              <a:buChar char=""/>
              <a:tabLst/>
              <a:defRPr/>
            </a:pPr>
            <a:r>
              <a:rPr kumimoji="0" lang="fr-FR" sz="1400" b="0" i="0" u="none" strike="noStrike" kern="1200" cap="none" spc="0" normalizeH="0" baseline="0" noProof="0" dirty="0">
                <a:ln>
                  <a:noFill/>
                </a:ln>
                <a:solidFill>
                  <a:srgbClr val="44464B"/>
                </a:solidFill>
                <a:effectLst/>
                <a:uLnTx/>
                <a:uFillTx/>
                <a:latin typeface="Calibri"/>
                <a:ea typeface="+mn-ea"/>
                <a:cs typeface="+mn-cs"/>
              </a:rPr>
              <a:t>Jira, TestRail, Confluence, SQL, Android SDK, </a:t>
            </a:r>
            <a:r>
              <a:rPr kumimoji="0" lang="en-US" sz="1400" b="0" i="0" u="none" strike="noStrike" kern="1200" cap="none" spc="0" normalizeH="0" baseline="0" noProof="0" dirty="0">
                <a:ln>
                  <a:noFill/>
                </a:ln>
                <a:solidFill>
                  <a:srgbClr val="44464B"/>
                </a:solidFill>
                <a:effectLst/>
                <a:uLnTx/>
                <a:uFillTx/>
                <a:latin typeface="Calibri" pitchFamily="34" charset="0"/>
                <a:ea typeface="+mn-ea"/>
                <a:cs typeface="+mn-cs"/>
              </a:rPr>
              <a:t>Selenium, Appium</a:t>
            </a:r>
            <a:endParaRPr kumimoji="0" lang="fr-FR" sz="1400" b="0" i="0" u="none" strike="noStrike" kern="1200" cap="none" spc="0" normalizeH="0" baseline="0" noProof="0" dirty="0">
              <a:ln>
                <a:noFill/>
              </a:ln>
              <a:solidFill>
                <a:srgbClr val="44464B"/>
              </a:solidFill>
              <a:effectLst/>
              <a:uLnTx/>
              <a:uFillTx/>
              <a:latin typeface="Calibri"/>
              <a:ea typeface="+mn-ea"/>
              <a:cs typeface="+mn-cs"/>
            </a:endParaRPr>
          </a:p>
        </p:txBody>
      </p:sp>
      <p:sp>
        <p:nvSpPr>
          <p:cNvPr id="5" name="Rectangle 4"/>
          <p:cNvSpPr/>
          <p:nvPr/>
        </p:nvSpPr>
        <p:spPr>
          <a:xfrm>
            <a:off x="178194" y="1331979"/>
            <a:ext cx="4158527" cy="338554"/>
          </a:xfrm>
          <a:prstGeom prst="rect">
            <a:avLst/>
          </a:prstGeom>
        </p:spPr>
        <p:txBody>
          <a:bodyPr wrap="square" anchor="ctr">
            <a:spAutoFit/>
          </a:bodyPr>
          <a:lstStyle/>
          <a:p>
            <a:pPr marL="0" marR="0" lvl="0" indent="0" algn="r" defTabSz="121914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64B"/>
                </a:solidFill>
                <a:effectLst/>
                <a:uLnTx/>
                <a:uFillTx/>
                <a:latin typeface="Fira Sans" pitchFamily="34" charset="0"/>
                <a:ea typeface="+mn-ea"/>
                <a:cs typeface="Arial" pitchFamily="34" charset="0"/>
              </a:rPr>
              <a:t>On Demand File Storage Provider</a:t>
            </a:r>
          </a:p>
        </p:txBody>
      </p:sp>
      <p:pic>
        <p:nvPicPr>
          <p:cNvPr id="23" name="Picture 4" descr="D:\Peter Jafrin\xoriant\xoriant-icons\41.png">
            <a:extLst>
              <a:ext uri="{FF2B5EF4-FFF2-40B4-BE49-F238E27FC236}">
                <a16:creationId xmlns:a16="http://schemas.microsoft.com/office/drawing/2014/main" id="{ECAF3563-9DB7-46CC-B270-EFC169DB2C66}"/>
              </a:ext>
            </a:extLst>
          </p:cNvPr>
          <p:cNvPicPr>
            <a:picLocks noChangeAspect="1" noChangeArrowheads="1"/>
          </p:cNvPicPr>
          <p:nvPr/>
        </p:nvPicPr>
        <p:blipFill>
          <a:blip r:embed="rId3" cstate="print">
            <a:duotone>
              <a:prstClr val="black"/>
              <a:schemeClr val="accent1">
                <a:tint val="45000"/>
                <a:satMod val="400000"/>
              </a:schemeClr>
            </a:duotone>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4386341" y="1257229"/>
            <a:ext cx="508987" cy="422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48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209E3-B5B8-4DF5-8E7A-BD9A73925F99}"/>
              </a:ext>
            </a:extLst>
          </p:cNvPr>
          <p:cNvSpPr>
            <a:spLocks noGrp="1"/>
          </p:cNvSpPr>
          <p:nvPr>
            <p:ph type="title"/>
          </p:nvPr>
        </p:nvSpPr>
        <p:spPr>
          <a:xfrm>
            <a:off x="385351" y="260144"/>
            <a:ext cx="10972800" cy="678589"/>
          </a:xfrm>
        </p:spPr>
        <p:txBody>
          <a:bodyPr>
            <a:normAutofit/>
          </a:bodyPr>
          <a:lstStyle/>
          <a:p>
            <a:r>
              <a:rPr lang="en-US" sz="3600" dirty="0"/>
              <a:t>Reports</a:t>
            </a:r>
            <a:endParaRPr lang="en-IN" sz="3600" dirty="0"/>
          </a:p>
        </p:txBody>
      </p:sp>
      <p:sp>
        <p:nvSpPr>
          <p:cNvPr id="4" name="Content Placeholder 3">
            <a:extLst>
              <a:ext uri="{FF2B5EF4-FFF2-40B4-BE49-F238E27FC236}">
                <a16:creationId xmlns:a16="http://schemas.microsoft.com/office/drawing/2014/main" id="{4987CC06-76A5-45B9-931A-914DF1452195}"/>
              </a:ext>
            </a:extLst>
          </p:cNvPr>
          <p:cNvSpPr>
            <a:spLocks noGrp="1"/>
          </p:cNvSpPr>
          <p:nvPr>
            <p:ph idx="13"/>
          </p:nvPr>
        </p:nvSpPr>
        <p:spPr/>
        <p:txBody>
          <a:bodyPr/>
          <a:lstStyle/>
          <a:p>
            <a:endParaRPr lang="en-IN"/>
          </a:p>
        </p:txBody>
      </p:sp>
      <p:pic>
        <p:nvPicPr>
          <p:cNvPr id="5" name="Picture 4">
            <a:extLst>
              <a:ext uri="{FF2B5EF4-FFF2-40B4-BE49-F238E27FC236}">
                <a16:creationId xmlns:a16="http://schemas.microsoft.com/office/drawing/2014/main" id="{9AF5C457-E43C-4834-B70F-E18A36A7515D}"/>
              </a:ext>
            </a:extLst>
          </p:cNvPr>
          <p:cNvPicPr>
            <a:picLocks noChangeAspect="1"/>
          </p:cNvPicPr>
          <p:nvPr/>
        </p:nvPicPr>
        <p:blipFill>
          <a:blip r:embed="rId2"/>
          <a:stretch>
            <a:fillRect/>
          </a:stretch>
        </p:blipFill>
        <p:spPr>
          <a:xfrm>
            <a:off x="313267" y="1111699"/>
            <a:ext cx="11565466" cy="5468738"/>
          </a:xfrm>
          <a:prstGeom prst="rect">
            <a:avLst/>
          </a:prstGeom>
        </p:spPr>
      </p:pic>
    </p:spTree>
    <p:extLst>
      <p:ext uri="{BB962C8B-B14F-4D97-AF65-F5344CB8AC3E}">
        <p14:creationId xmlns:p14="http://schemas.microsoft.com/office/powerpoint/2010/main" val="3077074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FC3D5-60AB-4747-A295-7EB14F3A5E80}"/>
              </a:ext>
            </a:extLst>
          </p:cNvPr>
          <p:cNvSpPr>
            <a:spLocks noGrp="1"/>
          </p:cNvSpPr>
          <p:nvPr>
            <p:ph type="title"/>
          </p:nvPr>
        </p:nvSpPr>
        <p:spPr/>
        <p:txBody>
          <a:bodyPr>
            <a:normAutofit/>
          </a:bodyPr>
          <a:lstStyle/>
          <a:p>
            <a:r>
              <a:rPr lang="en-US" sz="3600" dirty="0"/>
              <a:t>Reports</a:t>
            </a:r>
            <a:endParaRPr lang="en-IN" sz="3600" dirty="0"/>
          </a:p>
        </p:txBody>
      </p:sp>
      <p:sp>
        <p:nvSpPr>
          <p:cNvPr id="4" name="Content Placeholder 3">
            <a:extLst>
              <a:ext uri="{FF2B5EF4-FFF2-40B4-BE49-F238E27FC236}">
                <a16:creationId xmlns:a16="http://schemas.microsoft.com/office/drawing/2014/main" id="{8AC984B0-59E8-47C6-847F-0A066A9149B8}"/>
              </a:ext>
            </a:extLst>
          </p:cNvPr>
          <p:cNvSpPr>
            <a:spLocks noGrp="1"/>
          </p:cNvSpPr>
          <p:nvPr>
            <p:ph idx="13"/>
          </p:nvPr>
        </p:nvSpPr>
        <p:spPr/>
        <p:txBody>
          <a:bodyPr/>
          <a:lstStyle/>
          <a:p>
            <a:endParaRPr lang="en-IN"/>
          </a:p>
        </p:txBody>
      </p:sp>
      <p:pic>
        <p:nvPicPr>
          <p:cNvPr id="5" name="Picture 4">
            <a:extLst>
              <a:ext uri="{FF2B5EF4-FFF2-40B4-BE49-F238E27FC236}">
                <a16:creationId xmlns:a16="http://schemas.microsoft.com/office/drawing/2014/main" id="{B138757E-E3C0-42FA-B72A-BD15EC01B3B4}"/>
              </a:ext>
            </a:extLst>
          </p:cNvPr>
          <p:cNvPicPr>
            <a:picLocks noChangeAspect="1"/>
          </p:cNvPicPr>
          <p:nvPr/>
        </p:nvPicPr>
        <p:blipFill>
          <a:blip r:embed="rId2"/>
          <a:stretch>
            <a:fillRect/>
          </a:stretch>
        </p:blipFill>
        <p:spPr>
          <a:xfrm>
            <a:off x="319755" y="1269999"/>
            <a:ext cx="11399520" cy="5368497"/>
          </a:xfrm>
          <a:prstGeom prst="rect">
            <a:avLst/>
          </a:prstGeom>
        </p:spPr>
      </p:pic>
      <p:sp>
        <p:nvSpPr>
          <p:cNvPr id="6" name="Rectangle 5">
            <a:extLst>
              <a:ext uri="{FF2B5EF4-FFF2-40B4-BE49-F238E27FC236}">
                <a16:creationId xmlns:a16="http://schemas.microsoft.com/office/drawing/2014/main" id="{81CD5373-B7E6-4A78-A3AE-78685BE81AD3}"/>
              </a:ext>
            </a:extLst>
          </p:cNvPr>
          <p:cNvSpPr/>
          <p:nvPr/>
        </p:nvSpPr>
        <p:spPr>
          <a:xfrm>
            <a:off x="5669280" y="3050771"/>
            <a:ext cx="648393" cy="7481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41490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0DEF3-FDE3-4F49-B2AB-5F64BAF548EC}"/>
              </a:ext>
            </a:extLst>
          </p:cNvPr>
          <p:cNvSpPr>
            <a:spLocks noGrp="1"/>
          </p:cNvSpPr>
          <p:nvPr>
            <p:ph type="title"/>
          </p:nvPr>
        </p:nvSpPr>
        <p:spPr/>
        <p:txBody>
          <a:bodyPr/>
          <a:lstStyle/>
          <a:p>
            <a:endParaRPr lang="en-IN" dirty="0"/>
          </a:p>
        </p:txBody>
      </p:sp>
      <p:pic>
        <p:nvPicPr>
          <p:cNvPr id="1028" name="Picture 4" descr="Best thank you slide for PPT">
            <a:extLst>
              <a:ext uri="{FF2B5EF4-FFF2-40B4-BE49-F238E27FC236}">
                <a16:creationId xmlns:a16="http://schemas.microsoft.com/office/drawing/2014/main" id="{0AE82DE2-D2D2-4D9B-A872-C65D6B84F4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3101043-846F-4E30-AD83-C7F9BC506AAA}"/>
              </a:ext>
            </a:extLst>
          </p:cNvPr>
          <p:cNvSpPr txBox="1"/>
          <p:nvPr/>
        </p:nvSpPr>
        <p:spPr>
          <a:xfrm>
            <a:off x="578909" y="3469268"/>
            <a:ext cx="5002741" cy="369332"/>
          </a:xfrm>
          <a:prstGeom prst="rect">
            <a:avLst/>
          </a:prstGeom>
          <a:solidFill>
            <a:schemeClr val="bg1"/>
          </a:solidFill>
          <a:effectLst/>
        </p:spPr>
        <p:txBody>
          <a:bodyPr wrap="square" rtlCol="0">
            <a:spAutoFit/>
          </a:bodyPr>
          <a:lstStyle/>
          <a:p>
            <a:r>
              <a:rPr lang="en-IN" b="0" i="0" dirty="0">
                <a:solidFill>
                  <a:srgbClr val="4D5156"/>
                </a:solidFill>
                <a:effectLst/>
                <a:latin typeface="Aharoni" panose="02010803020104030203" pitchFamily="2" charset="-79"/>
                <a:cs typeface="Aharoni" panose="02010803020104030203" pitchFamily="2" charset="-79"/>
              </a:rPr>
              <a:t>©</a:t>
            </a:r>
            <a:r>
              <a:rPr lang="en-IN" sz="1500" b="0" i="0" dirty="0">
                <a:solidFill>
                  <a:srgbClr val="4D5156"/>
                </a:solidFill>
                <a:effectLst/>
                <a:latin typeface="Aharoni" panose="02010803020104030203" pitchFamily="2" charset="-79"/>
                <a:cs typeface="Aharoni" panose="02010803020104030203" pitchFamily="2" charset="-79"/>
              </a:rPr>
              <a:t> ideyaLabs| </a:t>
            </a:r>
            <a:r>
              <a:rPr lang="en-IN" sz="1500" b="0" i="0" dirty="0">
                <a:solidFill>
                  <a:srgbClr val="4D5156"/>
                </a:solidFill>
                <a:effectLst/>
                <a:latin typeface="Aharoni" panose="02010803020104030203" pitchFamily="2" charset="-79"/>
                <a:cs typeface="Aharoni" panose="02010803020104030203" pitchFamily="2" charset="-79"/>
                <a:hlinkClick r:id="rId3"/>
              </a:rPr>
              <a:t>www.Ideyalabs.com</a:t>
            </a:r>
            <a:r>
              <a:rPr lang="en-IN" sz="1500" b="0" i="0" dirty="0">
                <a:solidFill>
                  <a:srgbClr val="4D5156"/>
                </a:solidFill>
                <a:effectLst/>
                <a:latin typeface="Aharoni" panose="02010803020104030203" pitchFamily="2" charset="-79"/>
                <a:cs typeface="Aharoni" panose="02010803020104030203" pitchFamily="2" charset="-79"/>
              </a:rPr>
              <a:t> | Confidential</a:t>
            </a:r>
            <a:endParaRPr lang="en-IN" sz="1500" dirty="0">
              <a:latin typeface="Aharoni" panose="02010803020104030203" pitchFamily="2" charset="-79"/>
              <a:cs typeface="Aharoni" panose="02010803020104030203" pitchFamily="2" charset="-79"/>
            </a:endParaRPr>
          </a:p>
        </p:txBody>
      </p:sp>
      <p:sp>
        <p:nvSpPr>
          <p:cNvPr id="9" name="Text Box 2057">
            <a:extLst>
              <a:ext uri="{FF2B5EF4-FFF2-40B4-BE49-F238E27FC236}">
                <a16:creationId xmlns:a16="http://schemas.microsoft.com/office/drawing/2014/main" id="{44DC5576-6914-4B1B-99E2-D60C2E39560B}"/>
              </a:ext>
            </a:extLst>
          </p:cNvPr>
          <p:cNvSpPr txBox="1">
            <a:spLocks noChangeArrowheads="1"/>
          </p:cNvSpPr>
          <p:nvPr/>
        </p:nvSpPr>
        <p:spPr bwMode="auto">
          <a:xfrm>
            <a:off x="6419591" y="5572094"/>
            <a:ext cx="4837413" cy="954107"/>
          </a:xfrm>
          <a:prstGeom prst="rect">
            <a:avLst/>
          </a:prstGeom>
          <a:noFill/>
          <a:ln w="9525">
            <a:noFill/>
            <a:miter lim="800000"/>
            <a:headEnd/>
            <a:tailEnd/>
          </a:ln>
        </p:spPr>
        <p:txBody>
          <a:bodyPr wrap="square">
            <a:spAutoFit/>
          </a:bodyPr>
          <a:lstStyle/>
          <a:p>
            <a:pPr algn="ctr"/>
            <a:r>
              <a:rPr lang="en-US" sz="2800" dirty="0">
                <a:latin typeface="Aharoni" panose="02010803020104030203" pitchFamily="2" charset="-79"/>
                <a:cs typeface="Aharoni" panose="02010803020104030203" pitchFamily="2" charset="-79"/>
              </a:rPr>
              <a:t>Contact:</a:t>
            </a:r>
          </a:p>
          <a:p>
            <a:pPr algn="ctr"/>
            <a:r>
              <a:rPr lang="en-US" sz="2800" dirty="0">
                <a:latin typeface="Aharoni" panose="02010803020104030203" pitchFamily="2" charset="-79"/>
                <a:cs typeface="Aharoni" panose="02010803020104030203" pitchFamily="2" charset="-79"/>
                <a:hlinkClick r:id="rId4"/>
              </a:rPr>
              <a:t>PrasadS@ideyalabs.com</a:t>
            </a:r>
            <a:r>
              <a:rPr lang="en-US" sz="2800" dirty="0">
                <a:latin typeface="Aharoni" panose="02010803020104030203" pitchFamily="2" charset="-79"/>
                <a:cs typeface="Aharoni" panose="02010803020104030203" pitchFamily="2" charset="-79"/>
              </a:rPr>
              <a:t> </a:t>
            </a:r>
          </a:p>
        </p:txBody>
      </p:sp>
      <p:pic>
        <p:nvPicPr>
          <p:cNvPr id="14" name="Content Placeholder 6">
            <a:extLst>
              <a:ext uri="{FF2B5EF4-FFF2-40B4-BE49-F238E27FC236}">
                <a16:creationId xmlns:a16="http://schemas.microsoft.com/office/drawing/2014/main" id="{DE2441EB-75A6-44E4-AABA-2F12213B48B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825" y="93807"/>
            <a:ext cx="2381250" cy="541193"/>
          </a:xfrm>
          <a:prstGeom prst="rect">
            <a:avLst/>
          </a:prstGeom>
        </p:spPr>
      </p:pic>
      <p:sp>
        <p:nvSpPr>
          <p:cNvPr id="11" name="Rectangle 10">
            <a:extLst>
              <a:ext uri="{FF2B5EF4-FFF2-40B4-BE49-F238E27FC236}">
                <a16:creationId xmlns:a16="http://schemas.microsoft.com/office/drawing/2014/main" id="{5E873542-2EF8-4188-97DB-7F067830C83D}"/>
              </a:ext>
            </a:extLst>
          </p:cNvPr>
          <p:cNvSpPr/>
          <p:nvPr/>
        </p:nvSpPr>
        <p:spPr>
          <a:xfrm>
            <a:off x="742950" y="3792433"/>
            <a:ext cx="3990975" cy="1128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8C3DAFBD-D534-4C62-AE77-9DD69D9EEA72}"/>
              </a:ext>
            </a:extLst>
          </p:cNvPr>
          <p:cNvSpPr txBox="1"/>
          <p:nvPr/>
        </p:nvSpPr>
        <p:spPr>
          <a:xfrm>
            <a:off x="647700" y="2286000"/>
            <a:ext cx="4257675" cy="1015663"/>
          </a:xfrm>
          <a:prstGeom prst="rect">
            <a:avLst/>
          </a:prstGeom>
          <a:solidFill>
            <a:schemeClr val="bg1"/>
          </a:solidFill>
        </p:spPr>
        <p:txBody>
          <a:bodyPr wrap="square" rtlCol="0">
            <a:spAutoFit/>
          </a:bodyPr>
          <a:lstStyle/>
          <a:p>
            <a:r>
              <a:rPr lang="en-US" sz="6000" dirty="0">
                <a:latin typeface="Aharoni" panose="020B0604020202020204" pitchFamily="2" charset="-79"/>
                <a:cs typeface="Aharoni" panose="020B0604020202020204" pitchFamily="2" charset="-79"/>
              </a:rPr>
              <a:t>Thank You</a:t>
            </a:r>
            <a:endParaRPr lang="en-IN" sz="6000" dirty="0">
              <a:latin typeface="Aharoni" panose="020B0604020202020204" pitchFamily="2" charset="-79"/>
              <a:cs typeface="Aharoni" panose="020B0604020202020204" pitchFamily="2" charset="-79"/>
            </a:endParaRPr>
          </a:p>
        </p:txBody>
      </p:sp>
    </p:spTree>
    <p:extLst>
      <p:ext uri="{BB962C8B-B14F-4D97-AF65-F5344CB8AC3E}">
        <p14:creationId xmlns:p14="http://schemas.microsoft.com/office/powerpoint/2010/main" val="4032455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nip Single Corner Rectangle 7"/>
          <p:cNvSpPr/>
          <p:nvPr/>
        </p:nvSpPr>
        <p:spPr>
          <a:xfrm>
            <a:off x="17410" y="898413"/>
            <a:ext cx="9537650" cy="1212371"/>
          </a:xfrm>
          <a:prstGeom prst="snip1Rect">
            <a:avLst>
              <a:gd name="adj" fmla="val 30934"/>
            </a:avLst>
          </a:prstGeom>
          <a:solidFill>
            <a:schemeClr val="accent3">
              <a:lumMod val="40000"/>
              <a:lumOff val="60000"/>
              <a:alpha val="8274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400" dirty="0"/>
          </a:p>
        </p:txBody>
      </p:sp>
      <p:sp>
        <p:nvSpPr>
          <p:cNvPr id="72" name="Content Placeholder 2"/>
          <p:cNvSpPr txBox="1">
            <a:spLocks/>
          </p:cNvSpPr>
          <p:nvPr/>
        </p:nvSpPr>
        <p:spPr>
          <a:xfrm>
            <a:off x="0" y="995082"/>
            <a:ext cx="9432799" cy="1162473"/>
          </a:xfrm>
          <a:prstGeom prst="rect">
            <a:avLst/>
          </a:prstGeom>
        </p:spPr>
        <p:txBody>
          <a:bodyPr vert="horz" lIns="91440" tIns="45720" rIns="91440" bIns="45720" rtlCol="0">
            <a:noAutofit/>
          </a:bodyPr>
          <a:lst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nSpc>
                <a:spcPts val="2500"/>
              </a:lnSpc>
              <a:buNone/>
            </a:pPr>
            <a:r>
              <a:rPr lang="en-US" altLang="en-US" sz="2267" kern="0" dirty="0"/>
              <a:t>ideyaLabs is a Silicon Valley based company focused on Product Engineering, SaaS, Enterprise Software development and technology consulting services for technology product companies and innovative SaaS enterprises. </a:t>
            </a:r>
          </a:p>
        </p:txBody>
      </p:sp>
      <p:grpSp>
        <p:nvGrpSpPr>
          <p:cNvPr id="6" name="Group 5"/>
          <p:cNvGrpSpPr/>
          <p:nvPr/>
        </p:nvGrpSpPr>
        <p:grpSpPr>
          <a:xfrm>
            <a:off x="185022" y="2507248"/>
            <a:ext cx="5501708" cy="3953323"/>
            <a:chOff x="215967" y="1292924"/>
            <a:chExt cx="4024669" cy="3413417"/>
          </a:xfrm>
        </p:grpSpPr>
        <p:sp>
          <p:nvSpPr>
            <p:cNvPr id="67" name="Rectangle 66"/>
            <p:cNvSpPr/>
            <p:nvPr/>
          </p:nvSpPr>
          <p:spPr>
            <a:xfrm>
              <a:off x="215967" y="1292924"/>
              <a:ext cx="4024669" cy="3413417"/>
            </a:xfrm>
            <a:prstGeom prst="rect">
              <a:avLst/>
            </a:prstGeom>
            <a:solidFill>
              <a:srgbClr val="FFFFFF">
                <a:alpha val="94902"/>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lIns="91440" tIns="45720" rIns="91440" bIns="45720" rtlCol="0" anchor="ctr"/>
            <a:lstStyle/>
            <a:p>
              <a:pPr algn="ctr" defTabSz="914356"/>
              <a:endParaRPr lang="en-US" sz="2400" kern="0" dirty="0">
                <a:solidFill>
                  <a:schemeClr val="accent2"/>
                </a:solidFill>
              </a:endParaRPr>
            </a:p>
          </p:txBody>
        </p:sp>
        <p:sp>
          <p:nvSpPr>
            <p:cNvPr id="68" name="Rectangle 67"/>
            <p:cNvSpPr/>
            <p:nvPr/>
          </p:nvSpPr>
          <p:spPr>
            <a:xfrm>
              <a:off x="2378833" y="1292924"/>
              <a:ext cx="1861802" cy="34134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400" dirty="0"/>
            </a:p>
          </p:txBody>
        </p:sp>
        <p:grpSp>
          <p:nvGrpSpPr>
            <p:cNvPr id="77" name="Group 76"/>
            <p:cNvGrpSpPr/>
            <p:nvPr/>
          </p:nvGrpSpPr>
          <p:grpSpPr>
            <a:xfrm>
              <a:off x="355506" y="2395289"/>
              <a:ext cx="2032249" cy="611210"/>
              <a:chOff x="393031" y="3708332"/>
              <a:chExt cx="2709664" cy="814946"/>
            </a:xfrm>
          </p:grpSpPr>
          <p:sp>
            <p:nvSpPr>
              <p:cNvPr id="78" name="TextBox 77"/>
              <p:cNvSpPr txBox="1"/>
              <p:nvPr/>
            </p:nvSpPr>
            <p:spPr bwMode="auto">
              <a:xfrm>
                <a:off x="1022441" y="3708332"/>
                <a:ext cx="2080254" cy="814946"/>
              </a:xfrm>
              <a:prstGeom prst="rect">
                <a:avLst/>
              </a:prstGeom>
              <a:noFill/>
            </p:spPr>
            <p:txBody>
              <a:bodyPr wrap="square">
                <a:spAutoFit/>
              </a:bodyPr>
              <a:lstStyle/>
              <a:p>
                <a:pPr defTabSz="914356">
                  <a:lnSpc>
                    <a:spcPts val="2400"/>
                  </a:lnSpc>
                  <a:spcBef>
                    <a:spcPct val="0"/>
                  </a:spcBef>
                  <a:buClr>
                    <a:srgbClr val="4E84C4"/>
                  </a:buClr>
                  <a:defRPr/>
                </a:pPr>
                <a:r>
                  <a:rPr lang="en-US" sz="2267" b="1" kern="0" dirty="0">
                    <a:solidFill>
                      <a:schemeClr val="bg2"/>
                    </a:solidFill>
                    <a:cs typeface="Calibri"/>
                  </a:rPr>
                  <a:t>750+</a:t>
                </a:r>
                <a:r>
                  <a:rPr lang="en-US" sz="2400" b="1" kern="0" dirty="0">
                    <a:solidFill>
                      <a:schemeClr val="bg2"/>
                    </a:solidFill>
                    <a:cs typeface="Calibri"/>
                  </a:rPr>
                  <a:t> </a:t>
                </a:r>
                <a:r>
                  <a:rPr lang="en-US" altLang="en-US" sz="1733" kern="0" dirty="0">
                    <a:solidFill>
                      <a:schemeClr val="bg2"/>
                    </a:solidFill>
                    <a:cs typeface="Calibri"/>
                  </a:rPr>
                  <a:t>Employees</a:t>
                </a:r>
              </a:p>
              <a:p>
                <a:pPr defTabSz="914356">
                  <a:lnSpc>
                    <a:spcPts val="2400"/>
                  </a:lnSpc>
                  <a:spcBef>
                    <a:spcPct val="0"/>
                  </a:spcBef>
                  <a:buClr>
                    <a:srgbClr val="4E84C4"/>
                  </a:buClr>
                  <a:defRPr/>
                </a:pPr>
                <a:r>
                  <a:rPr lang="en-US" sz="2267" b="1" kern="0" dirty="0">
                    <a:solidFill>
                      <a:schemeClr val="bg2"/>
                    </a:solidFill>
                    <a:cs typeface="Calibri"/>
                  </a:rPr>
                  <a:t>672+ </a:t>
                </a:r>
                <a:r>
                  <a:rPr lang="en-US" sz="1733" b="1" kern="0" dirty="0">
                    <a:solidFill>
                      <a:schemeClr val="bg2"/>
                    </a:solidFill>
                    <a:cs typeface="Calibri"/>
                  </a:rPr>
                  <a:t>Engineering</a:t>
                </a:r>
                <a:endParaRPr lang="en-US" sz="1733" kern="0" dirty="0">
                  <a:solidFill>
                    <a:schemeClr val="bg2"/>
                  </a:solidFill>
                  <a:cs typeface="Calibri"/>
                </a:endParaRPr>
              </a:p>
            </p:txBody>
          </p:sp>
          <p:pic>
            <p:nvPicPr>
              <p:cNvPr id="79" name="Picture 5" descr="C:\Users\Varun.SANJEEV\Desktop\Xoriant\PPT\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031" y="3810462"/>
                <a:ext cx="576480" cy="4705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0" name="Group 79"/>
            <p:cNvGrpSpPr/>
            <p:nvPr/>
          </p:nvGrpSpPr>
          <p:grpSpPr>
            <a:xfrm>
              <a:off x="449237" y="1415913"/>
              <a:ext cx="2105194" cy="522628"/>
              <a:chOff x="518005" y="2657981"/>
              <a:chExt cx="2806925" cy="696836"/>
            </a:xfrm>
          </p:grpSpPr>
          <p:sp>
            <p:nvSpPr>
              <p:cNvPr id="81" name="TextBox 80"/>
              <p:cNvSpPr txBox="1"/>
              <p:nvPr/>
            </p:nvSpPr>
            <p:spPr bwMode="auto">
              <a:xfrm>
                <a:off x="1090782" y="2657981"/>
                <a:ext cx="2234148" cy="696836"/>
              </a:xfrm>
              <a:prstGeom prst="rect">
                <a:avLst/>
              </a:prstGeom>
              <a:noFill/>
            </p:spPr>
            <p:txBody>
              <a:bodyPr wrap="square">
                <a:spAutoFit/>
              </a:bodyPr>
              <a:lstStyle/>
              <a:p>
                <a:pPr defTabSz="914356">
                  <a:lnSpc>
                    <a:spcPts val="2000"/>
                  </a:lnSpc>
                  <a:spcBef>
                    <a:spcPct val="0"/>
                  </a:spcBef>
                  <a:buClr>
                    <a:srgbClr val="4E84C4"/>
                  </a:buClr>
                  <a:defRPr/>
                </a:pPr>
                <a:r>
                  <a:rPr lang="en-US" sz="2267" b="1" kern="0" dirty="0">
                    <a:solidFill>
                      <a:schemeClr val="bg2"/>
                    </a:solidFill>
                    <a:cs typeface="Calibri"/>
                  </a:rPr>
                  <a:t>24+ Clients</a:t>
                </a:r>
              </a:p>
              <a:p>
                <a:pPr defTabSz="914356">
                  <a:lnSpc>
                    <a:spcPts val="2000"/>
                  </a:lnSpc>
                  <a:spcBef>
                    <a:spcPct val="0"/>
                  </a:spcBef>
                  <a:buClr>
                    <a:srgbClr val="4E84C4"/>
                  </a:buClr>
                  <a:defRPr/>
                </a:pPr>
                <a:r>
                  <a:rPr lang="en-US" altLang="en-US" sz="1733" kern="0" dirty="0">
                    <a:solidFill>
                      <a:schemeClr val="bg2"/>
                    </a:solidFill>
                    <a:cs typeface="Calibri"/>
                  </a:rPr>
                  <a:t>Over 1200 Releases</a:t>
                </a:r>
              </a:p>
            </p:txBody>
          </p:sp>
          <p:pic>
            <p:nvPicPr>
              <p:cNvPr id="82" name="Picture 6" descr="C:\Users\Varun.SANJEEV\Desktop\Xoriant\PPT\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005" y="2760230"/>
                <a:ext cx="463213" cy="3996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3" name="Group 82"/>
            <p:cNvGrpSpPr/>
            <p:nvPr/>
          </p:nvGrpSpPr>
          <p:grpSpPr>
            <a:xfrm>
              <a:off x="435274" y="3617069"/>
              <a:ext cx="1522934" cy="399381"/>
              <a:chOff x="499388" y="5191193"/>
              <a:chExt cx="2030578" cy="532507"/>
            </a:xfrm>
          </p:grpSpPr>
          <p:sp>
            <p:nvSpPr>
              <p:cNvPr id="84" name="TextBox 83"/>
              <p:cNvSpPr txBox="1"/>
              <p:nvPr/>
            </p:nvSpPr>
            <p:spPr bwMode="auto">
              <a:xfrm>
                <a:off x="1049144" y="5258132"/>
                <a:ext cx="1480822" cy="465568"/>
              </a:xfrm>
              <a:prstGeom prst="rect">
                <a:avLst/>
              </a:prstGeom>
              <a:noFill/>
            </p:spPr>
            <p:txBody>
              <a:bodyPr wrap="square">
                <a:spAutoFit/>
              </a:bodyPr>
              <a:lstStyle/>
              <a:p>
                <a:pPr defTabSz="914356">
                  <a:lnSpc>
                    <a:spcPts val="2400"/>
                  </a:lnSpc>
                  <a:spcBef>
                    <a:spcPct val="0"/>
                  </a:spcBef>
                  <a:defRPr/>
                </a:pPr>
                <a:r>
                  <a:rPr lang="en-US" sz="2267" b="1" kern="0" dirty="0">
                    <a:solidFill>
                      <a:schemeClr val="bg2"/>
                    </a:solidFill>
                    <a:cs typeface="Calibri"/>
                  </a:rPr>
                  <a:t>8</a:t>
                </a:r>
                <a:r>
                  <a:rPr lang="en-US" sz="2400" b="1" kern="0" dirty="0">
                    <a:solidFill>
                      <a:schemeClr val="bg2"/>
                    </a:solidFill>
                    <a:cs typeface="Calibri"/>
                  </a:rPr>
                  <a:t> </a:t>
                </a:r>
                <a:r>
                  <a:rPr lang="en-US" altLang="en-US" sz="1733" kern="0" dirty="0">
                    <a:solidFill>
                      <a:schemeClr val="bg2"/>
                    </a:solidFill>
                    <a:cs typeface="Calibri"/>
                  </a:rPr>
                  <a:t>Locations</a:t>
                </a:r>
              </a:p>
            </p:txBody>
          </p:sp>
          <p:pic>
            <p:nvPicPr>
              <p:cNvPr id="85" name="Picture 7" descr="C:\Users\Varun.SANJEEV\Desktop\Xoriant\PPT\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9388" y="5191193"/>
                <a:ext cx="417167" cy="455841"/>
              </a:xfrm>
              <a:prstGeom prst="rect">
                <a:avLst/>
              </a:prstGeom>
              <a:noFill/>
              <a:extLst>
                <a:ext uri="{909E8E84-426E-40DD-AFC4-6F175D3DCCD1}">
                  <a14:hiddenFill xmlns:a14="http://schemas.microsoft.com/office/drawing/2010/main">
                    <a:solidFill>
                      <a:srgbClr val="FFFFFF"/>
                    </a:solidFill>
                  </a14:hiddenFill>
                </a:ext>
              </a:extLst>
            </p:spPr>
          </p:pic>
        </p:grpSp>
        <p:sp>
          <p:nvSpPr>
            <p:cNvPr id="132" name="Rectangle 131"/>
            <p:cNvSpPr/>
            <p:nvPr/>
          </p:nvSpPr>
          <p:spPr>
            <a:xfrm>
              <a:off x="2539561" y="3650720"/>
              <a:ext cx="480311" cy="6156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5" name="Rectangle 134"/>
            <p:cNvSpPr/>
            <p:nvPr/>
          </p:nvSpPr>
          <p:spPr>
            <a:xfrm>
              <a:off x="2539561" y="2602811"/>
              <a:ext cx="480311" cy="6156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88" name="Title 13">
            <a:extLst>
              <a:ext uri="{FF2B5EF4-FFF2-40B4-BE49-F238E27FC236}">
                <a16:creationId xmlns:a16="http://schemas.microsoft.com/office/drawing/2014/main" id="{0AFEA04F-11A2-2149-85A8-DD769706ACBB}"/>
              </a:ext>
            </a:extLst>
          </p:cNvPr>
          <p:cNvSpPr txBox="1">
            <a:spLocks noChangeArrowheads="1"/>
          </p:cNvSpPr>
          <p:nvPr/>
        </p:nvSpPr>
        <p:spPr>
          <a:xfrm>
            <a:off x="40217" y="152000"/>
            <a:ext cx="7374019" cy="583264"/>
          </a:xfrm>
          <a:prstGeom prst="rect">
            <a:avLst/>
          </a:prstGeom>
        </p:spPr>
        <p:txBody>
          <a:bodyPr>
            <a:normAutofit fontScale="90000" lnSpcReduction="20000"/>
          </a:bodyPr>
          <a:lstStyle>
            <a:lvl1pPr algn="ctr" defTabSz="1219140" rtl="0" eaLnBrk="1" latinLnBrk="0" hangingPunct="1">
              <a:spcBef>
                <a:spcPct val="0"/>
              </a:spcBef>
              <a:buNone/>
              <a:defRPr sz="5867" kern="1200">
                <a:solidFill>
                  <a:schemeClr val="tx1"/>
                </a:solidFill>
                <a:latin typeface="+mj-lt"/>
                <a:ea typeface="+mj-ea"/>
                <a:cs typeface="+mj-cs"/>
              </a:defRPr>
            </a:lvl1pPr>
          </a:lstStyle>
          <a:p>
            <a:pPr algn="l"/>
            <a:r>
              <a:rPr lang="en-US" sz="4000" b="1" dirty="0">
                <a:latin typeface="Century Gothic" panose="020B0502020202020204" pitchFamily="34" charset="0"/>
              </a:rPr>
              <a:t>ideyaLabs Fact Sheet </a:t>
            </a:r>
            <a:endParaRPr lang="en-US" sz="4000" b="1" dirty="0">
              <a:solidFill>
                <a:srgbClr val="FF0000"/>
              </a:solidFill>
            </a:endParaRPr>
          </a:p>
        </p:txBody>
      </p:sp>
      <p:sp>
        <p:nvSpPr>
          <p:cNvPr id="4" name="Rectangle 3">
            <a:extLst>
              <a:ext uri="{FF2B5EF4-FFF2-40B4-BE49-F238E27FC236}">
                <a16:creationId xmlns:a16="http://schemas.microsoft.com/office/drawing/2014/main" id="{A97FFBD2-BB5D-5A49-A082-62DA422CF5D3}"/>
              </a:ext>
            </a:extLst>
          </p:cNvPr>
          <p:cNvSpPr/>
          <p:nvPr/>
        </p:nvSpPr>
        <p:spPr>
          <a:xfrm>
            <a:off x="314274" y="5819062"/>
            <a:ext cx="3820341" cy="369332"/>
          </a:xfrm>
          <a:prstGeom prst="rect">
            <a:avLst/>
          </a:prstGeom>
        </p:spPr>
        <p:txBody>
          <a:bodyPr wrap="none">
            <a:spAutoFit/>
          </a:bodyPr>
          <a:lstStyle/>
          <a:p>
            <a:r>
              <a:rPr lang="en-US" b="1" u="sng" dirty="0">
                <a:solidFill>
                  <a:srgbClr val="0563C1"/>
                </a:solidFill>
                <a:latin typeface="Times New Roman" panose="02020603050405020304" pitchFamily="18" charset="0"/>
                <a:ea typeface="Times New Roman" panose="02020603050405020304" pitchFamily="18" charset="0"/>
                <a:hlinkClick r:id="rId6"/>
              </a:rPr>
              <a:t>https://www.ideyalabs.com/locations</a:t>
            </a:r>
            <a:r>
              <a:rPr lang="en-US" b="1" u="sng" dirty="0">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p:txBody>
      </p:sp>
      <p:sp>
        <p:nvSpPr>
          <p:cNvPr id="2" name="Rectangle 1">
            <a:extLst>
              <a:ext uri="{FF2B5EF4-FFF2-40B4-BE49-F238E27FC236}">
                <a16:creationId xmlns:a16="http://schemas.microsoft.com/office/drawing/2014/main" id="{8442243A-D9F7-46BD-4B30-D982A4A1EC92}"/>
              </a:ext>
            </a:extLst>
          </p:cNvPr>
          <p:cNvSpPr/>
          <p:nvPr/>
        </p:nvSpPr>
        <p:spPr>
          <a:xfrm>
            <a:off x="5432207" y="2273933"/>
            <a:ext cx="4186687" cy="4087331"/>
          </a:xfrm>
          <a:prstGeom prst="rect">
            <a:avLst/>
          </a:prstGeom>
          <a:pattFill prst="dk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n w="3175">
                <a:solidFill>
                  <a:schemeClr val="bg1">
                    <a:lumMod val="75000"/>
                  </a:schemeClr>
                </a:solidFill>
              </a:ln>
            </a:endParaRPr>
          </a:p>
        </p:txBody>
      </p:sp>
      <p:sp>
        <p:nvSpPr>
          <p:cNvPr id="3" name="Rectangle 2">
            <a:extLst>
              <a:ext uri="{FF2B5EF4-FFF2-40B4-BE49-F238E27FC236}">
                <a16:creationId xmlns:a16="http://schemas.microsoft.com/office/drawing/2014/main" id="{55CF3FA7-D16C-2B3F-D5D5-898DB4C7BDF8}"/>
              </a:ext>
            </a:extLst>
          </p:cNvPr>
          <p:cNvSpPr/>
          <p:nvPr/>
        </p:nvSpPr>
        <p:spPr>
          <a:xfrm>
            <a:off x="5880914" y="3862669"/>
            <a:ext cx="3214328" cy="19959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a:extLst>
              <a:ext uri="{FF2B5EF4-FFF2-40B4-BE49-F238E27FC236}">
                <a16:creationId xmlns:a16="http://schemas.microsoft.com/office/drawing/2014/main" id="{589029F4-352A-E206-C736-A061A8F99756}"/>
              </a:ext>
            </a:extLst>
          </p:cNvPr>
          <p:cNvSpPr/>
          <p:nvPr/>
        </p:nvSpPr>
        <p:spPr>
          <a:xfrm>
            <a:off x="5880914" y="2703019"/>
            <a:ext cx="3214328" cy="1159652"/>
          </a:xfrm>
          <a:prstGeom prst="rect">
            <a:avLst/>
          </a:prstGeom>
          <a:solidFill>
            <a:srgbClr val="116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6">
            <a:extLst>
              <a:ext uri="{FF2B5EF4-FFF2-40B4-BE49-F238E27FC236}">
                <a16:creationId xmlns:a16="http://schemas.microsoft.com/office/drawing/2014/main" id="{E45223E4-B2B9-3FEF-C204-16B288175510}"/>
              </a:ext>
            </a:extLst>
          </p:cNvPr>
          <p:cNvSpPr/>
          <p:nvPr/>
        </p:nvSpPr>
        <p:spPr>
          <a:xfrm>
            <a:off x="6079728" y="5168168"/>
            <a:ext cx="2984118" cy="3927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lnSpc>
                <a:spcPct val="120000"/>
              </a:lnSpc>
              <a:spcBef>
                <a:spcPts val="1800"/>
              </a:spcBef>
            </a:pPr>
            <a:r>
              <a:rPr lang="en-US" sz="1100" dirty="0">
                <a:solidFill>
                  <a:schemeClr val="bg1"/>
                </a:solidFill>
                <a:latin typeface="Calibri" panose="020F0502020204030204" pitchFamily="34" charset="0"/>
              </a:rPr>
              <a:t>ISO 27001-1:2013, ISO 9001:2015, ISO 20001-1:2018, ISO 13485:2016</a:t>
            </a:r>
            <a:r>
              <a:rPr lang="en-US" sz="1100" dirty="0">
                <a:solidFill>
                  <a:schemeClr val="bg1"/>
                </a:solidFill>
              </a:rPr>
              <a:t> | SOC2 Compliant</a:t>
            </a:r>
          </a:p>
        </p:txBody>
      </p:sp>
      <p:pic>
        <p:nvPicPr>
          <p:cNvPr id="8" name="Picture 7">
            <a:extLst>
              <a:ext uri="{FF2B5EF4-FFF2-40B4-BE49-F238E27FC236}">
                <a16:creationId xmlns:a16="http://schemas.microsoft.com/office/drawing/2014/main" id="{9CB09AC6-5259-C7FC-803B-57210D979DC5}"/>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r="61843" b="54909"/>
          <a:stretch/>
        </p:blipFill>
        <p:spPr>
          <a:xfrm>
            <a:off x="7031540" y="3940532"/>
            <a:ext cx="1020054" cy="799333"/>
          </a:xfrm>
          <a:prstGeom prst="rect">
            <a:avLst/>
          </a:prstGeom>
        </p:spPr>
      </p:pic>
      <p:pic>
        <p:nvPicPr>
          <p:cNvPr id="9" name="Picture 2" descr="AxiomSL Recognized for Exemplary Information Security Practices with ISO  27001 Certification | AxiomSL">
            <a:extLst>
              <a:ext uri="{FF2B5EF4-FFF2-40B4-BE49-F238E27FC236}">
                <a16:creationId xmlns:a16="http://schemas.microsoft.com/office/drawing/2014/main" id="{E257FB28-C88C-67A2-93D3-4F4FD7FF5B62}"/>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0406" r="19970"/>
          <a:stretch/>
        </p:blipFill>
        <p:spPr bwMode="auto">
          <a:xfrm>
            <a:off x="5978293" y="2862942"/>
            <a:ext cx="924655" cy="92731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APPROVED-ISO+badge - Parts Badger">
            <a:extLst>
              <a:ext uri="{FF2B5EF4-FFF2-40B4-BE49-F238E27FC236}">
                <a16:creationId xmlns:a16="http://schemas.microsoft.com/office/drawing/2014/main" id="{0CA92DD9-7582-7388-0201-C05E068E02E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96731" y="2855899"/>
            <a:ext cx="1020053" cy="94431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ISO 13485:2016 Certification Service in Lokmanya Nagar, Thane, K B Group |  ID: 22290599262">
            <a:extLst>
              <a:ext uri="{FF2B5EF4-FFF2-40B4-BE49-F238E27FC236}">
                <a16:creationId xmlns:a16="http://schemas.microsoft.com/office/drawing/2014/main" id="{2FC78C9E-01FF-A6DD-99D6-5486D20DC2F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70813" y="2858774"/>
            <a:ext cx="950371" cy="918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0407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523" y="179867"/>
            <a:ext cx="10972800" cy="879952"/>
          </a:xfrm>
        </p:spPr>
        <p:txBody>
          <a:bodyPr>
            <a:normAutofit/>
          </a:bodyPr>
          <a:lstStyle/>
          <a:p>
            <a:r>
              <a:rPr lang="en-US" sz="3600" b="0" dirty="0">
                <a:latin typeface="Century Gothic" panose="020B0502020202020204" pitchFamily="34" charset="0"/>
              </a:rPr>
              <a:t>QA Practice</a:t>
            </a:r>
          </a:p>
        </p:txBody>
      </p:sp>
      <p:sp>
        <p:nvSpPr>
          <p:cNvPr id="4" name="Rectangle 3"/>
          <p:cNvSpPr/>
          <p:nvPr/>
        </p:nvSpPr>
        <p:spPr>
          <a:xfrm>
            <a:off x="-1959" y="1164823"/>
            <a:ext cx="12192000" cy="954300"/>
          </a:xfrm>
          <a:prstGeom prst="rect">
            <a:avLst/>
          </a:prstGeom>
          <a:solidFill>
            <a:schemeClr val="accent5"/>
          </a:solidFill>
        </p:spPr>
        <p:txBody>
          <a:bodyPr wrap="square">
            <a:spAutoFit/>
          </a:bodyPr>
          <a:lstStyle/>
          <a:p>
            <a:pPr algn="ctr" defTabSz="1219170">
              <a:defRPr/>
            </a:pPr>
            <a:r>
              <a:rPr lang="en-US" sz="1867" dirty="0">
                <a:solidFill>
                  <a:srgbClr val="FFFFFF"/>
                </a:solidFill>
                <a:latin typeface="Calibri"/>
              </a:rPr>
              <a:t>ideyaLabs brings over two decades of experience helping software teams ensure their products, systems, applications, and platforms behave as per the specifications and remain tightly integrated, secure, and compliant. In this, we have developed extensive testing capabilities for various verticals, across platforms, and applications.</a:t>
            </a:r>
          </a:p>
        </p:txBody>
      </p:sp>
      <p:sp>
        <p:nvSpPr>
          <p:cNvPr id="5" name="Content Placeholder 2"/>
          <p:cNvSpPr txBox="1">
            <a:spLocks/>
          </p:cNvSpPr>
          <p:nvPr/>
        </p:nvSpPr>
        <p:spPr>
          <a:xfrm>
            <a:off x="0" y="2624667"/>
            <a:ext cx="4006851" cy="401168"/>
          </a:xfrm>
          <a:prstGeom prst="rect">
            <a:avLst/>
          </a:prstGeom>
          <a:solidFill>
            <a:schemeClr val="tx2">
              <a:lumMod val="40000"/>
              <a:lumOff val="60000"/>
            </a:schemeClr>
          </a:solidFill>
        </p:spPr>
        <p:txBody>
          <a:bodyPr vert="horz" lIns="91440" tIns="45720" rIns="91440" bIns="45720" rtlCol="0">
            <a:noAutofit/>
          </a:bodyPr>
          <a:lstStyle>
            <a:lvl1pPr marL="311143" indent="-311143" algn="l" defTabSz="1219170" rtl="0" eaLnBrk="1" latinLnBrk="0" hangingPunct="1">
              <a:spcBef>
                <a:spcPts val="0"/>
              </a:spcBef>
              <a:spcAft>
                <a:spcPts val="400"/>
              </a:spcAft>
              <a:buClr>
                <a:schemeClr val="accent2"/>
              </a:buClr>
              <a:buSzPct val="80000"/>
              <a:buFont typeface="Wingdings 3" panose="05040102010807070707" pitchFamily="18" charset="2"/>
              <a:buChar char=""/>
              <a:defRPr sz="2667" kern="1200">
                <a:solidFill>
                  <a:schemeClr val="bg2"/>
                </a:solidFill>
                <a:latin typeface="+mn-lt"/>
                <a:ea typeface="+mn-ea"/>
                <a:cs typeface="+mn-cs"/>
              </a:defRPr>
            </a:lvl1pPr>
            <a:lvl2pPr marL="584185" indent="-253994" algn="l" defTabSz="1219170" rtl="0" eaLnBrk="1" latinLnBrk="0" hangingPunct="1">
              <a:spcBef>
                <a:spcPts val="0"/>
              </a:spcBef>
              <a:spcAft>
                <a:spcPts val="133"/>
              </a:spcAft>
              <a:buClr>
                <a:schemeClr val="accent2"/>
              </a:buClr>
              <a:buSzPct val="100000"/>
              <a:buFont typeface="Calibri" panose="020F0502020204030204" pitchFamily="34" charset="0"/>
              <a:buChar char="─"/>
              <a:defRPr sz="2400" kern="1200">
                <a:solidFill>
                  <a:schemeClr val="bg2"/>
                </a:solidFill>
                <a:latin typeface="+mn-lt"/>
                <a:ea typeface="+mn-ea"/>
                <a:cs typeface="+mn-cs"/>
              </a:defRPr>
            </a:lvl2pPr>
            <a:lvl3pPr marL="793731" indent="-203195" algn="l" defTabSz="1219170" rtl="0" eaLnBrk="1" latinLnBrk="0" hangingPunct="1">
              <a:spcBef>
                <a:spcPts val="0"/>
              </a:spcBef>
              <a:spcAft>
                <a:spcPts val="133"/>
              </a:spcAft>
              <a:buClr>
                <a:schemeClr val="accent2"/>
              </a:buClr>
              <a:buSzPct val="70000"/>
              <a:buFont typeface="Wingdings 3" panose="05040102010807070707" pitchFamily="18" charset="2"/>
              <a:buChar char=""/>
              <a:defRPr sz="2133" kern="1200">
                <a:solidFill>
                  <a:schemeClr val="bg2"/>
                </a:solidFill>
                <a:latin typeface="+mn-lt"/>
                <a:ea typeface="+mn-ea"/>
                <a:cs typeface="+mn-cs"/>
              </a:defRPr>
            </a:lvl3pPr>
            <a:lvl4pPr marL="990575" indent="-190495" algn="l" defTabSz="1219170" rtl="0" eaLnBrk="1" latinLnBrk="0" hangingPunct="1">
              <a:spcBef>
                <a:spcPts val="0"/>
              </a:spcBef>
              <a:spcAft>
                <a:spcPts val="133"/>
              </a:spcAft>
              <a:buClr>
                <a:schemeClr val="accent2"/>
              </a:buClr>
              <a:buFont typeface="Calibri" panose="020F0502020204030204" pitchFamily="34" charset="0"/>
              <a:buChar char="−"/>
              <a:defRPr sz="1867" kern="1200">
                <a:solidFill>
                  <a:schemeClr val="bg2"/>
                </a:solidFill>
                <a:latin typeface="+mn-lt"/>
                <a:ea typeface="+mn-ea"/>
                <a:cs typeface="+mn-cs"/>
              </a:defRPr>
            </a:lvl4pPr>
            <a:lvl5pPr marL="1162022" indent="-158747" algn="l" defTabSz="1219170" rtl="0" eaLnBrk="1" latinLnBrk="0" hangingPunct="1">
              <a:spcBef>
                <a:spcPts val="0"/>
              </a:spcBef>
              <a:spcAft>
                <a:spcPts val="133"/>
              </a:spcAft>
              <a:buClr>
                <a:schemeClr val="accent2"/>
              </a:buClr>
              <a:buFont typeface="Calibri" panose="020F0502020204030204" pitchFamily="34" charset="0"/>
              <a:buChar char="−"/>
              <a:defRPr sz="1600" kern="1200">
                <a:solidFill>
                  <a:schemeClr val="bg2"/>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gn="ctr" defTabSz="1625519">
              <a:lnSpc>
                <a:spcPct val="110000"/>
              </a:lnSpc>
              <a:spcAft>
                <a:spcPts val="533"/>
              </a:spcAft>
              <a:buClr>
                <a:srgbClr val="049159"/>
              </a:buClr>
              <a:buNone/>
              <a:defRPr/>
            </a:pPr>
            <a:r>
              <a:rPr lang="en-US" sz="1867" dirty="0">
                <a:solidFill>
                  <a:srgbClr val="44464B"/>
                </a:solidFill>
                <a:latin typeface="Calibri"/>
              </a:rPr>
              <a:t>KEY TECHNOLOGIES</a:t>
            </a:r>
          </a:p>
        </p:txBody>
      </p:sp>
      <p:grpSp>
        <p:nvGrpSpPr>
          <p:cNvPr id="68" name="Group 67"/>
          <p:cNvGrpSpPr/>
          <p:nvPr/>
        </p:nvGrpSpPr>
        <p:grpSpPr>
          <a:xfrm>
            <a:off x="4509348" y="2520778"/>
            <a:ext cx="7561099" cy="3860015"/>
            <a:chOff x="3382011" y="1890583"/>
            <a:chExt cx="5670824" cy="2895011"/>
          </a:xfrm>
        </p:grpSpPr>
        <p:grpSp>
          <p:nvGrpSpPr>
            <p:cNvPr id="7" name="Group 6"/>
            <p:cNvGrpSpPr/>
            <p:nvPr/>
          </p:nvGrpSpPr>
          <p:grpSpPr>
            <a:xfrm>
              <a:off x="3883780" y="3856257"/>
              <a:ext cx="552013" cy="349761"/>
              <a:chOff x="9801225" y="6884988"/>
              <a:chExt cx="2376488" cy="1822450"/>
            </a:xfrm>
            <a:solidFill>
              <a:schemeClr val="tx1">
                <a:lumMod val="85000"/>
                <a:lumOff val="15000"/>
              </a:schemeClr>
            </a:solidFill>
          </p:grpSpPr>
          <p:sp>
            <p:nvSpPr>
              <p:cNvPr id="8" name="Freeform 24"/>
              <p:cNvSpPr>
                <a:spLocks/>
              </p:cNvSpPr>
              <p:nvPr/>
            </p:nvSpPr>
            <p:spPr bwMode="auto">
              <a:xfrm>
                <a:off x="11337925" y="7134225"/>
                <a:ext cx="839788" cy="1323975"/>
              </a:xfrm>
              <a:custGeom>
                <a:avLst/>
                <a:gdLst>
                  <a:gd name="T0" fmla="*/ 343 w 1585"/>
                  <a:gd name="T1" fmla="*/ 0 h 2501"/>
                  <a:gd name="T2" fmla="*/ 368 w 1585"/>
                  <a:gd name="T3" fmla="*/ 3 h 2501"/>
                  <a:gd name="T4" fmla="*/ 391 w 1585"/>
                  <a:gd name="T5" fmla="*/ 13 h 2501"/>
                  <a:gd name="T6" fmla="*/ 412 w 1585"/>
                  <a:gd name="T7" fmla="*/ 28 h 2501"/>
                  <a:gd name="T8" fmla="*/ 1558 w 1585"/>
                  <a:gd name="T9" fmla="*/ 1183 h 2501"/>
                  <a:gd name="T10" fmla="*/ 1573 w 1585"/>
                  <a:gd name="T11" fmla="*/ 1202 h 2501"/>
                  <a:gd name="T12" fmla="*/ 1582 w 1585"/>
                  <a:gd name="T13" fmla="*/ 1226 h 2501"/>
                  <a:gd name="T14" fmla="*/ 1585 w 1585"/>
                  <a:gd name="T15" fmla="*/ 1251 h 2501"/>
                  <a:gd name="T16" fmla="*/ 1582 w 1585"/>
                  <a:gd name="T17" fmla="*/ 1274 h 2501"/>
                  <a:gd name="T18" fmla="*/ 1573 w 1585"/>
                  <a:gd name="T19" fmla="*/ 1298 h 2501"/>
                  <a:gd name="T20" fmla="*/ 1558 w 1585"/>
                  <a:gd name="T21" fmla="*/ 1318 h 2501"/>
                  <a:gd name="T22" fmla="*/ 412 w 1585"/>
                  <a:gd name="T23" fmla="*/ 2472 h 2501"/>
                  <a:gd name="T24" fmla="*/ 391 w 1585"/>
                  <a:gd name="T25" fmla="*/ 2489 h 2501"/>
                  <a:gd name="T26" fmla="*/ 369 w 1585"/>
                  <a:gd name="T27" fmla="*/ 2497 h 2501"/>
                  <a:gd name="T28" fmla="*/ 345 w 1585"/>
                  <a:gd name="T29" fmla="*/ 2501 h 2501"/>
                  <a:gd name="T30" fmla="*/ 320 w 1585"/>
                  <a:gd name="T31" fmla="*/ 2497 h 2501"/>
                  <a:gd name="T32" fmla="*/ 297 w 1585"/>
                  <a:gd name="T33" fmla="*/ 2489 h 2501"/>
                  <a:gd name="T34" fmla="*/ 276 w 1585"/>
                  <a:gd name="T35" fmla="*/ 2472 h 2501"/>
                  <a:gd name="T36" fmla="*/ 29 w 1585"/>
                  <a:gd name="T37" fmla="*/ 2223 h 2501"/>
                  <a:gd name="T38" fmla="*/ 12 w 1585"/>
                  <a:gd name="T39" fmla="*/ 2202 h 2501"/>
                  <a:gd name="T40" fmla="*/ 4 w 1585"/>
                  <a:gd name="T41" fmla="*/ 2179 h 2501"/>
                  <a:gd name="T42" fmla="*/ 0 w 1585"/>
                  <a:gd name="T43" fmla="*/ 2155 h 2501"/>
                  <a:gd name="T44" fmla="*/ 4 w 1585"/>
                  <a:gd name="T45" fmla="*/ 2130 h 2501"/>
                  <a:gd name="T46" fmla="*/ 12 w 1585"/>
                  <a:gd name="T47" fmla="*/ 2107 h 2501"/>
                  <a:gd name="T48" fmla="*/ 29 w 1585"/>
                  <a:gd name="T49" fmla="*/ 2088 h 2501"/>
                  <a:gd name="T50" fmla="*/ 859 w 1585"/>
                  <a:gd name="T51" fmla="*/ 1251 h 2501"/>
                  <a:gd name="T52" fmla="*/ 29 w 1585"/>
                  <a:gd name="T53" fmla="*/ 414 h 2501"/>
                  <a:gd name="T54" fmla="*/ 12 w 1585"/>
                  <a:gd name="T55" fmla="*/ 393 h 2501"/>
                  <a:gd name="T56" fmla="*/ 4 w 1585"/>
                  <a:gd name="T57" fmla="*/ 370 h 2501"/>
                  <a:gd name="T58" fmla="*/ 0 w 1585"/>
                  <a:gd name="T59" fmla="*/ 345 h 2501"/>
                  <a:gd name="T60" fmla="*/ 4 w 1585"/>
                  <a:gd name="T61" fmla="*/ 321 h 2501"/>
                  <a:gd name="T62" fmla="*/ 12 w 1585"/>
                  <a:gd name="T63" fmla="*/ 298 h 2501"/>
                  <a:gd name="T64" fmla="*/ 29 w 1585"/>
                  <a:gd name="T65" fmla="*/ 277 h 2501"/>
                  <a:gd name="T66" fmla="*/ 276 w 1585"/>
                  <a:gd name="T67" fmla="*/ 28 h 2501"/>
                  <a:gd name="T68" fmla="*/ 297 w 1585"/>
                  <a:gd name="T69" fmla="*/ 13 h 2501"/>
                  <a:gd name="T70" fmla="*/ 320 w 1585"/>
                  <a:gd name="T71" fmla="*/ 3 h 2501"/>
                  <a:gd name="T72" fmla="*/ 343 w 1585"/>
                  <a:gd name="T73" fmla="*/ 0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5" h="2501">
                    <a:moveTo>
                      <a:pt x="343" y="0"/>
                    </a:moveTo>
                    <a:lnTo>
                      <a:pt x="368" y="3"/>
                    </a:lnTo>
                    <a:lnTo>
                      <a:pt x="391" y="13"/>
                    </a:lnTo>
                    <a:lnTo>
                      <a:pt x="412" y="28"/>
                    </a:lnTo>
                    <a:lnTo>
                      <a:pt x="1558" y="1183"/>
                    </a:lnTo>
                    <a:lnTo>
                      <a:pt x="1573" y="1202"/>
                    </a:lnTo>
                    <a:lnTo>
                      <a:pt x="1582" y="1226"/>
                    </a:lnTo>
                    <a:lnTo>
                      <a:pt x="1585" y="1251"/>
                    </a:lnTo>
                    <a:lnTo>
                      <a:pt x="1582" y="1274"/>
                    </a:lnTo>
                    <a:lnTo>
                      <a:pt x="1573" y="1298"/>
                    </a:lnTo>
                    <a:lnTo>
                      <a:pt x="1558" y="1318"/>
                    </a:lnTo>
                    <a:lnTo>
                      <a:pt x="412" y="2472"/>
                    </a:lnTo>
                    <a:lnTo>
                      <a:pt x="391" y="2489"/>
                    </a:lnTo>
                    <a:lnTo>
                      <a:pt x="369" y="2497"/>
                    </a:lnTo>
                    <a:lnTo>
                      <a:pt x="345" y="2501"/>
                    </a:lnTo>
                    <a:lnTo>
                      <a:pt x="320" y="2497"/>
                    </a:lnTo>
                    <a:lnTo>
                      <a:pt x="297" y="2489"/>
                    </a:lnTo>
                    <a:lnTo>
                      <a:pt x="276" y="2472"/>
                    </a:lnTo>
                    <a:lnTo>
                      <a:pt x="29" y="2223"/>
                    </a:lnTo>
                    <a:lnTo>
                      <a:pt x="12" y="2202"/>
                    </a:lnTo>
                    <a:lnTo>
                      <a:pt x="4" y="2179"/>
                    </a:lnTo>
                    <a:lnTo>
                      <a:pt x="0" y="2155"/>
                    </a:lnTo>
                    <a:lnTo>
                      <a:pt x="4" y="2130"/>
                    </a:lnTo>
                    <a:lnTo>
                      <a:pt x="12" y="2107"/>
                    </a:lnTo>
                    <a:lnTo>
                      <a:pt x="29" y="2088"/>
                    </a:lnTo>
                    <a:lnTo>
                      <a:pt x="859" y="1251"/>
                    </a:lnTo>
                    <a:lnTo>
                      <a:pt x="29" y="414"/>
                    </a:lnTo>
                    <a:lnTo>
                      <a:pt x="12" y="393"/>
                    </a:lnTo>
                    <a:lnTo>
                      <a:pt x="4" y="370"/>
                    </a:lnTo>
                    <a:lnTo>
                      <a:pt x="0" y="345"/>
                    </a:lnTo>
                    <a:lnTo>
                      <a:pt x="4" y="321"/>
                    </a:lnTo>
                    <a:lnTo>
                      <a:pt x="12" y="298"/>
                    </a:lnTo>
                    <a:lnTo>
                      <a:pt x="29" y="277"/>
                    </a:lnTo>
                    <a:lnTo>
                      <a:pt x="276" y="28"/>
                    </a:lnTo>
                    <a:lnTo>
                      <a:pt x="297" y="13"/>
                    </a:lnTo>
                    <a:lnTo>
                      <a:pt x="320" y="3"/>
                    </a:lnTo>
                    <a:lnTo>
                      <a:pt x="343"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pPr defTabSz="1219170">
                  <a:defRPr/>
                </a:pPr>
                <a:endParaRPr lang="en-IN" sz="2400" dirty="0">
                  <a:solidFill>
                    <a:srgbClr val="000000"/>
                  </a:solidFill>
                  <a:latin typeface="Calibri"/>
                </a:endParaRPr>
              </a:p>
            </p:txBody>
          </p:sp>
          <p:sp>
            <p:nvSpPr>
              <p:cNvPr id="9" name="Freeform 25"/>
              <p:cNvSpPr>
                <a:spLocks/>
              </p:cNvSpPr>
              <p:nvPr/>
            </p:nvSpPr>
            <p:spPr bwMode="auto">
              <a:xfrm>
                <a:off x="9801225" y="7134225"/>
                <a:ext cx="838200" cy="1323975"/>
              </a:xfrm>
              <a:custGeom>
                <a:avLst/>
                <a:gdLst>
                  <a:gd name="T0" fmla="*/ 1240 w 1584"/>
                  <a:gd name="T1" fmla="*/ 0 h 2502"/>
                  <a:gd name="T2" fmla="*/ 1265 w 1584"/>
                  <a:gd name="T3" fmla="*/ 4 h 2502"/>
                  <a:gd name="T4" fmla="*/ 1288 w 1584"/>
                  <a:gd name="T5" fmla="*/ 14 h 2502"/>
                  <a:gd name="T6" fmla="*/ 1308 w 1584"/>
                  <a:gd name="T7" fmla="*/ 29 h 2502"/>
                  <a:gd name="T8" fmla="*/ 1556 w 1584"/>
                  <a:gd name="T9" fmla="*/ 278 h 2502"/>
                  <a:gd name="T10" fmla="*/ 1571 w 1584"/>
                  <a:gd name="T11" fmla="*/ 299 h 2502"/>
                  <a:gd name="T12" fmla="*/ 1581 w 1584"/>
                  <a:gd name="T13" fmla="*/ 321 h 2502"/>
                  <a:gd name="T14" fmla="*/ 1584 w 1584"/>
                  <a:gd name="T15" fmla="*/ 347 h 2502"/>
                  <a:gd name="T16" fmla="*/ 1581 w 1584"/>
                  <a:gd name="T17" fmla="*/ 372 h 2502"/>
                  <a:gd name="T18" fmla="*/ 1571 w 1584"/>
                  <a:gd name="T19" fmla="*/ 394 h 2502"/>
                  <a:gd name="T20" fmla="*/ 1556 w 1584"/>
                  <a:gd name="T21" fmla="*/ 415 h 2502"/>
                  <a:gd name="T22" fmla="*/ 726 w 1584"/>
                  <a:gd name="T23" fmla="*/ 1252 h 2502"/>
                  <a:gd name="T24" fmla="*/ 1556 w 1584"/>
                  <a:gd name="T25" fmla="*/ 2089 h 2502"/>
                  <a:gd name="T26" fmla="*/ 1571 w 1584"/>
                  <a:gd name="T27" fmla="*/ 2108 h 2502"/>
                  <a:gd name="T28" fmla="*/ 1581 w 1584"/>
                  <a:gd name="T29" fmla="*/ 2131 h 2502"/>
                  <a:gd name="T30" fmla="*/ 1584 w 1584"/>
                  <a:gd name="T31" fmla="*/ 2156 h 2502"/>
                  <a:gd name="T32" fmla="*/ 1581 w 1584"/>
                  <a:gd name="T33" fmla="*/ 2180 h 2502"/>
                  <a:gd name="T34" fmla="*/ 1571 w 1584"/>
                  <a:gd name="T35" fmla="*/ 2203 h 2502"/>
                  <a:gd name="T36" fmla="*/ 1556 w 1584"/>
                  <a:gd name="T37" fmla="*/ 2224 h 2502"/>
                  <a:gd name="T38" fmla="*/ 1308 w 1584"/>
                  <a:gd name="T39" fmla="*/ 2473 h 2502"/>
                  <a:gd name="T40" fmla="*/ 1288 w 1584"/>
                  <a:gd name="T41" fmla="*/ 2490 h 2502"/>
                  <a:gd name="T42" fmla="*/ 1265 w 1584"/>
                  <a:gd name="T43" fmla="*/ 2498 h 2502"/>
                  <a:gd name="T44" fmla="*/ 1240 w 1584"/>
                  <a:gd name="T45" fmla="*/ 2502 h 2502"/>
                  <a:gd name="T46" fmla="*/ 1216 w 1584"/>
                  <a:gd name="T47" fmla="*/ 2498 h 2502"/>
                  <a:gd name="T48" fmla="*/ 1194 w 1584"/>
                  <a:gd name="T49" fmla="*/ 2490 h 2502"/>
                  <a:gd name="T50" fmla="*/ 1173 w 1584"/>
                  <a:gd name="T51" fmla="*/ 2473 h 2502"/>
                  <a:gd name="T52" fmla="*/ 27 w 1584"/>
                  <a:gd name="T53" fmla="*/ 1319 h 2502"/>
                  <a:gd name="T54" fmla="*/ 12 w 1584"/>
                  <a:gd name="T55" fmla="*/ 1299 h 2502"/>
                  <a:gd name="T56" fmla="*/ 3 w 1584"/>
                  <a:gd name="T57" fmla="*/ 1275 h 2502"/>
                  <a:gd name="T58" fmla="*/ 0 w 1584"/>
                  <a:gd name="T59" fmla="*/ 1252 h 2502"/>
                  <a:gd name="T60" fmla="*/ 3 w 1584"/>
                  <a:gd name="T61" fmla="*/ 1227 h 2502"/>
                  <a:gd name="T62" fmla="*/ 12 w 1584"/>
                  <a:gd name="T63" fmla="*/ 1203 h 2502"/>
                  <a:gd name="T64" fmla="*/ 27 w 1584"/>
                  <a:gd name="T65" fmla="*/ 1184 h 2502"/>
                  <a:gd name="T66" fmla="*/ 1173 w 1584"/>
                  <a:gd name="T67" fmla="*/ 29 h 2502"/>
                  <a:gd name="T68" fmla="*/ 1194 w 1584"/>
                  <a:gd name="T69" fmla="*/ 14 h 2502"/>
                  <a:gd name="T70" fmla="*/ 1216 w 1584"/>
                  <a:gd name="T71" fmla="*/ 4 h 2502"/>
                  <a:gd name="T72" fmla="*/ 1240 w 1584"/>
                  <a:gd name="T73" fmla="*/ 0 h 2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4" h="2502">
                    <a:moveTo>
                      <a:pt x="1240" y="0"/>
                    </a:moveTo>
                    <a:lnTo>
                      <a:pt x="1265" y="4"/>
                    </a:lnTo>
                    <a:lnTo>
                      <a:pt x="1288" y="14"/>
                    </a:lnTo>
                    <a:lnTo>
                      <a:pt x="1308" y="29"/>
                    </a:lnTo>
                    <a:lnTo>
                      <a:pt x="1556" y="278"/>
                    </a:lnTo>
                    <a:lnTo>
                      <a:pt x="1571" y="299"/>
                    </a:lnTo>
                    <a:lnTo>
                      <a:pt x="1581" y="321"/>
                    </a:lnTo>
                    <a:lnTo>
                      <a:pt x="1584" y="347"/>
                    </a:lnTo>
                    <a:lnTo>
                      <a:pt x="1581" y="372"/>
                    </a:lnTo>
                    <a:lnTo>
                      <a:pt x="1571" y="394"/>
                    </a:lnTo>
                    <a:lnTo>
                      <a:pt x="1556" y="415"/>
                    </a:lnTo>
                    <a:lnTo>
                      <a:pt x="726" y="1252"/>
                    </a:lnTo>
                    <a:lnTo>
                      <a:pt x="1556" y="2089"/>
                    </a:lnTo>
                    <a:lnTo>
                      <a:pt x="1571" y="2108"/>
                    </a:lnTo>
                    <a:lnTo>
                      <a:pt x="1581" y="2131"/>
                    </a:lnTo>
                    <a:lnTo>
                      <a:pt x="1584" y="2156"/>
                    </a:lnTo>
                    <a:lnTo>
                      <a:pt x="1581" y="2180"/>
                    </a:lnTo>
                    <a:lnTo>
                      <a:pt x="1571" y="2203"/>
                    </a:lnTo>
                    <a:lnTo>
                      <a:pt x="1556" y="2224"/>
                    </a:lnTo>
                    <a:lnTo>
                      <a:pt x="1308" y="2473"/>
                    </a:lnTo>
                    <a:lnTo>
                      <a:pt x="1288" y="2490"/>
                    </a:lnTo>
                    <a:lnTo>
                      <a:pt x="1265" y="2498"/>
                    </a:lnTo>
                    <a:lnTo>
                      <a:pt x="1240" y="2502"/>
                    </a:lnTo>
                    <a:lnTo>
                      <a:pt x="1216" y="2498"/>
                    </a:lnTo>
                    <a:lnTo>
                      <a:pt x="1194" y="2490"/>
                    </a:lnTo>
                    <a:lnTo>
                      <a:pt x="1173" y="2473"/>
                    </a:lnTo>
                    <a:lnTo>
                      <a:pt x="27" y="1319"/>
                    </a:lnTo>
                    <a:lnTo>
                      <a:pt x="12" y="1299"/>
                    </a:lnTo>
                    <a:lnTo>
                      <a:pt x="3" y="1275"/>
                    </a:lnTo>
                    <a:lnTo>
                      <a:pt x="0" y="1252"/>
                    </a:lnTo>
                    <a:lnTo>
                      <a:pt x="3" y="1227"/>
                    </a:lnTo>
                    <a:lnTo>
                      <a:pt x="12" y="1203"/>
                    </a:lnTo>
                    <a:lnTo>
                      <a:pt x="27" y="1184"/>
                    </a:lnTo>
                    <a:lnTo>
                      <a:pt x="1173" y="29"/>
                    </a:lnTo>
                    <a:lnTo>
                      <a:pt x="1194" y="14"/>
                    </a:lnTo>
                    <a:lnTo>
                      <a:pt x="1216" y="4"/>
                    </a:lnTo>
                    <a:lnTo>
                      <a:pt x="1240"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pPr defTabSz="1219170">
                  <a:defRPr/>
                </a:pPr>
                <a:endParaRPr lang="en-IN" sz="2400" dirty="0">
                  <a:solidFill>
                    <a:srgbClr val="000000"/>
                  </a:solidFill>
                  <a:latin typeface="Calibri"/>
                </a:endParaRPr>
              </a:p>
            </p:txBody>
          </p:sp>
          <p:sp>
            <p:nvSpPr>
              <p:cNvPr id="10" name="Freeform 26"/>
              <p:cNvSpPr>
                <a:spLocks/>
              </p:cNvSpPr>
              <p:nvPr/>
            </p:nvSpPr>
            <p:spPr bwMode="auto">
              <a:xfrm>
                <a:off x="10637838" y="6884988"/>
                <a:ext cx="701675" cy="1822450"/>
              </a:xfrm>
              <a:custGeom>
                <a:avLst/>
                <a:gdLst>
                  <a:gd name="T0" fmla="*/ 1033 w 1327"/>
                  <a:gd name="T1" fmla="*/ 0 h 3442"/>
                  <a:gd name="T2" fmla="*/ 1057 w 1327"/>
                  <a:gd name="T3" fmla="*/ 4 h 3442"/>
                  <a:gd name="T4" fmla="*/ 1258 w 1327"/>
                  <a:gd name="T5" fmla="*/ 63 h 3442"/>
                  <a:gd name="T6" fmla="*/ 1282 w 1327"/>
                  <a:gd name="T7" fmla="*/ 74 h 3442"/>
                  <a:gd name="T8" fmla="*/ 1301 w 1327"/>
                  <a:gd name="T9" fmla="*/ 89 h 3442"/>
                  <a:gd name="T10" fmla="*/ 1316 w 1327"/>
                  <a:gd name="T11" fmla="*/ 110 h 3442"/>
                  <a:gd name="T12" fmla="*/ 1324 w 1327"/>
                  <a:gd name="T13" fmla="*/ 133 h 3442"/>
                  <a:gd name="T14" fmla="*/ 1327 w 1327"/>
                  <a:gd name="T15" fmla="*/ 158 h 3442"/>
                  <a:gd name="T16" fmla="*/ 1323 w 1327"/>
                  <a:gd name="T17" fmla="*/ 183 h 3442"/>
                  <a:gd name="T18" fmla="*/ 388 w 1327"/>
                  <a:gd name="T19" fmla="*/ 3375 h 3442"/>
                  <a:gd name="T20" fmla="*/ 378 w 1327"/>
                  <a:gd name="T21" fmla="*/ 3398 h 3442"/>
                  <a:gd name="T22" fmla="*/ 362 w 1327"/>
                  <a:gd name="T23" fmla="*/ 3416 h 3442"/>
                  <a:gd name="T24" fmla="*/ 343 w 1327"/>
                  <a:gd name="T25" fmla="*/ 3431 h 3442"/>
                  <a:gd name="T26" fmla="*/ 321 w 1327"/>
                  <a:gd name="T27" fmla="*/ 3440 h 3442"/>
                  <a:gd name="T28" fmla="*/ 297 w 1327"/>
                  <a:gd name="T29" fmla="*/ 3442 h 3442"/>
                  <a:gd name="T30" fmla="*/ 271 w 1327"/>
                  <a:gd name="T31" fmla="*/ 3440 h 3442"/>
                  <a:gd name="T32" fmla="*/ 68 w 1327"/>
                  <a:gd name="T33" fmla="*/ 3379 h 3442"/>
                  <a:gd name="T34" fmla="*/ 47 w 1327"/>
                  <a:gd name="T35" fmla="*/ 3369 h 3442"/>
                  <a:gd name="T36" fmla="*/ 27 w 1327"/>
                  <a:gd name="T37" fmla="*/ 3353 h 3442"/>
                  <a:gd name="T38" fmla="*/ 12 w 1327"/>
                  <a:gd name="T39" fmla="*/ 3333 h 3442"/>
                  <a:gd name="T40" fmla="*/ 3 w 1327"/>
                  <a:gd name="T41" fmla="*/ 3310 h 3442"/>
                  <a:gd name="T42" fmla="*/ 0 w 1327"/>
                  <a:gd name="T43" fmla="*/ 3285 h 3442"/>
                  <a:gd name="T44" fmla="*/ 4 w 1327"/>
                  <a:gd name="T45" fmla="*/ 3260 h 3442"/>
                  <a:gd name="T46" fmla="*/ 940 w 1327"/>
                  <a:gd name="T47" fmla="*/ 69 h 3442"/>
                  <a:gd name="T48" fmla="*/ 949 w 1327"/>
                  <a:gd name="T49" fmla="*/ 45 h 3442"/>
                  <a:gd name="T50" fmla="*/ 966 w 1327"/>
                  <a:gd name="T51" fmla="*/ 26 h 3442"/>
                  <a:gd name="T52" fmla="*/ 985 w 1327"/>
                  <a:gd name="T53" fmla="*/ 12 h 3442"/>
                  <a:gd name="T54" fmla="*/ 1008 w 1327"/>
                  <a:gd name="T55" fmla="*/ 2 h 3442"/>
                  <a:gd name="T56" fmla="*/ 1033 w 1327"/>
                  <a:gd name="T57" fmla="*/ 0 h 3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27" h="3442">
                    <a:moveTo>
                      <a:pt x="1033" y="0"/>
                    </a:moveTo>
                    <a:lnTo>
                      <a:pt x="1057" y="4"/>
                    </a:lnTo>
                    <a:lnTo>
                      <a:pt x="1258" y="63"/>
                    </a:lnTo>
                    <a:lnTo>
                      <a:pt x="1282" y="74"/>
                    </a:lnTo>
                    <a:lnTo>
                      <a:pt x="1301" y="89"/>
                    </a:lnTo>
                    <a:lnTo>
                      <a:pt x="1316" y="110"/>
                    </a:lnTo>
                    <a:lnTo>
                      <a:pt x="1324" y="133"/>
                    </a:lnTo>
                    <a:lnTo>
                      <a:pt x="1327" y="158"/>
                    </a:lnTo>
                    <a:lnTo>
                      <a:pt x="1323" y="183"/>
                    </a:lnTo>
                    <a:lnTo>
                      <a:pt x="388" y="3375"/>
                    </a:lnTo>
                    <a:lnTo>
                      <a:pt x="378" y="3398"/>
                    </a:lnTo>
                    <a:lnTo>
                      <a:pt x="362" y="3416"/>
                    </a:lnTo>
                    <a:lnTo>
                      <a:pt x="343" y="3431"/>
                    </a:lnTo>
                    <a:lnTo>
                      <a:pt x="321" y="3440"/>
                    </a:lnTo>
                    <a:lnTo>
                      <a:pt x="297" y="3442"/>
                    </a:lnTo>
                    <a:lnTo>
                      <a:pt x="271" y="3440"/>
                    </a:lnTo>
                    <a:lnTo>
                      <a:pt x="68" y="3379"/>
                    </a:lnTo>
                    <a:lnTo>
                      <a:pt x="47" y="3369"/>
                    </a:lnTo>
                    <a:lnTo>
                      <a:pt x="27" y="3353"/>
                    </a:lnTo>
                    <a:lnTo>
                      <a:pt x="12" y="3333"/>
                    </a:lnTo>
                    <a:lnTo>
                      <a:pt x="3" y="3310"/>
                    </a:lnTo>
                    <a:lnTo>
                      <a:pt x="0" y="3285"/>
                    </a:lnTo>
                    <a:lnTo>
                      <a:pt x="4" y="3260"/>
                    </a:lnTo>
                    <a:lnTo>
                      <a:pt x="940" y="69"/>
                    </a:lnTo>
                    <a:lnTo>
                      <a:pt x="949" y="45"/>
                    </a:lnTo>
                    <a:lnTo>
                      <a:pt x="966" y="26"/>
                    </a:lnTo>
                    <a:lnTo>
                      <a:pt x="985" y="12"/>
                    </a:lnTo>
                    <a:lnTo>
                      <a:pt x="1008" y="2"/>
                    </a:lnTo>
                    <a:lnTo>
                      <a:pt x="1033"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pPr defTabSz="1219170">
                  <a:defRPr/>
                </a:pPr>
                <a:endParaRPr lang="en-IN" sz="2400" dirty="0">
                  <a:solidFill>
                    <a:srgbClr val="000000"/>
                  </a:solidFill>
                  <a:latin typeface="Calibri"/>
                </a:endParaRPr>
              </a:p>
            </p:txBody>
          </p:sp>
        </p:grpSp>
        <p:grpSp>
          <p:nvGrpSpPr>
            <p:cNvPr id="11" name="Group 10"/>
            <p:cNvGrpSpPr/>
            <p:nvPr/>
          </p:nvGrpSpPr>
          <p:grpSpPr>
            <a:xfrm>
              <a:off x="7554638" y="1890583"/>
              <a:ext cx="1498197" cy="1556147"/>
              <a:chOff x="8685213" y="1268413"/>
              <a:chExt cx="1997076" cy="2074862"/>
            </a:xfrm>
            <a:solidFill>
              <a:schemeClr val="bg1">
                <a:lumMod val="75000"/>
              </a:schemeClr>
            </a:solidFill>
          </p:grpSpPr>
          <p:sp>
            <p:nvSpPr>
              <p:cNvPr id="12" name="Freeform 27"/>
              <p:cNvSpPr>
                <a:spLocks noEditPoints="1"/>
              </p:cNvSpPr>
              <p:nvPr/>
            </p:nvSpPr>
            <p:spPr bwMode="auto">
              <a:xfrm>
                <a:off x="8685213" y="1268413"/>
                <a:ext cx="1498600" cy="1555750"/>
              </a:xfrm>
              <a:custGeom>
                <a:avLst/>
                <a:gdLst>
                  <a:gd name="T0" fmla="*/ 1270 w 2832"/>
                  <a:gd name="T1" fmla="*/ 750 h 2941"/>
                  <a:gd name="T2" fmla="*/ 1074 w 2832"/>
                  <a:gd name="T3" fmla="*/ 821 h 2941"/>
                  <a:gd name="T4" fmla="*/ 911 w 2832"/>
                  <a:gd name="T5" fmla="*/ 946 h 2941"/>
                  <a:gd name="T6" fmla="*/ 791 w 2832"/>
                  <a:gd name="T7" fmla="*/ 1115 h 2941"/>
                  <a:gd name="T8" fmla="*/ 721 w 2832"/>
                  <a:gd name="T9" fmla="*/ 1319 h 2941"/>
                  <a:gd name="T10" fmla="*/ 711 w 2832"/>
                  <a:gd name="T11" fmla="*/ 1547 h 2941"/>
                  <a:gd name="T12" fmla="*/ 762 w 2832"/>
                  <a:gd name="T13" fmla="*/ 1761 h 2941"/>
                  <a:gd name="T14" fmla="*/ 866 w 2832"/>
                  <a:gd name="T15" fmla="*/ 1943 h 2941"/>
                  <a:gd name="T16" fmla="*/ 1015 w 2832"/>
                  <a:gd name="T17" fmla="*/ 2082 h 2941"/>
                  <a:gd name="T18" fmla="*/ 1201 w 2832"/>
                  <a:gd name="T19" fmla="*/ 2173 h 2941"/>
                  <a:gd name="T20" fmla="*/ 1416 w 2832"/>
                  <a:gd name="T21" fmla="*/ 2205 h 2941"/>
                  <a:gd name="T22" fmla="*/ 1630 w 2832"/>
                  <a:gd name="T23" fmla="*/ 2173 h 2941"/>
                  <a:gd name="T24" fmla="*/ 1816 w 2832"/>
                  <a:gd name="T25" fmla="*/ 2082 h 2941"/>
                  <a:gd name="T26" fmla="*/ 1965 w 2832"/>
                  <a:gd name="T27" fmla="*/ 1943 h 2941"/>
                  <a:gd name="T28" fmla="*/ 2068 w 2832"/>
                  <a:gd name="T29" fmla="*/ 1761 h 2941"/>
                  <a:gd name="T30" fmla="*/ 2120 w 2832"/>
                  <a:gd name="T31" fmla="*/ 1547 h 2941"/>
                  <a:gd name="T32" fmla="*/ 2110 w 2832"/>
                  <a:gd name="T33" fmla="*/ 1319 h 2941"/>
                  <a:gd name="T34" fmla="*/ 2040 w 2832"/>
                  <a:gd name="T35" fmla="*/ 1115 h 2941"/>
                  <a:gd name="T36" fmla="*/ 1920 w 2832"/>
                  <a:gd name="T37" fmla="*/ 946 h 2941"/>
                  <a:gd name="T38" fmla="*/ 1758 w 2832"/>
                  <a:gd name="T39" fmla="*/ 821 h 2941"/>
                  <a:gd name="T40" fmla="*/ 1562 w 2832"/>
                  <a:gd name="T41" fmla="*/ 750 h 2941"/>
                  <a:gd name="T42" fmla="*/ 1180 w 2832"/>
                  <a:gd name="T43" fmla="*/ 0 h 2941"/>
                  <a:gd name="T44" fmla="*/ 1813 w 2832"/>
                  <a:gd name="T45" fmla="*/ 313 h 2941"/>
                  <a:gd name="T46" fmla="*/ 1982 w 2832"/>
                  <a:gd name="T47" fmla="*/ 392 h 2941"/>
                  <a:gd name="T48" fmla="*/ 2454 w 2832"/>
                  <a:gd name="T49" fmla="*/ 882 h 2941"/>
                  <a:gd name="T50" fmla="*/ 2510 w 2832"/>
                  <a:gd name="T51" fmla="*/ 1004 h 2941"/>
                  <a:gd name="T52" fmla="*/ 2549 w 2832"/>
                  <a:gd name="T53" fmla="*/ 1128 h 2941"/>
                  <a:gd name="T54" fmla="*/ 2549 w 2832"/>
                  <a:gd name="T55" fmla="*/ 1814 h 2941"/>
                  <a:gd name="T56" fmla="*/ 2485 w 2832"/>
                  <a:gd name="T57" fmla="*/ 2002 h 2941"/>
                  <a:gd name="T58" fmla="*/ 2265 w 2832"/>
                  <a:gd name="T59" fmla="*/ 2696 h 2941"/>
                  <a:gd name="T60" fmla="*/ 1904 w 2832"/>
                  <a:gd name="T61" fmla="*/ 2590 h 2941"/>
                  <a:gd name="T62" fmla="*/ 1783 w 2832"/>
                  <a:gd name="T63" fmla="*/ 2634 h 2941"/>
                  <a:gd name="T64" fmla="*/ 1180 w 2832"/>
                  <a:gd name="T65" fmla="*/ 2941 h 2941"/>
                  <a:gd name="T66" fmla="*/ 982 w 2832"/>
                  <a:gd name="T67" fmla="*/ 2582 h 2941"/>
                  <a:gd name="T68" fmla="*/ 589 w 2832"/>
                  <a:gd name="T69" fmla="*/ 2670 h 2941"/>
                  <a:gd name="T70" fmla="*/ 355 w 2832"/>
                  <a:gd name="T71" fmla="*/ 2019 h 2941"/>
                  <a:gd name="T72" fmla="*/ 308 w 2832"/>
                  <a:gd name="T73" fmla="*/ 1893 h 2941"/>
                  <a:gd name="T74" fmla="*/ 0 w 2832"/>
                  <a:gd name="T75" fmla="*/ 1716 h 2941"/>
                  <a:gd name="T76" fmla="*/ 324 w 2832"/>
                  <a:gd name="T77" fmla="*/ 1082 h 2941"/>
                  <a:gd name="T78" fmla="*/ 400 w 2832"/>
                  <a:gd name="T79" fmla="*/ 907 h 2941"/>
                  <a:gd name="T80" fmla="*/ 848 w 2832"/>
                  <a:gd name="T81" fmla="*/ 392 h 2941"/>
                  <a:gd name="T82" fmla="*/ 967 w 2832"/>
                  <a:gd name="T83" fmla="*/ 334 h 2941"/>
                  <a:gd name="T84" fmla="*/ 1085 w 2832"/>
                  <a:gd name="T85" fmla="*/ 295 h 2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32" h="2941">
                    <a:moveTo>
                      <a:pt x="1416" y="734"/>
                    </a:moveTo>
                    <a:lnTo>
                      <a:pt x="1341" y="738"/>
                    </a:lnTo>
                    <a:lnTo>
                      <a:pt x="1270" y="750"/>
                    </a:lnTo>
                    <a:lnTo>
                      <a:pt x="1201" y="766"/>
                    </a:lnTo>
                    <a:lnTo>
                      <a:pt x="1136" y="791"/>
                    </a:lnTo>
                    <a:lnTo>
                      <a:pt x="1074" y="821"/>
                    </a:lnTo>
                    <a:lnTo>
                      <a:pt x="1015" y="857"/>
                    </a:lnTo>
                    <a:lnTo>
                      <a:pt x="961" y="899"/>
                    </a:lnTo>
                    <a:lnTo>
                      <a:pt x="911" y="946"/>
                    </a:lnTo>
                    <a:lnTo>
                      <a:pt x="866" y="998"/>
                    </a:lnTo>
                    <a:lnTo>
                      <a:pt x="826" y="1055"/>
                    </a:lnTo>
                    <a:lnTo>
                      <a:pt x="791" y="1115"/>
                    </a:lnTo>
                    <a:lnTo>
                      <a:pt x="762" y="1180"/>
                    </a:lnTo>
                    <a:lnTo>
                      <a:pt x="738" y="1247"/>
                    </a:lnTo>
                    <a:lnTo>
                      <a:pt x="721" y="1319"/>
                    </a:lnTo>
                    <a:lnTo>
                      <a:pt x="711" y="1394"/>
                    </a:lnTo>
                    <a:lnTo>
                      <a:pt x="707" y="1471"/>
                    </a:lnTo>
                    <a:lnTo>
                      <a:pt x="711" y="1547"/>
                    </a:lnTo>
                    <a:lnTo>
                      <a:pt x="721" y="1622"/>
                    </a:lnTo>
                    <a:lnTo>
                      <a:pt x="738" y="1693"/>
                    </a:lnTo>
                    <a:lnTo>
                      <a:pt x="762" y="1761"/>
                    </a:lnTo>
                    <a:lnTo>
                      <a:pt x="791" y="1826"/>
                    </a:lnTo>
                    <a:lnTo>
                      <a:pt x="826" y="1885"/>
                    </a:lnTo>
                    <a:lnTo>
                      <a:pt x="866" y="1943"/>
                    </a:lnTo>
                    <a:lnTo>
                      <a:pt x="911" y="1994"/>
                    </a:lnTo>
                    <a:lnTo>
                      <a:pt x="961" y="2041"/>
                    </a:lnTo>
                    <a:lnTo>
                      <a:pt x="1015" y="2082"/>
                    </a:lnTo>
                    <a:lnTo>
                      <a:pt x="1074" y="2118"/>
                    </a:lnTo>
                    <a:lnTo>
                      <a:pt x="1136" y="2149"/>
                    </a:lnTo>
                    <a:lnTo>
                      <a:pt x="1201" y="2173"/>
                    </a:lnTo>
                    <a:lnTo>
                      <a:pt x="1270" y="2191"/>
                    </a:lnTo>
                    <a:lnTo>
                      <a:pt x="1341" y="2201"/>
                    </a:lnTo>
                    <a:lnTo>
                      <a:pt x="1416" y="2205"/>
                    </a:lnTo>
                    <a:lnTo>
                      <a:pt x="1490" y="2201"/>
                    </a:lnTo>
                    <a:lnTo>
                      <a:pt x="1562" y="2191"/>
                    </a:lnTo>
                    <a:lnTo>
                      <a:pt x="1630" y="2173"/>
                    </a:lnTo>
                    <a:lnTo>
                      <a:pt x="1696" y="2149"/>
                    </a:lnTo>
                    <a:lnTo>
                      <a:pt x="1758" y="2118"/>
                    </a:lnTo>
                    <a:lnTo>
                      <a:pt x="1816" y="2082"/>
                    </a:lnTo>
                    <a:lnTo>
                      <a:pt x="1869" y="2041"/>
                    </a:lnTo>
                    <a:lnTo>
                      <a:pt x="1920" y="1994"/>
                    </a:lnTo>
                    <a:lnTo>
                      <a:pt x="1965" y="1943"/>
                    </a:lnTo>
                    <a:lnTo>
                      <a:pt x="2005" y="1885"/>
                    </a:lnTo>
                    <a:lnTo>
                      <a:pt x="2040" y="1826"/>
                    </a:lnTo>
                    <a:lnTo>
                      <a:pt x="2068" y="1761"/>
                    </a:lnTo>
                    <a:lnTo>
                      <a:pt x="2092" y="1693"/>
                    </a:lnTo>
                    <a:lnTo>
                      <a:pt x="2110" y="1622"/>
                    </a:lnTo>
                    <a:lnTo>
                      <a:pt x="2120" y="1547"/>
                    </a:lnTo>
                    <a:lnTo>
                      <a:pt x="2123" y="1471"/>
                    </a:lnTo>
                    <a:lnTo>
                      <a:pt x="2120" y="1394"/>
                    </a:lnTo>
                    <a:lnTo>
                      <a:pt x="2110" y="1319"/>
                    </a:lnTo>
                    <a:lnTo>
                      <a:pt x="2092" y="1247"/>
                    </a:lnTo>
                    <a:lnTo>
                      <a:pt x="2068" y="1180"/>
                    </a:lnTo>
                    <a:lnTo>
                      <a:pt x="2040" y="1115"/>
                    </a:lnTo>
                    <a:lnTo>
                      <a:pt x="2005" y="1055"/>
                    </a:lnTo>
                    <a:lnTo>
                      <a:pt x="1965" y="998"/>
                    </a:lnTo>
                    <a:lnTo>
                      <a:pt x="1920" y="946"/>
                    </a:lnTo>
                    <a:lnTo>
                      <a:pt x="1869" y="899"/>
                    </a:lnTo>
                    <a:lnTo>
                      <a:pt x="1816" y="857"/>
                    </a:lnTo>
                    <a:lnTo>
                      <a:pt x="1758" y="821"/>
                    </a:lnTo>
                    <a:lnTo>
                      <a:pt x="1696" y="791"/>
                    </a:lnTo>
                    <a:lnTo>
                      <a:pt x="1630" y="766"/>
                    </a:lnTo>
                    <a:lnTo>
                      <a:pt x="1562" y="750"/>
                    </a:lnTo>
                    <a:lnTo>
                      <a:pt x="1490" y="738"/>
                    </a:lnTo>
                    <a:lnTo>
                      <a:pt x="1416" y="734"/>
                    </a:lnTo>
                    <a:close/>
                    <a:moveTo>
                      <a:pt x="1180" y="0"/>
                    </a:moveTo>
                    <a:lnTo>
                      <a:pt x="1652" y="0"/>
                    </a:lnTo>
                    <a:lnTo>
                      <a:pt x="1747" y="295"/>
                    </a:lnTo>
                    <a:lnTo>
                      <a:pt x="1813" y="313"/>
                    </a:lnTo>
                    <a:lnTo>
                      <a:pt x="1872" y="334"/>
                    </a:lnTo>
                    <a:lnTo>
                      <a:pt x="1928" y="360"/>
                    </a:lnTo>
                    <a:lnTo>
                      <a:pt x="1982" y="392"/>
                    </a:lnTo>
                    <a:lnTo>
                      <a:pt x="2242" y="269"/>
                    </a:lnTo>
                    <a:lnTo>
                      <a:pt x="2595" y="588"/>
                    </a:lnTo>
                    <a:lnTo>
                      <a:pt x="2454" y="882"/>
                    </a:lnTo>
                    <a:lnTo>
                      <a:pt x="2475" y="921"/>
                    </a:lnTo>
                    <a:lnTo>
                      <a:pt x="2494" y="963"/>
                    </a:lnTo>
                    <a:lnTo>
                      <a:pt x="2510" y="1004"/>
                    </a:lnTo>
                    <a:lnTo>
                      <a:pt x="2524" y="1047"/>
                    </a:lnTo>
                    <a:lnTo>
                      <a:pt x="2536" y="1089"/>
                    </a:lnTo>
                    <a:lnTo>
                      <a:pt x="2549" y="1128"/>
                    </a:lnTo>
                    <a:lnTo>
                      <a:pt x="2832" y="1225"/>
                    </a:lnTo>
                    <a:lnTo>
                      <a:pt x="2832" y="1716"/>
                    </a:lnTo>
                    <a:lnTo>
                      <a:pt x="2549" y="1814"/>
                    </a:lnTo>
                    <a:lnTo>
                      <a:pt x="2530" y="1883"/>
                    </a:lnTo>
                    <a:lnTo>
                      <a:pt x="2510" y="1945"/>
                    </a:lnTo>
                    <a:lnTo>
                      <a:pt x="2485" y="2002"/>
                    </a:lnTo>
                    <a:lnTo>
                      <a:pt x="2454" y="2058"/>
                    </a:lnTo>
                    <a:lnTo>
                      <a:pt x="2595" y="2352"/>
                    </a:lnTo>
                    <a:lnTo>
                      <a:pt x="2265" y="2696"/>
                    </a:lnTo>
                    <a:lnTo>
                      <a:pt x="1982" y="2548"/>
                    </a:lnTo>
                    <a:lnTo>
                      <a:pt x="1945" y="2571"/>
                    </a:lnTo>
                    <a:lnTo>
                      <a:pt x="1904" y="2590"/>
                    </a:lnTo>
                    <a:lnTo>
                      <a:pt x="1864" y="2607"/>
                    </a:lnTo>
                    <a:lnTo>
                      <a:pt x="1823" y="2621"/>
                    </a:lnTo>
                    <a:lnTo>
                      <a:pt x="1783" y="2634"/>
                    </a:lnTo>
                    <a:lnTo>
                      <a:pt x="1747" y="2647"/>
                    </a:lnTo>
                    <a:lnTo>
                      <a:pt x="1652" y="2941"/>
                    </a:lnTo>
                    <a:lnTo>
                      <a:pt x="1180" y="2941"/>
                    </a:lnTo>
                    <a:lnTo>
                      <a:pt x="1110" y="2622"/>
                    </a:lnTo>
                    <a:lnTo>
                      <a:pt x="1042" y="2603"/>
                    </a:lnTo>
                    <a:lnTo>
                      <a:pt x="982" y="2582"/>
                    </a:lnTo>
                    <a:lnTo>
                      <a:pt x="926" y="2556"/>
                    </a:lnTo>
                    <a:lnTo>
                      <a:pt x="873" y="2523"/>
                    </a:lnTo>
                    <a:lnTo>
                      <a:pt x="589" y="2670"/>
                    </a:lnTo>
                    <a:lnTo>
                      <a:pt x="259" y="2328"/>
                    </a:lnTo>
                    <a:lnTo>
                      <a:pt x="378" y="2058"/>
                    </a:lnTo>
                    <a:lnTo>
                      <a:pt x="355" y="2019"/>
                    </a:lnTo>
                    <a:lnTo>
                      <a:pt x="338" y="1979"/>
                    </a:lnTo>
                    <a:lnTo>
                      <a:pt x="322" y="1936"/>
                    </a:lnTo>
                    <a:lnTo>
                      <a:pt x="308" y="1893"/>
                    </a:lnTo>
                    <a:lnTo>
                      <a:pt x="295" y="1853"/>
                    </a:lnTo>
                    <a:lnTo>
                      <a:pt x="283" y="1814"/>
                    </a:lnTo>
                    <a:lnTo>
                      <a:pt x="0" y="1716"/>
                    </a:lnTo>
                    <a:lnTo>
                      <a:pt x="0" y="1225"/>
                    </a:lnTo>
                    <a:lnTo>
                      <a:pt x="307" y="1152"/>
                    </a:lnTo>
                    <a:lnTo>
                      <a:pt x="324" y="1082"/>
                    </a:lnTo>
                    <a:lnTo>
                      <a:pt x="345" y="1020"/>
                    </a:lnTo>
                    <a:lnTo>
                      <a:pt x="369" y="963"/>
                    </a:lnTo>
                    <a:lnTo>
                      <a:pt x="400" y="907"/>
                    </a:lnTo>
                    <a:lnTo>
                      <a:pt x="259" y="613"/>
                    </a:lnTo>
                    <a:lnTo>
                      <a:pt x="589" y="269"/>
                    </a:lnTo>
                    <a:lnTo>
                      <a:pt x="848" y="392"/>
                    </a:lnTo>
                    <a:lnTo>
                      <a:pt x="886" y="370"/>
                    </a:lnTo>
                    <a:lnTo>
                      <a:pt x="926" y="351"/>
                    </a:lnTo>
                    <a:lnTo>
                      <a:pt x="967" y="334"/>
                    </a:lnTo>
                    <a:lnTo>
                      <a:pt x="1009" y="319"/>
                    </a:lnTo>
                    <a:lnTo>
                      <a:pt x="1049" y="306"/>
                    </a:lnTo>
                    <a:lnTo>
                      <a:pt x="1085" y="295"/>
                    </a:lnTo>
                    <a:lnTo>
                      <a:pt x="1180"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pPr defTabSz="1219170">
                  <a:defRPr/>
                </a:pPr>
                <a:endParaRPr lang="en-IN" sz="2400" dirty="0">
                  <a:solidFill>
                    <a:srgbClr val="000000"/>
                  </a:solidFill>
                  <a:latin typeface="Calibri"/>
                </a:endParaRPr>
              </a:p>
            </p:txBody>
          </p:sp>
          <p:sp>
            <p:nvSpPr>
              <p:cNvPr id="13" name="Freeform 28"/>
              <p:cNvSpPr>
                <a:spLocks/>
              </p:cNvSpPr>
              <p:nvPr/>
            </p:nvSpPr>
            <p:spPr bwMode="auto">
              <a:xfrm>
                <a:off x="9247188" y="1852613"/>
                <a:ext cx="374650" cy="387350"/>
              </a:xfrm>
              <a:custGeom>
                <a:avLst/>
                <a:gdLst>
                  <a:gd name="T0" fmla="*/ 354 w 707"/>
                  <a:gd name="T1" fmla="*/ 0 h 734"/>
                  <a:gd name="T2" fmla="*/ 406 w 707"/>
                  <a:gd name="T3" fmla="*/ 4 h 734"/>
                  <a:gd name="T4" fmla="*/ 456 w 707"/>
                  <a:gd name="T5" fmla="*/ 16 h 734"/>
                  <a:gd name="T6" fmla="*/ 502 w 707"/>
                  <a:gd name="T7" fmla="*/ 34 h 734"/>
                  <a:gd name="T8" fmla="*/ 546 w 707"/>
                  <a:gd name="T9" fmla="*/ 60 h 734"/>
                  <a:gd name="T10" fmla="*/ 586 w 707"/>
                  <a:gd name="T11" fmla="*/ 90 h 734"/>
                  <a:gd name="T12" fmla="*/ 621 w 707"/>
                  <a:gd name="T13" fmla="*/ 126 h 734"/>
                  <a:gd name="T14" fmla="*/ 650 w 707"/>
                  <a:gd name="T15" fmla="*/ 168 h 734"/>
                  <a:gd name="T16" fmla="*/ 675 w 707"/>
                  <a:gd name="T17" fmla="*/ 212 h 734"/>
                  <a:gd name="T18" fmla="*/ 692 w 707"/>
                  <a:gd name="T19" fmla="*/ 261 h 734"/>
                  <a:gd name="T20" fmla="*/ 704 w 707"/>
                  <a:gd name="T21" fmla="*/ 313 h 734"/>
                  <a:gd name="T22" fmla="*/ 707 w 707"/>
                  <a:gd name="T23" fmla="*/ 368 h 734"/>
                  <a:gd name="T24" fmla="*/ 704 w 707"/>
                  <a:gd name="T25" fmla="*/ 421 h 734"/>
                  <a:gd name="T26" fmla="*/ 692 w 707"/>
                  <a:gd name="T27" fmla="*/ 473 h 734"/>
                  <a:gd name="T28" fmla="*/ 675 w 707"/>
                  <a:gd name="T29" fmla="*/ 522 h 734"/>
                  <a:gd name="T30" fmla="*/ 650 w 707"/>
                  <a:gd name="T31" fmla="*/ 567 h 734"/>
                  <a:gd name="T32" fmla="*/ 621 w 707"/>
                  <a:gd name="T33" fmla="*/ 608 h 734"/>
                  <a:gd name="T34" fmla="*/ 586 w 707"/>
                  <a:gd name="T35" fmla="*/ 645 h 734"/>
                  <a:gd name="T36" fmla="*/ 546 w 707"/>
                  <a:gd name="T37" fmla="*/ 676 h 734"/>
                  <a:gd name="T38" fmla="*/ 502 w 707"/>
                  <a:gd name="T39" fmla="*/ 700 h 734"/>
                  <a:gd name="T40" fmla="*/ 456 w 707"/>
                  <a:gd name="T41" fmla="*/ 719 h 734"/>
                  <a:gd name="T42" fmla="*/ 406 w 707"/>
                  <a:gd name="T43" fmla="*/ 730 h 734"/>
                  <a:gd name="T44" fmla="*/ 354 w 707"/>
                  <a:gd name="T45" fmla="*/ 734 h 734"/>
                  <a:gd name="T46" fmla="*/ 302 w 707"/>
                  <a:gd name="T47" fmla="*/ 730 h 734"/>
                  <a:gd name="T48" fmla="*/ 252 w 707"/>
                  <a:gd name="T49" fmla="*/ 719 h 734"/>
                  <a:gd name="T50" fmla="*/ 204 w 707"/>
                  <a:gd name="T51" fmla="*/ 700 h 734"/>
                  <a:gd name="T52" fmla="*/ 161 w 707"/>
                  <a:gd name="T53" fmla="*/ 676 h 734"/>
                  <a:gd name="T54" fmla="*/ 122 w 707"/>
                  <a:gd name="T55" fmla="*/ 645 h 734"/>
                  <a:gd name="T56" fmla="*/ 87 w 707"/>
                  <a:gd name="T57" fmla="*/ 608 h 734"/>
                  <a:gd name="T58" fmla="*/ 57 w 707"/>
                  <a:gd name="T59" fmla="*/ 567 h 734"/>
                  <a:gd name="T60" fmla="*/ 33 w 707"/>
                  <a:gd name="T61" fmla="*/ 522 h 734"/>
                  <a:gd name="T62" fmla="*/ 15 w 707"/>
                  <a:gd name="T63" fmla="*/ 473 h 734"/>
                  <a:gd name="T64" fmla="*/ 4 w 707"/>
                  <a:gd name="T65" fmla="*/ 421 h 734"/>
                  <a:gd name="T66" fmla="*/ 0 w 707"/>
                  <a:gd name="T67" fmla="*/ 368 h 734"/>
                  <a:gd name="T68" fmla="*/ 4 w 707"/>
                  <a:gd name="T69" fmla="*/ 313 h 734"/>
                  <a:gd name="T70" fmla="*/ 15 w 707"/>
                  <a:gd name="T71" fmla="*/ 261 h 734"/>
                  <a:gd name="T72" fmla="*/ 33 w 707"/>
                  <a:gd name="T73" fmla="*/ 212 h 734"/>
                  <a:gd name="T74" fmla="*/ 57 w 707"/>
                  <a:gd name="T75" fmla="*/ 168 h 734"/>
                  <a:gd name="T76" fmla="*/ 87 w 707"/>
                  <a:gd name="T77" fmla="*/ 126 h 734"/>
                  <a:gd name="T78" fmla="*/ 122 w 707"/>
                  <a:gd name="T79" fmla="*/ 90 h 734"/>
                  <a:gd name="T80" fmla="*/ 161 w 707"/>
                  <a:gd name="T81" fmla="*/ 60 h 734"/>
                  <a:gd name="T82" fmla="*/ 204 w 707"/>
                  <a:gd name="T83" fmla="*/ 34 h 734"/>
                  <a:gd name="T84" fmla="*/ 252 w 707"/>
                  <a:gd name="T85" fmla="*/ 16 h 734"/>
                  <a:gd name="T86" fmla="*/ 302 w 707"/>
                  <a:gd name="T87" fmla="*/ 4 h 734"/>
                  <a:gd name="T88" fmla="*/ 354 w 707"/>
                  <a:gd name="T89" fmla="*/ 0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7" h="734">
                    <a:moveTo>
                      <a:pt x="354" y="0"/>
                    </a:moveTo>
                    <a:lnTo>
                      <a:pt x="406" y="4"/>
                    </a:lnTo>
                    <a:lnTo>
                      <a:pt x="456" y="16"/>
                    </a:lnTo>
                    <a:lnTo>
                      <a:pt x="502" y="34"/>
                    </a:lnTo>
                    <a:lnTo>
                      <a:pt x="546" y="60"/>
                    </a:lnTo>
                    <a:lnTo>
                      <a:pt x="586" y="90"/>
                    </a:lnTo>
                    <a:lnTo>
                      <a:pt x="621" y="126"/>
                    </a:lnTo>
                    <a:lnTo>
                      <a:pt x="650" y="168"/>
                    </a:lnTo>
                    <a:lnTo>
                      <a:pt x="675" y="212"/>
                    </a:lnTo>
                    <a:lnTo>
                      <a:pt x="692" y="261"/>
                    </a:lnTo>
                    <a:lnTo>
                      <a:pt x="704" y="313"/>
                    </a:lnTo>
                    <a:lnTo>
                      <a:pt x="707" y="368"/>
                    </a:lnTo>
                    <a:lnTo>
                      <a:pt x="704" y="421"/>
                    </a:lnTo>
                    <a:lnTo>
                      <a:pt x="692" y="473"/>
                    </a:lnTo>
                    <a:lnTo>
                      <a:pt x="675" y="522"/>
                    </a:lnTo>
                    <a:lnTo>
                      <a:pt x="650" y="567"/>
                    </a:lnTo>
                    <a:lnTo>
                      <a:pt x="621" y="608"/>
                    </a:lnTo>
                    <a:lnTo>
                      <a:pt x="586" y="645"/>
                    </a:lnTo>
                    <a:lnTo>
                      <a:pt x="546" y="676"/>
                    </a:lnTo>
                    <a:lnTo>
                      <a:pt x="502" y="700"/>
                    </a:lnTo>
                    <a:lnTo>
                      <a:pt x="456" y="719"/>
                    </a:lnTo>
                    <a:lnTo>
                      <a:pt x="406" y="730"/>
                    </a:lnTo>
                    <a:lnTo>
                      <a:pt x="354" y="734"/>
                    </a:lnTo>
                    <a:lnTo>
                      <a:pt x="302" y="730"/>
                    </a:lnTo>
                    <a:lnTo>
                      <a:pt x="252" y="719"/>
                    </a:lnTo>
                    <a:lnTo>
                      <a:pt x="204" y="700"/>
                    </a:lnTo>
                    <a:lnTo>
                      <a:pt x="161" y="676"/>
                    </a:lnTo>
                    <a:lnTo>
                      <a:pt x="122" y="645"/>
                    </a:lnTo>
                    <a:lnTo>
                      <a:pt x="87" y="608"/>
                    </a:lnTo>
                    <a:lnTo>
                      <a:pt x="57" y="567"/>
                    </a:lnTo>
                    <a:lnTo>
                      <a:pt x="33" y="522"/>
                    </a:lnTo>
                    <a:lnTo>
                      <a:pt x="15" y="473"/>
                    </a:lnTo>
                    <a:lnTo>
                      <a:pt x="4" y="421"/>
                    </a:lnTo>
                    <a:lnTo>
                      <a:pt x="0" y="368"/>
                    </a:lnTo>
                    <a:lnTo>
                      <a:pt x="4" y="313"/>
                    </a:lnTo>
                    <a:lnTo>
                      <a:pt x="15" y="261"/>
                    </a:lnTo>
                    <a:lnTo>
                      <a:pt x="33" y="212"/>
                    </a:lnTo>
                    <a:lnTo>
                      <a:pt x="57" y="168"/>
                    </a:lnTo>
                    <a:lnTo>
                      <a:pt x="87" y="126"/>
                    </a:lnTo>
                    <a:lnTo>
                      <a:pt x="122" y="90"/>
                    </a:lnTo>
                    <a:lnTo>
                      <a:pt x="161" y="60"/>
                    </a:lnTo>
                    <a:lnTo>
                      <a:pt x="204" y="34"/>
                    </a:lnTo>
                    <a:lnTo>
                      <a:pt x="252" y="16"/>
                    </a:lnTo>
                    <a:lnTo>
                      <a:pt x="302" y="4"/>
                    </a:lnTo>
                    <a:lnTo>
                      <a:pt x="354"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pPr defTabSz="1219170">
                  <a:defRPr/>
                </a:pPr>
                <a:endParaRPr lang="en-IN" sz="2400" dirty="0">
                  <a:solidFill>
                    <a:srgbClr val="000000"/>
                  </a:solidFill>
                  <a:latin typeface="Calibri"/>
                </a:endParaRPr>
              </a:p>
            </p:txBody>
          </p:sp>
          <p:sp>
            <p:nvSpPr>
              <p:cNvPr id="14" name="Freeform 29"/>
              <p:cNvSpPr>
                <a:spLocks noEditPoints="1"/>
              </p:cNvSpPr>
              <p:nvPr/>
            </p:nvSpPr>
            <p:spPr bwMode="auto">
              <a:xfrm>
                <a:off x="10058401" y="1268413"/>
                <a:ext cx="623888" cy="647700"/>
              </a:xfrm>
              <a:custGeom>
                <a:avLst/>
                <a:gdLst>
                  <a:gd name="T0" fmla="*/ 550 w 1180"/>
                  <a:gd name="T1" fmla="*/ 370 h 1225"/>
                  <a:gd name="T2" fmla="*/ 477 w 1180"/>
                  <a:gd name="T3" fmla="*/ 392 h 1225"/>
                  <a:gd name="T4" fmla="*/ 419 w 1180"/>
                  <a:gd name="T5" fmla="*/ 435 h 1225"/>
                  <a:gd name="T6" fmla="*/ 378 w 1180"/>
                  <a:gd name="T7" fmla="*/ 495 h 1225"/>
                  <a:gd name="T8" fmla="*/ 357 w 1180"/>
                  <a:gd name="T9" fmla="*/ 570 h 1225"/>
                  <a:gd name="T10" fmla="*/ 357 w 1180"/>
                  <a:gd name="T11" fmla="*/ 655 h 1225"/>
                  <a:gd name="T12" fmla="*/ 378 w 1180"/>
                  <a:gd name="T13" fmla="*/ 730 h 1225"/>
                  <a:gd name="T14" fmla="*/ 419 w 1180"/>
                  <a:gd name="T15" fmla="*/ 790 h 1225"/>
                  <a:gd name="T16" fmla="*/ 477 w 1180"/>
                  <a:gd name="T17" fmla="*/ 833 h 1225"/>
                  <a:gd name="T18" fmla="*/ 550 w 1180"/>
                  <a:gd name="T19" fmla="*/ 855 h 1225"/>
                  <a:gd name="T20" fmla="*/ 632 w 1180"/>
                  <a:gd name="T21" fmla="*/ 855 h 1225"/>
                  <a:gd name="T22" fmla="*/ 703 w 1180"/>
                  <a:gd name="T23" fmla="*/ 833 h 1225"/>
                  <a:gd name="T24" fmla="*/ 762 w 1180"/>
                  <a:gd name="T25" fmla="*/ 790 h 1225"/>
                  <a:gd name="T26" fmla="*/ 802 w 1180"/>
                  <a:gd name="T27" fmla="*/ 730 h 1225"/>
                  <a:gd name="T28" fmla="*/ 824 w 1180"/>
                  <a:gd name="T29" fmla="*/ 655 h 1225"/>
                  <a:gd name="T30" fmla="*/ 824 w 1180"/>
                  <a:gd name="T31" fmla="*/ 570 h 1225"/>
                  <a:gd name="T32" fmla="*/ 802 w 1180"/>
                  <a:gd name="T33" fmla="*/ 495 h 1225"/>
                  <a:gd name="T34" fmla="*/ 762 w 1180"/>
                  <a:gd name="T35" fmla="*/ 435 h 1225"/>
                  <a:gd name="T36" fmla="*/ 703 w 1180"/>
                  <a:gd name="T37" fmla="*/ 392 h 1225"/>
                  <a:gd name="T38" fmla="*/ 632 w 1180"/>
                  <a:gd name="T39" fmla="*/ 370 h 1225"/>
                  <a:gd name="T40" fmla="*/ 472 w 1180"/>
                  <a:gd name="T41" fmla="*/ 0 h 1225"/>
                  <a:gd name="T42" fmla="*/ 708 w 1180"/>
                  <a:gd name="T43" fmla="*/ 147 h 1225"/>
                  <a:gd name="T44" fmla="*/ 750 w 1180"/>
                  <a:gd name="T45" fmla="*/ 154 h 1225"/>
                  <a:gd name="T46" fmla="*/ 786 w 1180"/>
                  <a:gd name="T47" fmla="*/ 173 h 1225"/>
                  <a:gd name="T48" fmla="*/ 827 w 1180"/>
                  <a:gd name="T49" fmla="*/ 196 h 1225"/>
                  <a:gd name="T50" fmla="*/ 1086 w 1180"/>
                  <a:gd name="T51" fmla="*/ 269 h 1225"/>
                  <a:gd name="T52" fmla="*/ 1009 w 1180"/>
                  <a:gd name="T53" fmla="*/ 390 h 1225"/>
                  <a:gd name="T54" fmla="*/ 1035 w 1180"/>
                  <a:gd name="T55" fmla="*/ 455 h 1225"/>
                  <a:gd name="T56" fmla="*/ 1180 w 1180"/>
                  <a:gd name="T57" fmla="*/ 491 h 1225"/>
                  <a:gd name="T58" fmla="*/ 1039 w 1180"/>
                  <a:gd name="T59" fmla="*/ 734 h 1225"/>
                  <a:gd name="T60" fmla="*/ 1031 w 1180"/>
                  <a:gd name="T61" fmla="*/ 777 h 1225"/>
                  <a:gd name="T62" fmla="*/ 1014 w 1180"/>
                  <a:gd name="T63" fmla="*/ 815 h 1225"/>
                  <a:gd name="T64" fmla="*/ 991 w 1180"/>
                  <a:gd name="T65" fmla="*/ 857 h 1225"/>
                  <a:gd name="T66" fmla="*/ 921 w 1180"/>
                  <a:gd name="T67" fmla="*/ 1128 h 1225"/>
                  <a:gd name="T68" fmla="*/ 805 w 1180"/>
                  <a:gd name="T69" fmla="*/ 1047 h 1225"/>
                  <a:gd name="T70" fmla="*/ 743 w 1180"/>
                  <a:gd name="T71" fmla="*/ 1074 h 1225"/>
                  <a:gd name="T72" fmla="*/ 708 w 1180"/>
                  <a:gd name="T73" fmla="*/ 1225 h 1225"/>
                  <a:gd name="T74" fmla="*/ 472 w 1180"/>
                  <a:gd name="T75" fmla="*/ 1078 h 1225"/>
                  <a:gd name="T76" fmla="*/ 431 w 1180"/>
                  <a:gd name="T77" fmla="*/ 1071 h 1225"/>
                  <a:gd name="T78" fmla="*/ 396 w 1180"/>
                  <a:gd name="T79" fmla="*/ 1052 h 1225"/>
                  <a:gd name="T80" fmla="*/ 354 w 1180"/>
                  <a:gd name="T81" fmla="*/ 1029 h 1225"/>
                  <a:gd name="T82" fmla="*/ 95 w 1180"/>
                  <a:gd name="T83" fmla="*/ 956 h 1225"/>
                  <a:gd name="T84" fmla="*/ 172 w 1180"/>
                  <a:gd name="T85" fmla="*/ 835 h 1225"/>
                  <a:gd name="T86" fmla="*/ 147 w 1180"/>
                  <a:gd name="T87" fmla="*/ 772 h 1225"/>
                  <a:gd name="T88" fmla="*/ 0 w 1180"/>
                  <a:gd name="T89" fmla="*/ 734 h 1225"/>
                  <a:gd name="T90" fmla="*/ 143 w 1180"/>
                  <a:gd name="T91" fmla="*/ 491 h 1225"/>
                  <a:gd name="T92" fmla="*/ 149 w 1180"/>
                  <a:gd name="T93" fmla="*/ 448 h 1225"/>
                  <a:gd name="T94" fmla="*/ 167 w 1180"/>
                  <a:gd name="T95" fmla="*/ 410 h 1225"/>
                  <a:gd name="T96" fmla="*/ 189 w 1180"/>
                  <a:gd name="T97" fmla="*/ 368 h 1225"/>
                  <a:gd name="T98" fmla="*/ 260 w 1180"/>
                  <a:gd name="T99" fmla="*/ 99 h 1225"/>
                  <a:gd name="T100" fmla="*/ 376 w 1180"/>
                  <a:gd name="T101" fmla="*/ 178 h 1225"/>
                  <a:gd name="T102" fmla="*/ 437 w 1180"/>
                  <a:gd name="T103" fmla="*/ 151 h 1225"/>
                  <a:gd name="T104" fmla="*/ 472 w 1180"/>
                  <a:gd name="T105" fmla="*/ 0 h 1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80" h="1225">
                    <a:moveTo>
                      <a:pt x="591" y="368"/>
                    </a:moveTo>
                    <a:lnTo>
                      <a:pt x="550" y="370"/>
                    </a:lnTo>
                    <a:lnTo>
                      <a:pt x="512" y="379"/>
                    </a:lnTo>
                    <a:lnTo>
                      <a:pt x="477" y="392"/>
                    </a:lnTo>
                    <a:lnTo>
                      <a:pt x="446" y="412"/>
                    </a:lnTo>
                    <a:lnTo>
                      <a:pt x="419" y="435"/>
                    </a:lnTo>
                    <a:lnTo>
                      <a:pt x="397" y="462"/>
                    </a:lnTo>
                    <a:lnTo>
                      <a:pt x="378" y="495"/>
                    </a:lnTo>
                    <a:lnTo>
                      <a:pt x="366" y="530"/>
                    </a:lnTo>
                    <a:lnTo>
                      <a:pt x="357" y="570"/>
                    </a:lnTo>
                    <a:lnTo>
                      <a:pt x="354" y="613"/>
                    </a:lnTo>
                    <a:lnTo>
                      <a:pt x="357" y="655"/>
                    </a:lnTo>
                    <a:lnTo>
                      <a:pt x="366" y="695"/>
                    </a:lnTo>
                    <a:lnTo>
                      <a:pt x="378" y="730"/>
                    </a:lnTo>
                    <a:lnTo>
                      <a:pt x="397" y="763"/>
                    </a:lnTo>
                    <a:lnTo>
                      <a:pt x="419" y="790"/>
                    </a:lnTo>
                    <a:lnTo>
                      <a:pt x="446" y="815"/>
                    </a:lnTo>
                    <a:lnTo>
                      <a:pt x="477" y="833"/>
                    </a:lnTo>
                    <a:lnTo>
                      <a:pt x="512" y="847"/>
                    </a:lnTo>
                    <a:lnTo>
                      <a:pt x="550" y="855"/>
                    </a:lnTo>
                    <a:lnTo>
                      <a:pt x="591" y="857"/>
                    </a:lnTo>
                    <a:lnTo>
                      <a:pt x="632" y="855"/>
                    </a:lnTo>
                    <a:lnTo>
                      <a:pt x="670" y="847"/>
                    </a:lnTo>
                    <a:lnTo>
                      <a:pt x="703" y="833"/>
                    </a:lnTo>
                    <a:lnTo>
                      <a:pt x="735" y="815"/>
                    </a:lnTo>
                    <a:lnTo>
                      <a:pt x="762" y="790"/>
                    </a:lnTo>
                    <a:lnTo>
                      <a:pt x="785" y="763"/>
                    </a:lnTo>
                    <a:lnTo>
                      <a:pt x="802" y="730"/>
                    </a:lnTo>
                    <a:lnTo>
                      <a:pt x="816" y="695"/>
                    </a:lnTo>
                    <a:lnTo>
                      <a:pt x="824" y="655"/>
                    </a:lnTo>
                    <a:lnTo>
                      <a:pt x="827" y="613"/>
                    </a:lnTo>
                    <a:lnTo>
                      <a:pt x="824" y="570"/>
                    </a:lnTo>
                    <a:lnTo>
                      <a:pt x="816" y="530"/>
                    </a:lnTo>
                    <a:lnTo>
                      <a:pt x="802" y="495"/>
                    </a:lnTo>
                    <a:lnTo>
                      <a:pt x="785" y="462"/>
                    </a:lnTo>
                    <a:lnTo>
                      <a:pt x="762" y="435"/>
                    </a:lnTo>
                    <a:lnTo>
                      <a:pt x="735" y="412"/>
                    </a:lnTo>
                    <a:lnTo>
                      <a:pt x="703" y="392"/>
                    </a:lnTo>
                    <a:lnTo>
                      <a:pt x="670" y="379"/>
                    </a:lnTo>
                    <a:lnTo>
                      <a:pt x="632" y="370"/>
                    </a:lnTo>
                    <a:lnTo>
                      <a:pt x="591" y="368"/>
                    </a:lnTo>
                    <a:close/>
                    <a:moveTo>
                      <a:pt x="472" y="0"/>
                    </a:moveTo>
                    <a:lnTo>
                      <a:pt x="708" y="0"/>
                    </a:lnTo>
                    <a:lnTo>
                      <a:pt x="708" y="147"/>
                    </a:lnTo>
                    <a:lnTo>
                      <a:pt x="730" y="149"/>
                    </a:lnTo>
                    <a:lnTo>
                      <a:pt x="750" y="154"/>
                    </a:lnTo>
                    <a:lnTo>
                      <a:pt x="767" y="162"/>
                    </a:lnTo>
                    <a:lnTo>
                      <a:pt x="786" y="173"/>
                    </a:lnTo>
                    <a:lnTo>
                      <a:pt x="805" y="184"/>
                    </a:lnTo>
                    <a:lnTo>
                      <a:pt x="827" y="196"/>
                    </a:lnTo>
                    <a:lnTo>
                      <a:pt x="921" y="99"/>
                    </a:lnTo>
                    <a:lnTo>
                      <a:pt x="1086" y="269"/>
                    </a:lnTo>
                    <a:lnTo>
                      <a:pt x="991" y="368"/>
                    </a:lnTo>
                    <a:lnTo>
                      <a:pt x="1009" y="390"/>
                    </a:lnTo>
                    <a:lnTo>
                      <a:pt x="1024" y="420"/>
                    </a:lnTo>
                    <a:lnTo>
                      <a:pt x="1035" y="455"/>
                    </a:lnTo>
                    <a:lnTo>
                      <a:pt x="1039" y="491"/>
                    </a:lnTo>
                    <a:lnTo>
                      <a:pt x="1180" y="491"/>
                    </a:lnTo>
                    <a:lnTo>
                      <a:pt x="1180" y="734"/>
                    </a:lnTo>
                    <a:lnTo>
                      <a:pt x="1039" y="734"/>
                    </a:lnTo>
                    <a:lnTo>
                      <a:pt x="1036" y="757"/>
                    </a:lnTo>
                    <a:lnTo>
                      <a:pt x="1031" y="777"/>
                    </a:lnTo>
                    <a:lnTo>
                      <a:pt x="1024" y="796"/>
                    </a:lnTo>
                    <a:lnTo>
                      <a:pt x="1014" y="815"/>
                    </a:lnTo>
                    <a:lnTo>
                      <a:pt x="1003" y="835"/>
                    </a:lnTo>
                    <a:lnTo>
                      <a:pt x="991" y="857"/>
                    </a:lnTo>
                    <a:lnTo>
                      <a:pt x="1086" y="956"/>
                    </a:lnTo>
                    <a:lnTo>
                      <a:pt x="921" y="1128"/>
                    </a:lnTo>
                    <a:lnTo>
                      <a:pt x="827" y="1029"/>
                    </a:lnTo>
                    <a:lnTo>
                      <a:pt x="805" y="1047"/>
                    </a:lnTo>
                    <a:lnTo>
                      <a:pt x="776" y="1063"/>
                    </a:lnTo>
                    <a:lnTo>
                      <a:pt x="743" y="1074"/>
                    </a:lnTo>
                    <a:lnTo>
                      <a:pt x="708" y="1078"/>
                    </a:lnTo>
                    <a:lnTo>
                      <a:pt x="708" y="1225"/>
                    </a:lnTo>
                    <a:lnTo>
                      <a:pt x="472" y="1225"/>
                    </a:lnTo>
                    <a:lnTo>
                      <a:pt x="472" y="1078"/>
                    </a:lnTo>
                    <a:lnTo>
                      <a:pt x="449" y="1076"/>
                    </a:lnTo>
                    <a:lnTo>
                      <a:pt x="431" y="1071"/>
                    </a:lnTo>
                    <a:lnTo>
                      <a:pt x="413" y="1063"/>
                    </a:lnTo>
                    <a:lnTo>
                      <a:pt x="396" y="1052"/>
                    </a:lnTo>
                    <a:lnTo>
                      <a:pt x="376" y="1041"/>
                    </a:lnTo>
                    <a:lnTo>
                      <a:pt x="354" y="1029"/>
                    </a:lnTo>
                    <a:lnTo>
                      <a:pt x="260" y="1128"/>
                    </a:lnTo>
                    <a:lnTo>
                      <a:pt x="95" y="956"/>
                    </a:lnTo>
                    <a:lnTo>
                      <a:pt x="189" y="857"/>
                    </a:lnTo>
                    <a:lnTo>
                      <a:pt x="172" y="835"/>
                    </a:lnTo>
                    <a:lnTo>
                      <a:pt x="157" y="805"/>
                    </a:lnTo>
                    <a:lnTo>
                      <a:pt x="147" y="772"/>
                    </a:lnTo>
                    <a:lnTo>
                      <a:pt x="143" y="734"/>
                    </a:lnTo>
                    <a:lnTo>
                      <a:pt x="0" y="734"/>
                    </a:lnTo>
                    <a:lnTo>
                      <a:pt x="0" y="491"/>
                    </a:lnTo>
                    <a:lnTo>
                      <a:pt x="143" y="491"/>
                    </a:lnTo>
                    <a:lnTo>
                      <a:pt x="144" y="468"/>
                    </a:lnTo>
                    <a:lnTo>
                      <a:pt x="149" y="448"/>
                    </a:lnTo>
                    <a:lnTo>
                      <a:pt x="157" y="429"/>
                    </a:lnTo>
                    <a:lnTo>
                      <a:pt x="167" y="410"/>
                    </a:lnTo>
                    <a:lnTo>
                      <a:pt x="178" y="390"/>
                    </a:lnTo>
                    <a:lnTo>
                      <a:pt x="189" y="368"/>
                    </a:lnTo>
                    <a:lnTo>
                      <a:pt x="95" y="269"/>
                    </a:lnTo>
                    <a:lnTo>
                      <a:pt x="260" y="99"/>
                    </a:lnTo>
                    <a:lnTo>
                      <a:pt x="354" y="196"/>
                    </a:lnTo>
                    <a:lnTo>
                      <a:pt x="376" y="178"/>
                    </a:lnTo>
                    <a:lnTo>
                      <a:pt x="404" y="162"/>
                    </a:lnTo>
                    <a:lnTo>
                      <a:pt x="437" y="151"/>
                    </a:lnTo>
                    <a:lnTo>
                      <a:pt x="472" y="147"/>
                    </a:lnTo>
                    <a:lnTo>
                      <a:pt x="472"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pPr defTabSz="1219170">
                  <a:defRPr/>
                </a:pPr>
                <a:endParaRPr lang="en-IN" sz="2400" dirty="0">
                  <a:solidFill>
                    <a:srgbClr val="000000"/>
                  </a:solidFill>
                  <a:latin typeface="Calibri"/>
                </a:endParaRPr>
              </a:p>
            </p:txBody>
          </p:sp>
          <p:sp>
            <p:nvSpPr>
              <p:cNvPr id="15" name="Freeform 30"/>
              <p:cNvSpPr>
                <a:spLocks noEditPoints="1"/>
              </p:cNvSpPr>
              <p:nvPr/>
            </p:nvSpPr>
            <p:spPr bwMode="auto">
              <a:xfrm>
                <a:off x="9809163" y="2435225"/>
                <a:ext cx="873125" cy="908050"/>
              </a:xfrm>
              <a:custGeom>
                <a:avLst/>
                <a:gdLst>
                  <a:gd name="T0" fmla="*/ 775 w 1652"/>
                  <a:gd name="T1" fmla="*/ 495 h 1717"/>
                  <a:gd name="T2" fmla="*/ 680 w 1652"/>
                  <a:gd name="T3" fmla="*/ 526 h 1717"/>
                  <a:gd name="T4" fmla="*/ 597 w 1652"/>
                  <a:gd name="T5" fmla="*/ 583 h 1717"/>
                  <a:gd name="T6" fmla="*/ 531 w 1652"/>
                  <a:gd name="T7" fmla="*/ 661 h 1717"/>
                  <a:gd name="T8" fmla="*/ 488 w 1652"/>
                  <a:gd name="T9" fmla="*/ 754 h 1717"/>
                  <a:gd name="T10" fmla="*/ 472 w 1652"/>
                  <a:gd name="T11" fmla="*/ 858 h 1717"/>
                  <a:gd name="T12" fmla="*/ 488 w 1652"/>
                  <a:gd name="T13" fmla="*/ 962 h 1717"/>
                  <a:gd name="T14" fmla="*/ 531 w 1652"/>
                  <a:gd name="T15" fmla="*/ 1055 h 1717"/>
                  <a:gd name="T16" fmla="*/ 597 w 1652"/>
                  <a:gd name="T17" fmla="*/ 1133 h 1717"/>
                  <a:gd name="T18" fmla="*/ 680 w 1652"/>
                  <a:gd name="T19" fmla="*/ 1190 h 1717"/>
                  <a:gd name="T20" fmla="*/ 775 w 1652"/>
                  <a:gd name="T21" fmla="*/ 1222 h 1717"/>
                  <a:gd name="T22" fmla="*/ 878 w 1652"/>
                  <a:gd name="T23" fmla="*/ 1222 h 1717"/>
                  <a:gd name="T24" fmla="*/ 973 w 1652"/>
                  <a:gd name="T25" fmla="*/ 1190 h 1717"/>
                  <a:gd name="T26" fmla="*/ 1055 w 1652"/>
                  <a:gd name="T27" fmla="*/ 1133 h 1717"/>
                  <a:gd name="T28" fmla="*/ 1122 w 1652"/>
                  <a:gd name="T29" fmla="*/ 1055 h 1717"/>
                  <a:gd name="T30" fmla="*/ 1164 w 1652"/>
                  <a:gd name="T31" fmla="*/ 962 h 1717"/>
                  <a:gd name="T32" fmla="*/ 1180 w 1652"/>
                  <a:gd name="T33" fmla="*/ 858 h 1717"/>
                  <a:gd name="T34" fmla="*/ 1164 w 1652"/>
                  <a:gd name="T35" fmla="*/ 754 h 1717"/>
                  <a:gd name="T36" fmla="*/ 1122 w 1652"/>
                  <a:gd name="T37" fmla="*/ 661 h 1717"/>
                  <a:gd name="T38" fmla="*/ 1055 w 1652"/>
                  <a:gd name="T39" fmla="*/ 583 h 1717"/>
                  <a:gd name="T40" fmla="*/ 973 w 1652"/>
                  <a:gd name="T41" fmla="*/ 526 h 1717"/>
                  <a:gd name="T42" fmla="*/ 878 w 1652"/>
                  <a:gd name="T43" fmla="*/ 495 h 1717"/>
                  <a:gd name="T44" fmla="*/ 709 w 1652"/>
                  <a:gd name="T45" fmla="*/ 0 h 1717"/>
                  <a:gd name="T46" fmla="*/ 991 w 1652"/>
                  <a:gd name="T47" fmla="*/ 147 h 1717"/>
                  <a:gd name="T48" fmla="*/ 1098 w 1652"/>
                  <a:gd name="T49" fmla="*/ 187 h 1717"/>
                  <a:gd name="T50" fmla="*/ 1204 w 1652"/>
                  <a:gd name="T51" fmla="*/ 246 h 1717"/>
                  <a:gd name="T52" fmla="*/ 1487 w 1652"/>
                  <a:gd name="T53" fmla="*/ 318 h 1717"/>
                  <a:gd name="T54" fmla="*/ 1447 w 1652"/>
                  <a:gd name="T55" fmla="*/ 521 h 1717"/>
                  <a:gd name="T56" fmla="*/ 1492 w 1652"/>
                  <a:gd name="T57" fmla="*/ 632 h 1717"/>
                  <a:gd name="T58" fmla="*/ 1652 w 1652"/>
                  <a:gd name="T59" fmla="*/ 736 h 1717"/>
                  <a:gd name="T60" fmla="*/ 1511 w 1652"/>
                  <a:gd name="T61" fmla="*/ 1029 h 1717"/>
                  <a:gd name="T62" fmla="*/ 1472 w 1652"/>
                  <a:gd name="T63" fmla="*/ 1140 h 1717"/>
                  <a:gd name="T64" fmla="*/ 1416 w 1652"/>
                  <a:gd name="T65" fmla="*/ 1250 h 1717"/>
                  <a:gd name="T66" fmla="*/ 1346 w 1652"/>
                  <a:gd name="T67" fmla="*/ 1544 h 1717"/>
                  <a:gd name="T68" fmla="*/ 1150 w 1652"/>
                  <a:gd name="T69" fmla="*/ 1504 h 1717"/>
                  <a:gd name="T70" fmla="*/ 1044 w 1652"/>
                  <a:gd name="T71" fmla="*/ 1550 h 1717"/>
                  <a:gd name="T72" fmla="*/ 944 w 1652"/>
                  <a:gd name="T73" fmla="*/ 1717 h 1717"/>
                  <a:gd name="T74" fmla="*/ 685 w 1652"/>
                  <a:gd name="T75" fmla="*/ 1593 h 1717"/>
                  <a:gd name="T76" fmla="*/ 579 w 1652"/>
                  <a:gd name="T77" fmla="*/ 1553 h 1717"/>
                  <a:gd name="T78" fmla="*/ 472 w 1652"/>
                  <a:gd name="T79" fmla="*/ 1494 h 1717"/>
                  <a:gd name="T80" fmla="*/ 166 w 1652"/>
                  <a:gd name="T81" fmla="*/ 1398 h 1717"/>
                  <a:gd name="T82" fmla="*/ 206 w 1652"/>
                  <a:gd name="T83" fmla="*/ 1196 h 1717"/>
                  <a:gd name="T84" fmla="*/ 161 w 1652"/>
                  <a:gd name="T85" fmla="*/ 1085 h 1717"/>
                  <a:gd name="T86" fmla="*/ 0 w 1652"/>
                  <a:gd name="T87" fmla="*/ 980 h 1717"/>
                  <a:gd name="T88" fmla="*/ 119 w 1652"/>
                  <a:gd name="T89" fmla="*/ 711 h 1717"/>
                  <a:gd name="T90" fmla="*/ 157 w 1652"/>
                  <a:gd name="T91" fmla="*/ 600 h 1717"/>
                  <a:gd name="T92" fmla="*/ 213 w 1652"/>
                  <a:gd name="T93" fmla="*/ 491 h 1717"/>
                  <a:gd name="T94" fmla="*/ 307 w 1652"/>
                  <a:gd name="T95" fmla="*/ 173 h 1717"/>
                  <a:gd name="T96" fmla="*/ 502 w 1652"/>
                  <a:gd name="T97" fmla="*/ 213 h 1717"/>
                  <a:gd name="T98" fmla="*/ 609 w 1652"/>
                  <a:gd name="T99" fmla="*/ 166 h 1717"/>
                  <a:gd name="T100" fmla="*/ 709 w 1652"/>
                  <a:gd name="T101" fmla="*/ 0 h 1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52" h="1717">
                    <a:moveTo>
                      <a:pt x="826" y="491"/>
                    </a:moveTo>
                    <a:lnTo>
                      <a:pt x="775" y="495"/>
                    </a:lnTo>
                    <a:lnTo>
                      <a:pt x="726" y="507"/>
                    </a:lnTo>
                    <a:lnTo>
                      <a:pt x="680" y="526"/>
                    </a:lnTo>
                    <a:lnTo>
                      <a:pt x="636" y="551"/>
                    </a:lnTo>
                    <a:lnTo>
                      <a:pt x="597" y="583"/>
                    </a:lnTo>
                    <a:lnTo>
                      <a:pt x="561" y="620"/>
                    </a:lnTo>
                    <a:lnTo>
                      <a:pt x="531" y="661"/>
                    </a:lnTo>
                    <a:lnTo>
                      <a:pt x="506" y="706"/>
                    </a:lnTo>
                    <a:lnTo>
                      <a:pt x="488" y="754"/>
                    </a:lnTo>
                    <a:lnTo>
                      <a:pt x="477" y="806"/>
                    </a:lnTo>
                    <a:lnTo>
                      <a:pt x="472" y="858"/>
                    </a:lnTo>
                    <a:lnTo>
                      <a:pt x="477" y="911"/>
                    </a:lnTo>
                    <a:lnTo>
                      <a:pt x="488" y="962"/>
                    </a:lnTo>
                    <a:lnTo>
                      <a:pt x="506" y="1010"/>
                    </a:lnTo>
                    <a:lnTo>
                      <a:pt x="531" y="1055"/>
                    </a:lnTo>
                    <a:lnTo>
                      <a:pt x="561" y="1097"/>
                    </a:lnTo>
                    <a:lnTo>
                      <a:pt x="597" y="1133"/>
                    </a:lnTo>
                    <a:lnTo>
                      <a:pt x="636" y="1164"/>
                    </a:lnTo>
                    <a:lnTo>
                      <a:pt x="680" y="1190"/>
                    </a:lnTo>
                    <a:lnTo>
                      <a:pt x="726" y="1210"/>
                    </a:lnTo>
                    <a:lnTo>
                      <a:pt x="775" y="1222"/>
                    </a:lnTo>
                    <a:lnTo>
                      <a:pt x="826" y="1225"/>
                    </a:lnTo>
                    <a:lnTo>
                      <a:pt x="878" y="1222"/>
                    </a:lnTo>
                    <a:lnTo>
                      <a:pt x="926" y="1210"/>
                    </a:lnTo>
                    <a:lnTo>
                      <a:pt x="973" y="1190"/>
                    </a:lnTo>
                    <a:lnTo>
                      <a:pt x="1017" y="1164"/>
                    </a:lnTo>
                    <a:lnTo>
                      <a:pt x="1055" y="1133"/>
                    </a:lnTo>
                    <a:lnTo>
                      <a:pt x="1092" y="1097"/>
                    </a:lnTo>
                    <a:lnTo>
                      <a:pt x="1122" y="1055"/>
                    </a:lnTo>
                    <a:lnTo>
                      <a:pt x="1147" y="1010"/>
                    </a:lnTo>
                    <a:lnTo>
                      <a:pt x="1164" y="962"/>
                    </a:lnTo>
                    <a:lnTo>
                      <a:pt x="1175" y="911"/>
                    </a:lnTo>
                    <a:lnTo>
                      <a:pt x="1180" y="858"/>
                    </a:lnTo>
                    <a:lnTo>
                      <a:pt x="1175" y="806"/>
                    </a:lnTo>
                    <a:lnTo>
                      <a:pt x="1164" y="754"/>
                    </a:lnTo>
                    <a:lnTo>
                      <a:pt x="1147" y="706"/>
                    </a:lnTo>
                    <a:lnTo>
                      <a:pt x="1122" y="661"/>
                    </a:lnTo>
                    <a:lnTo>
                      <a:pt x="1092" y="620"/>
                    </a:lnTo>
                    <a:lnTo>
                      <a:pt x="1055" y="583"/>
                    </a:lnTo>
                    <a:lnTo>
                      <a:pt x="1017" y="551"/>
                    </a:lnTo>
                    <a:lnTo>
                      <a:pt x="973" y="526"/>
                    </a:lnTo>
                    <a:lnTo>
                      <a:pt x="926" y="507"/>
                    </a:lnTo>
                    <a:lnTo>
                      <a:pt x="878" y="495"/>
                    </a:lnTo>
                    <a:lnTo>
                      <a:pt x="826" y="491"/>
                    </a:lnTo>
                    <a:close/>
                    <a:moveTo>
                      <a:pt x="709" y="0"/>
                    </a:moveTo>
                    <a:lnTo>
                      <a:pt x="944" y="0"/>
                    </a:lnTo>
                    <a:lnTo>
                      <a:pt x="991" y="147"/>
                    </a:lnTo>
                    <a:lnTo>
                      <a:pt x="1044" y="166"/>
                    </a:lnTo>
                    <a:lnTo>
                      <a:pt x="1098" y="187"/>
                    </a:lnTo>
                    <a:lnTo>
                      <a:pt x="1150" y="213"/>
                    </a:lnTo>
                    <a:lnTo>
                      <a:pt x="1204" y="246"/>
                    </a:lnTo>
                    <a:lnTo>
                      <a:pt x="1322" y="147"/>
                    </a:lnTo>
                    <a:lnTo>
                      <a:pt x="1487" y="318"/>
                    </a:lnTo>
                    <a:lnTo>
                      <a:pt x="1416" y="465"/>
                    </a:lnTo>
                    <a:lnTo>
                      <a:pt x="1447" y="521"/>
                    </a:lnTo>
                    <a:lnTo>
                      <a:pt x="1472" y="576"/>
                    </a:lnTo>
                    <a:lnTo>
                      <a:pt x="1492" y="632"/>
                    </a:lnTo>
                    <a:lnTo>
                      <a:pt x="1511" y="687"/>
                    </a:lnTo>
                    <a:lnTo>
                      <a:pt x="1652" y="736"/>
                    </a:lnTo>
                    <a:lnTo>
                      <a:pt x="1652" y="980"/>
                    </a:lnTo>
                    <a:lnTo>
                      <a:pt x="1511" y="1029"/>
                    </a:lnTo>
                    <a:lnTo>
                      <a:pt x="1492" y="1085"/>
                    </a:lnTo>
                    <a:lnTo>
                      <a:pt x="1472" y="1140"/>
                    </a:lnTo>
                    <a:lnTo>
                      <a:pt x="1447" y="1196"/>
                    </a:lnTo>
                    <a:lnTo>
                      <a:pt x="1416" y="1250"/>
                    </a:lnTo>
                    <a:lnTo>
                      <a:pt x="1511" y="1372"/>
                    </a:lnTo>
                    <a:lnTo>
                      <a:pt x="1346" y="1544"/>
                    </a:lnTo>
                    <a:lnTo>
                      <a:pt x="1204" y="1471"/>
                    </a:lnTo>
                    <a:lnTo>
                      <a:pt x="1150" y="1504"/>
                    </a:lnTo>
                    <a:lnTo>
                      <a:pt x="1098" y="1528"/>
                    </a:lnTo>
                    <a:lnTo>
                      <a:pt x="1044" y="1550"/>
                    </a:lnTo>
                    <a:lnTo>
                      <a:pt x="991" y="1568"/>
                    </a:lnTo>
                    <a:lnTo>
                      <a:pt x="944" y="1717"/>
                    </a:lnTo>
                    <a:lnTo>
                      <a:pt x="709" y="1717"/>
                    </a:lnTo>
                    <a:lnTo>
                      <a:pt x="685" y="1593"/>
                    </a:lnTo>
                    <a:lnTo>
                      <a:pt x="631" y="1574"/>
                    </a:lnTo>
                    <a:lnTo>
                      <a:pt x="579" y="1553"/>
                    </a:lnTo>
                    <a:lnTo>
                      <a:pt x="526" y="1527"/>
                    </a:lnTo>
                    <a:lnTo>
                      <a:pt x="472" y="1494"/>
                    </a:lnTo>
                    <a:lnTo>
                      <a:pt x="331" y="1568"/>
                    </a:lnTo>
                    <a:lnTo>
                      <a:pt x="166" y="1398"/>
                    </a:lnTo>
                    <a:lnTo>
                      <a:pt x="237" y="1250"/>
                    </a:lnTo>
                    <a:lnTo>
                      <a:pt x="206" y="1196"/>
                    </a:lnTo>
                    <a:lnTo>
                      <a:pt x="181" y="1140"/>
                    </a:lnTo>
                    <a:lnTo>
                      <a:pt x="161" y="1085"/>
                    </a:lnTo>
                    <a:lnTo>
                      <a:pt x="142" y="1029"/>
                    </a:lnTo>
                    <a:lnTo>
                      <a:pt x="0" y="980"/>
                    </a:lnTo>
                    <a:lnTo>
                      <a:pt x="0" y="736"/>
                    </a:lnTo>
                    <a:lnTo>
                      <a:pt x="119" y="711"/>
                    </a:lnTo>
                    <a:lnTo>
                      <a:pt x="137" y="656"/>
                    </a:lnTo>
                    <a:lnTo>
                      <a:pt x="157" y="600"/>
                    </a:lnTo>
                    <a:lnTo>
                      <a:pt x="182" y="546"/>
                    </a:lnTo>
                    <a:lnTo>
                      <a:pt x="213" y="491"/>
                    </a:lnTo>
                    <a:lnTo>
                      <a:pt x="142" y="343"/>
                    </a:lnTo>
                    <a:lnTo>
                      <a:pt x="307" y="173"/>
                    </a:lnTo>
                    <a:lnTo>
                      <a:pt x="448" y="246"/>
                    </a:lnTo>
                    <a:lnTo>
                      <a:pt x="502" y="213"/>
                    </a:lnTo>
                    <a:lnTo>
                      <a:pt x="555" y="187"/>
                    </a:lnTo>
                    <a:lnTo>
                      <a:pt x="609" y="166"/>
                    </a:lnTo>
                    <a:lnTo>
                      <a:pt x="661" y="147"/>
                    </a:lnTo>
                    <a:lnTo>
                      <a:pt x="709"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pPr defTabSz="1219170">
                  <a:defRPr/>
                </a:pPr>
                <a:endParaRPr lang="en-IN" sz="2400" dirty="0">
                  <a:solidFill>
                    <a:srgbClr val="000000"/>
                  </a:solidFill>
                  <a:latin typeface="Calibri"/>
                </a:endParaRPr>
              </a:p>
            </p:txBody>
          </p:sp>
        </p:grpSp>
        <p:grpSp>
          <p:nvGrpSpPr>
            <p:cNvPr id="16" name="Group 15"/>
            <p:cNvGrpSpPr/>
            <p:nvPr/>
          </p:nvGrpSpPr>
          <p:grpSpPr>
            <a:xfrm>
              <a:off x="5102502" y="2473400"/>
              <a:ext cx="2939228" cy="2312194"/>
              <a:chOff x="3732213" y="2365375"/>
              <a:chExt cx="3917950" cy="3082925"/>
            </a:xfrm>
            <a:effectLst/>
          </p:grpSpPr>
          <p:sp>
            <p:nvSpPr>
              <p:cNvPr id="17" name="Freeform 16"/>
              <p:cNvSpPr>
                <a:spLocks/>
              </p:cNvSpPr>
              <p:nvPr/>
            </p:nvSpPr>
            <p:spPr bwMode="auto">
              <a:xfrm>
                <a:off x="5197475" y="4635500"/>
                <a:ext cx="985837" cy="773113"/>
              </a:xfrm>
              <a:custGeom>
                <a:avLst/>
                <a:gdLst>
                  <a:gd name="T0" fmla="*/ 230 w 1241"/>
                  <a:gd name="T1" fmla="*/ 0 h 973"/>
                  <a:gd name="T2" fmla="*/ 1050 w 1241"/>
                  <a:gd name="T3" fmla="*/ 0 h 973"/>
                  <a:gd name="T4" fmla="*/ 1074 w 1241"/>
                  <a:gd name="T5" fmla="*/ 4 h 973"/>
                  <a:gd name="T6" fmla="*/ 1095 w 1241"/>
                  <a:gd name="T7" fmla="*/ 15 h 973"/>
                  <a:gd name="T8" fmla="*/ 1112 w 1241"/>
                  <a:gd name="T9" fmla="*/ 31 h 973"/>
                  <a:gd name="T10" fmla="*/ 1122 w 1241"/>
                  <a:gd name="T11" fmla="*/ 52 h 973"/>
                  <a:gd name="T12" fmla="*/ 1127 w 1241"/>
                  <a:gd name="T13" fmla="*/ 76 h 973"/>
                  <a:gd name="T14" fmla="*/ 1241 w 1241"/>
                  <a:gd name="T15" fmla="*/ 897 h 973"/>
                  <a:gd name="T16" fmla="*/ 1238 w 1241"/>
                  <a:gd name="T17" fmla="*/ 921 h 973"/>
                  <a:gd name="T18" fmla="*/ 1227 w 1241"/>
                  <a:gd name="T19" fmla="*/ 942 h 973"/>
                  <a:gd name="T20" fmla="*/ 1211 w 1241"/>
                  <a:gd name="T21" fmla="*/ 958 h 973"/>
                  <a:gd name="T22" fmla="*/ 1188 w 1241"/>
                  <a:gd name="T23" fmla="*/ 969 h 973"/>
                  <a:gd name="T24" fmla="*/ 1164 w 1241"/>
                  <a:gd name="T25" fmla="*/ 973 h 973"/>
                  <a:gd name="T26" fmla="*/ 77 w 1241"/>
                  <a:gd name="T27" fmla="*/ 973 h 973"/>
                  <a:gd name="T28" fmla="*/ 52 w 1241"/>
                  <a:gd name="T29" fmla="*/ 969 h 973"/>
                  <a:gd name="T30" fmla="*/ 31 w 1241"/>
                  <a:gd name="T31" fmla="*/ 958 h 973"/>
                  <a:gd name="T32" fmla="*/ 14 w 1241"/>
                  <a:gd name="T33" fmla="*/ 942 h 973"/>
                  <a:gd name="T34" fmla="*/ 4 w 1241"/>
                  <a:gd name="T35" fmla="*/ 921 h 973"/>
                  <a:gd name="T36" fmla="*/ 0 w 1241"/>
                  <a:gd name="T37" fmla="*/ 897 h 973"/>
                  <a:gd name="T38" fmla="*/ 154 w 1241"/>
                  <a:gd name="T39" fmla="*/ 76 h 973"/>
                  <a:gd name="T40" fmla="*/ 157 w 1241"/>
                  <a:gd name="T41" fmla="*/ 52 h 973"/>
                  <a:gd name="T42" fmla="*/ 169 w 1241"/>
                  <a:gd name="T43" fmla="*/ 31 h 973"/>
                  <a:gd name="T44" fmla="*/ 185 w 1241"/>
                  <a:gd name="T45" fmla="*/ 15 h 973"/>
                  <a:gd name="T46" fmla="*/ 206 w 1241"/>
                  <a:gd name="T47" fmla="*/ 4 h 973"/>
                  <a:gd name="T48" fmla="*/ 230 w 1241"/>
                  <a:gd name="T49" fmla="*/ 0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1" h="973">
                    <a:moveTo>
                      <a:pt x="230" y="0"/>
                    </a:moveTo>
                    <a:lnTo>
                      <a:pt x="1050" y="0"/>
                    </a:lnTo>
                    <a:lnTo>
                      <a:pt x="1074" y="4"/>
                    </a:lnTo>
                    <a:lnTo>
                      <a:pt x="1095" y="15"/>
                    </a:lnTo>
                    <a:lnTo>
                      <a:pt x="1112" y="31"/>
                    </a:lnTo>
                    <a:lnTo>
                      <a:pt x="1122" y="52"/>
                    </a:lnTo>
                    <a:lnTo>
                      <a:pt x="1127" y="76"/>
                    </a:lnTo>
                    <a:lnTo>
                      <a:pt x="1241" y="897"/>
                    </a:lnTo>
                    <a:lnTo>
                      <a:pt x="1238" y="921"/>
                    </a:lnTo>
                    <a:lnTo>
                      <a:pt x="1227" y="942"/>
                    </a:lnTo>
                    <a:lnTo>
                      <a:pt x="1211" y="958"/>
                    </a:lnTo>
                    <a:lnTo>
                      <a:pt x="1188" y="969"/>
                    </a:lnTo>
                    <a:lnTo>
                      <a:pt x="1164" y="973"/>
                    </a:lnTo>
                    <a:lnTo>
                      <a:pt x="77" y="973"/>
                    </a:lnTo>
                    <a:lnTo>
                      <a:pt x="52" y="969"/>
                    </a:lnTo>
                    <a:lnTo>
                      <a:pt x="31" y="958"/>
                    </a:lnTo>
                    <a:lnTo>
                      <a:pt x="14" y="942"/>
                    </a:lnTo>
                    <a:lnTo>
                      <a:pt x="4" y="921"/>
                    </a:lnTo>
                    <a:lnTo>
                      <a:pt x="0" y="897"/>
                    </a:lnTo>
                    <a:lnTo>
                      <a:pt x="154" y="76"/>
                    </a:lnTo>
                    <a:lnTo>
                      <a:pt x="157" y="52"/>
                    </a:lnTo>
                    <a:lnTo>
                      <a:pt x="169" y="31"/>
                    </a:lnTo>
                    <a:lnTo>
                      <a:pt x="185" y="15"/>
                    </a:lnTo>
                    <a:lnTo>
                      <a:pt x="206" y="4"/>
                    </a:lnTo>
                    <a:lnTo>
                      <a:pt x="230" y="0"/>
                    </a:lnTo>
                    <a:close/>
                  </a:path>
                </a:pathLst>
              </a:custGeom>
              <a:solidFill>
                <a:schemeClr val="bg1">
                  <a:lumMod val="85000"/>
                </a:schemeClr>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170">
                  <a:defRPr/>
                </a:pPr>
                <a:endParaRPr lang="en-IN" sz="2400" dirty="0">
                  <a:solidFill>
                    <a:srgbClr val="000000"/>
                  </a:solidFill>
                  <a:latin typeface="Calibri"/>
                </a:endParaRPr>
              </a:p>
            </p:txBody>
          </p:sp>
          <p:sp>
            <p:nvSpPr>
              <p:cNvPr id="18" name="Freeform 17"/>
              <p:cNvSpPr>
                <a:spLocks/>
              </p:cNvSpPr>
              <p:nvPr/>
            </p:nvSpPr>
            <p:spPr bwMode="auto">
              <a:xfrm>
                <a:off x="5002213" y="5346700"/>
                <a:ext cx="1376362" cy="101600"/>
              </a:xfrm>
              <a:custGeom>
                <a:avLst/>
                <a:gdLst>
                  <a:gd name="T0" fmla="*/ 63 w 1734"/>
                  <a:gd name="T1" fmla="*/ 0 h 127"/>
                  <a:gd name="T2" fmla="*/ 1671 w 1734"/>
                  <a:gd name="T3" fmla="*/ 0 h 127"/>
                  <a:gd name="T4" fmla="*/ 1690 w 1734"/>
                  <a:gd name="T5" fmla="*/ 4 h 127"/>
                  <a:gd name="T6" fmla="*/ 1708 w 1734"/>
                  <a:gd name="T7" fmla="*/ 13 h 127"/>
                  <a:gd name="T8" fmla="*/ 1722 w 1734"/>
                  <a:gd name="T9" fmla="*/ 27 h 127"/>
                  <a:gd name="T10" fmla="*/ 1731 w 1734"/>
                  <a:gd name="T11" fmla="*/ 43 h 127"/>
                  <a:gd name="T12" fmla="*/ 1734 w 1734"/>
                  <a:gd name="T13" fmla="*/ 64 h 127"/>
                  <a:gd name="T14" fmla="*/ 1731 w 1734"/>
                  <a:gd name="T15" fmla="*/ 84 h 127"/>
                  <a:gd name="T16" fmla="*/ 1722 w 1734"/>
                  <a:gd name="T17" fmla="*/ 102 h 127"/>
                  <a:gd name="T18" fmla="*/ 1708 w 1734"/>
                  <a:gd name="T19" fmla="*/ 115 h 127"/>
                  <a:gd name="T20" fmla="*/ 1690 w 1734"/>
                  <a:gd name="T21" fmla="*/ 124 h 127"/>
                  <a:gd name="T22" fmla="*/ 1671 w 1734"/>
                  <a:gd name="T23" fmla="*/ 127 h 127"/>
                  <a:gd name="T24" fmla="*/ 63 w 1734"/>
                  <a:gd name="T25" fmla="*/ 127 h 127"/>
                  <a:gd name="T26" fmla="*/ 43 w 1734"/>
                  <a:gd name="T27" fmla="*/ 124 h 127"/>
                  <a:gd name="T28" fmla="*/ 25 w 1734"/>
                  <a:gd name="T29" fmla="*/ 115 h 127"/>
                  <a:gd name="T30" fmla="*/ 12 w 1734"/>
                  <a:gd name="T31" fmla="*/ 102 h 127"/>
                  <a:gd name="T32" fmla="*/ 3 w 1734"/>
                  <a:gd name="T33" fmla="*/ 84 h 127"/>
                  <a:gd name="T34" fmla="*/ 0 w 1734"/>
                  <a:gd name="T35" fmla="*/ 64 h 127"/>
                  <a:gd name="T36" fmla="*/ 3 w 1734"/>
                  <a:gd name="T37" fmla="*/ 43 h 127"/>
                  <a:gd name="T38" fmla="*/ 12 w 1734"/>
                  <a:gd name="T39" fmla="*/ 27 h 127"/>
                  <a:gd name="T40" fmla="*/ 25 w 1734"/>
                  <a:gd name="T41" fmla="*/ 13 h 127"/>
                  <a:gd name="T42" fmla="*/ 43 w 1734"/>
                  <a:gd name="T43" fmla="*/ 4 h 127"/>
                  <a:gd name="T44" fmla="*/ 63 w 1734"/>
                  <a:gd name="T4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34" h="127">
                    <a:moveTo>
                      <a:pt x="63" y="0"/>
                    </a:moveTo>
                    <a:lnTo>
                      <a:pt x="1671" y="0"/>
                    </a:lnTo>
                    <a:lnTo>
                      <a:pt x="1690" y="4"/>
                    </a:lnTo>
                    <a:lnTo>
                      <a:pt x="1708" y="13"/>
                    </a:lnTo>
                    <a:lnTo>
                      <a:pt x="1722" y="27"/>
                    </a:lnTo>
                    <a:lnTo>
                      <a:pt x="1731" y="43"/>
                    </a:lnTo>
                    <a:lnTo>
                      <a:pt x="1734" y="64"/>
                    </a:lnTo>
                    <a:lnTo>
                      <a:pt x="1731" y="84"/>
                    </a:lnTo>
                    <a:lnTo>
                      <a:pt x="1722" y="102"/>
                    </a:lnTo>
                    <a:lnTo>
                      <a:pt x="1708" y="115"/>
                    </a:lnTo>
                    <a:lnTo>
                      <a:pt x="1690" y="124"/>
                    </a:lnTo>
                    <a:lnTo>
                      <a:pt x="1671" y="127"/>
                    </a:lnTo>
                    <a:lnTo>
                      <a:pt x="63" y="127"/>
                    </a:lnTo>
                    <a:lnTo>
                      <a:pt x="43" y="124"/>
                    </a:lnTo>
                    <a:lnTo>
                      <a:pt x="25" y="115"/>
                    </a:lnTo>
                    <a:lnTo>
                      <a:pt x="12" y="102"/>
                    </a:lnTo>
                    <a:lnTo>
                      <a:pt x="3" y="84"/>
                    </a:lnTo>
                    <a:lnTo>
                      <a:pt x="0" y="64"/>
                    </a:lnTo>
                    <a:lnTo>
                      <a:pt x="3" y="43"/>
                    </a:lnTo>
                    <a:lnTo>
                      <a:pt x="12" y="27"/>
                    </a:lnTo>
                    <a:lnTo>
                      <a:pt x="25" y="13"/>
                    </a:lnTo>
                    <a:lnTo>
                      <a:pt x="43" y="4"/>
                    </a:lnTo>
                    <a:lnTo>
                      <a:pt x="63" y="0"/>
                    </a:lnTo>
                    <a:close/>
                  </a:path>
                </a:pathLst>
              </a:custGeom>
              <a:solidFill>
                <a:schemeClr val="bg1">
                  <a:lumMod val="50000"/>
                </a:schemeClr>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170">
                  <a:defRPr/>
                </a:pPr>
                <a:endParaRPr lang="en-IN" sz="2400" dirty="0">
                  <a:solidFill>
                    <a:srgbClr val="000000"/>
                  </a:solidFill>
                  <a:latin typeface="Calibri"/>
                </a:endParaRPr>
              </a:p>
            </p:txBody>
          </p:sp>
          <p:sp>
            <p:nvSpPr>
              <p:cNvPr id="19" name="Freeform 18"/>
              <p:cNvSpPr>
                <a:spLocks/>
              </p:cNvSpPr>
              <p:nvPr/>
            </p:nvSpPr>
            <p:spPr bwMode="auto">
              <a:xfrm>
                <a:off x="5254625" y="4635500"/>
                <a:ext cx="887412" cy="407988"/>
              </a:xfrm>
              <a:custGeom>
                <a:avLst/>
                <a:gdLst>
                  <a:gd name="T0" fmla="*/ 159 w 1117"/>
                  <a:gd name="T1" fmla="*/ 0 h 514"/>
                  <a:gd name="T2" fmla="*/ 979 w 1117"/>
                  <a:gd name="T3" fmla="*/ 0 h 514"/>
                  <a:gd name="T4" fmla="*/ 1003 w 1117"/>
                  <a:gd name="T5" fmla="*/ 4 h 514"/>
                  <a:gd name="T6" fmla="*/ 1024 w 1117"/>
                  <a:gd name="T7" fmla="*/ 15 h 514"/>
                  <a:gd name="T8" fmla="*/ 1041 w 1117"/>
                  <a:gd name="T9" fmla="*/ 31 h 514"/>
                  <a:gd name="T10" fmla="*/ 1051 w 1117"/>
                  <a:gd name="T11" fmla="*/ 52 h 514"/>
                  <a:gd name="T12" fmla="*/ 1056 w 1117"/>
                  <a:gd name="T13" fmla="*/ 76 h 514"/>
                  <a:gd name="T14" fmla="*/ 1117 w 1117"/>
                  <a:gd name="T15" fmla="*/ 514 h 514"/>
                  <a:gd name="T16" fmla="*/ 0 w 1117"/>
                  <a:gd name="T17" fmla="*/ 514 h 514"/>
                  <a:gd name="T18" fmla="*/ 83 w 1117"/>
                  <a:gd name="T19" fmla="*/ 76 h 514"/>
                  <a:gd name="T20" fmla="*/ 86 w 1117"/>
                  <a:gd name="T21" fmla="*/ 52 h 514"/>
                  <a:gd name="T22" fmla="*/ 98 w 1117"/>
                  <a:gd name="T23" fmla="*/ 31 h 514"/>
                  <a:gd name="T24" fmla="*/ 114 w 1117"/>
                  <a:gd name="T25" fmla="*/ 15 h 514"/>
                  <a:gd name="T26" fmla="*/ 135 w 1117"/>
                  <a:gd name="T27" fmla="*/ 4 h 514"/>
                  <a:gd name="T28" fmla="*/ 159 w 1117"/>
                  <a:gd name="T29"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17" h="514">
                    <a:moveTo>
                      <a:pt x="159" y="0"/>
                    </a:moveTo>
                    <a:lnTo>
                      <a:pt x="979" y="0"/>
                    </a:lnTo>
                    <a:lnTo>
                      <a:pt x="1003" y="4"/>
                    </a:lnTo>
                    <a:lnTo>
                      <a:pt x="1024" y="15"/>
                    </a:lnTo>
                    <a:lnTo>
                      <a:pt x="1041" y="31"/>
                    </a:lnTo>
                    <a:lnTo>
                      <a:pt x="1051" y="52"/>
                    </a:lnTo>
                    <a:lnTo>
                      <a:pt x="1056" y="76"/>
                    </a:lnTo>
                    <a:lnTo>
                      <a:pt x="1117" y="514"/>
                    </a:lnTo>
                    <a:lnTo>
                      <a:pt x="0" y="514"/>
                    </a:lnTo>
                    <a:lnTo>
                      <a:pt x="83" y="76"/>
                    </a:lnTo>
                    <a:lnTo>
                      <a:pt x="86" y="52"/>
                    </a:lnTo>
                    <a:lnTo>
                      <a:pt x="98" y="31"/>
                    </a:lnTo>
                    <a:lnTo>
                      <a:pt x="114" y="15"/>
                    </a:lnTo>
                    <a:lnTo>
                      <a:pt x="135" y="4"/>
                    </a:lnTo>
                    <a:lnTo>
                      <a:pt x="159" y="0"/>
                    </a:lnTo>
                    <a:close/>
                  </a:path>
                </a:pathLst>
              </a:custGeom>
              <a:solidFill>
                <a:schemeClr val="bg1">
                  <a:lumMod val="75000"/>
                </a:schemeClr>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170">
                  <a:defRPr/>
                </a:pPr>
                <a:endParaRPr lang="en-IN" sz="2400" dirty="0">
                  <a:solidFill>
                    <a:srgbClr val="000000"/>
                  </a:solidFill>
                  <a:latin typeface="Calibri"/>
                </a:endParaRPr>
              </a:p>
            </p:txBody>
          </p:sp>
          <p:sp>
            <p:nvSpPr>
              <p:cNvPr id="20" name="Freeform 19"/>
              <p:cNvSpPr>
                <a:spLocks/>
              </p:cNvSpPr>
              <p:nvPr/>
            </p:nvSpPr>
            <p:spPr bwMode="auto">
              <a:xfrm>
                <a:off x="3732213" y="4405313"/>
                <a:ext cx="3917950" cy="460375"/>
              </a:xfrm>
              <a:custGeom>
                <a:avLst/>
                <a:gdLst>
                  <a:gd name="T0" fmla="*/ 0 w 4936"/>
                  <a:gd name="T1" fmla="*/ 0 h 579"/>
                  <a:gd name="T2" fmla="*/ 4936 w 4936"/>
                  <a:gd name="T3" fmla="*/ 0 h 579"/>
                  <a:gd name="T4" fmla="*/ 4936 w 4936"/>
                  <a:gd name="T5" fmla="*/ 482 h 579"/>
                  <a:gd name="T6" fmla="*/ 4933 w 4936"/>
                  <a:gd name="T7" fmla="*/ 507 h 579"/>
                  <a:gd name="T8" fmla="*/ 4922 w 4936"/>
                  <a:gd name="T9" fmla="*/ 531 h 579"/>
                  <a:gd name="T10" fmla="*/ 4907 w 4936"/>
                  <a:gd name="T11" fmla="*/ 551 h 579"/>
                  <a:gd name="T12" fmla="*/ 4888 w 4936"/>
                  <a:gd name="T13" fmla="*/ 566 h 579"/>
                  <a:gd name="T14" fmla="*/ 4864 w 4936"/>
                  <a:gd name="T15" fmla="*/ 576 h 579"/>
                  <a:gd name="T16" fmla="*/ 4838 w 4936"/>
                  <a:gd name="T17" fmla="*/ 579 h 579"/>
                  <a:gd name="T18" fmla="*/ 97 w 4936"/>
                  <a:gd name="T19" fmla="*/ 579 h 579"/>
                  <a:gd name="T20" fmla="*/ 72 w 4936"/>
                  <a:gd name="T21" fmla="*/ 576 h 579"/>
                  <a:gd name="T22" fmla="*/ 48 w 4936"/>
                  <a:gd name="T23" fmla="*/ 566 h 579"/>
                  <a:gd name="T24" fmla="*/ 28 w 4936"/>
                  <a:gd name="T25" fmla="*/ 551 h 579"/>
                  <a:gd name="T26" fmla="*/ 13 w 4936"/>
                  <a:gd name="T27" fmla="*/ 531 h 579"/>
                  <a:gd name="T28" fmla="*/ 3 w 4936"/>
                  <a:gd name="T29" fmla="*/ 507 h 579"/>
                  <a:gd name="T30" fmla="*/ 0 w 4936"/>
                  <a:gd name="T31" fmla="*/ 482 h 579"/>
                  <a:gd name="T32" fmla="*/ 0 w 4936"/>
                  <a:gd name="T33" fmla="*/ 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36" h="579">
                    <a:moveTo>
                      <a:pt x="0" y="0"/>
                    </a:moveTo>
                    <a:lnTo>
                      <a:pt x="4936" y="0"/>
                    </a:lnTo>
                    <a:lnTo>
                      <a:pt x="4936" y="482"/>
                    </a:lnTo>
                    <a:lnTo>
                      <a:pt x="4933" y="507"/>
                    </a:lnTo>
                    <a:lnTo>
                      <a:pt x="4922" y="531"/>
                    </a:lnTo>
                    <a:lnTo>
                      <a:pt x="4907" y="551"/>
                    </a:lnTo>
                    <a:lnTo>
                      <a:pt x="4888" y="566"/>
                    </a:lnTo>
                    <a:lnTo>
                      <a:pt x="4864" y="576"/>
                    </a:lnTo>
                    <a:lnTo>
                      <a:pt x="4838" y="579"/>
                    </a:lnTo>
                    <a:lnTo>
                      <a:pt x="97" y="579"/>
                    </a:lnTo>
                    <a:lnTo>
                      <a:pt x="72" y="576"/>
                    </a:lnTo>
                    <a:lnTo>
                      <a:pt x="48" y="566"/>
                    </a:lnTo>
                    <a:lnTo>
                      <a:pt x="28" y="551"/>
                    </a:lnTo>
                    <a:lnTo>
                      <a:pt x="13" y="531"/>
                    </a:lnTo>
                    <a:lnTo>
                      <a:pt x="3" y="507"/>
                    </a:lnTo>
                    <a:lnTo>
                      <a:pt x="0" y="482"/>
                    </a:lnTo>
                    <a:lnTo>
                      <a:pt x="0" y="0"/>
                    </a:lnTo>
                    <a:close/>
                  </a:path>
                </a:pathLst>
              </a:custGeom>
              <a:solidFill>
                <a:schemeClr val="bg2">
                  <a:lumMod val="60000"/>
                  <a:lumOff val="40000"/>
                </a:schemeClr>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170">
                  <a:defRPr/>
                </a:pPr>
                <a:endParaRPr lang="en-IN" sz="2400" dirty="0">
                  <a:solidFill>
                    <a:srgbClr val="000000"/>
                  </a:solidFill>
                  <a:latin typeface="Calibri"/>
                </a:endParaRPr>
              </a:p>
            </p:txBody>
          </p:sp>
          <p:sp>
            <p:nvSpPr>
              <p:cNvPr id="21" name="Freeform 20"/>
              <p:cNvSpPr>
                <a:spLocks/>
              </p:cNvSpPr>
              <p:nvPr/>
            </p:nvSpPr>
            <p:spPr bwMode="auto">
              <a:xfrm>
                <a:off x="3732213" y="2365375"/>
                <a:ext cx="3917950" cy="2114550"/>
              </a:xfrm>
              <a:custGeom>
                <a:avLst/>
                <a:gdLst>
                  <a:gd name="T0" fmla="*/ 97 w 4936"/>
                  <a:gd name="T1" fmla="*/ 0 h 2662"/>
                  <a:gd name="T2" fmla="*/ 4838 w 4936"/>
                  <a:gd name="T3" fmla="*/ 0 h 2662"/>
                  <a:gd name="T4" fmla="*/ 4864 w 4936"/>
                  <a:gd name="T5" fmla="*/ 3 h 2662"/>
                  <a:gd name="T6" fmla="*/ 4888 w 4936"/>
                  <a:gd name="T7" fmla="*/ 13 h 2662"/>
                  <a:gd name="T8" fmla="*/ 4907 w 4936"/>
                  <a:gd name="T9" fmla="*/ 28 h 2662"/>
                  <a:gd name="T10" fmla="*/ 4922 w 4936"/>
                  <a:gd name="T11" fmla="*/ 48 h 2662"/>
                  <a:gd name="T12" fmla="*/ 4933 w 4936"/>
                  <a:gd name="T13" fmla="*/ 72 h 2662"/>
                  <a:gd name="T14" fmla="*/ 4936 w 4936"/>
                  <a:gd name="T15" fmla="*/ 97 h 2662"/>
                  <a:gd name="T16" fmla="*/ 4936 w 4936"/>
                  <a:gd name="T17" fmla="*/ 2662 h 2662"/>
                  <a:gd name="T18" fmla="*/ 0 w 4936"/>
                  <a:gd name="T19" fmla="*/ 2662 h 2662"/>
                  <a:gd name="T20" fmla="*/ 0 w 4936"/>
                  <a:gd name="T21" fmla="*/ 97 h 2662"/>
                  <a:gd name="T22" fmla="*/ 3 w 4936"/>
                  <a:gd name="T23" fmla="*/ 72 h 2662"/>
                  <a:gd name="T24" fmla="*/ 13 w 4936"/>
                  <a:gd name="T25" fmla="*/ 48 h 2662"/>
                  <a:gd name="T26" fmla="*/ 28 w 4936"/>
                  <a:gd name="T27" fmla="*/ 28 h 2662"/>
                  <a:gd name="T28" fmla="*/ 48 w 4936"/>
                  <a:gd name="T29" fmla="*/ 13 h 2662"/>
                  <a:gd name="T30" fmla="*/ 72 w 4936"/>
                  <a:gd name="T31" fmla="*/ 3 h 2662"/>
                  <a:gd name="T32" fmla="*/ 97 w 4936"/>
                  <a:gd name="T33" fmla="*/ 0 h 2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36" h="2662">
                    <a:moveTo>
                      <a:pt x="97" y="0"/>
                    </a:moveTo>
                    <a:lnTo>
                      <a:pt x="4838" y="0"/>
                    </a:lnTo>
                    <a:lnTo>
                      <a:pt x="4864" y="3"/>
                    </a:lnTo>
                    <a:lnTo>
                      <a:pt x="4888" y="13"/>
                    </a:lnTo>
                    <a:lnTo>
                      <a:pt x="4907" y="28"/>
                    </a:lnTo>
                    <a:lnTo>
                      <a:pt x="4922" y="48"/>
                    </a:lnTo>
                    <a:lnTo>
                      <a:pt x="4933" y="72"/>
                    </a:lnTo>
                    <a:lnTo>
                      <a:pt x="4936" y="97"/>
                    </a:lnTo>
                    <a:lnTo>
                      <a:pt x="4936" y="2662"/>
                    </a:lnTo>
                    <a:lnTo>
                      <a:pt x="0" y="2662"/>
                    </a:lnTo>
                    <a:lnTo>
                      <a:pt x="0" y="97"/>
                    </a:lnTo>
                    <a:lnTo>
                      <a:pt x="3" y="72"/>
                    </a:lnTo>
                    <a:lnTo>
                      <a:pt x="13" y="48"/>
                    </a:lnTo>
                    <a:lnTo>
                      <a:pt x="28" y="28"/>
                    </a:lnTo>
                    <a:lnTo>
                      <a:pt x="48" y="13"/>
                    </a:lnTo>
                    <a:lnTo>
                      <a:pt x="72" y="3"/>
                    </a:lnTo>
                    <a:lnTo>
                      <a:pt x="97" y="0"/>
                    </a:lnTo>
                    <a:close/>
                  </a:path>
                </a:pathLst>
              </a:custGeom>
              <a:solidFill>
                <a:schemeClr val="accent6"/>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170">
                  <a:defRPr/>
                </a:pPr>
                <a:endParaRPr lang="en-IN" sz="2400" dirty="0">
                  <a:solidFill>
                    <a:srgbClr val="000000"/>
                  </a:solidFill>
                  <a:latin typeface="Calibri"/>
                </a:endParaRPr>
              </a:p>
            </p:txBody>
          </p:sp>
          <p:sp>
            <p:nvSpPr>
              <p:cNvPr id="22" name="Freeform 21"/>
              <p:cNvSpPr>
                <a:spLocks/>
              </p:cNvSpPr>
              <p:nvPr/>
            </p:nvSpPr>
            <p:spPr bwMode="auto">
              <a:xfrm>
                <a:off x="3836988" y="2466975"/>
                <a:ext cx="3708400" cy="2012950"/>
              </a:xfrm>
              <a:custGeom>
                <a:avLst/>
                <a:gdLst>
                  <a:gd name="T0" fmla="*/ 99 w 4672"/>
                  <a:gd name="T1" fmla="*/ 0 h 2535"/>
                  <a:gd name="T2" fmla="*/ 4573 w 4672"/>
                  <a:gd name="T3" fmla="*/ 0 h 2535"/>
                  <a:gd name="T4" fmla="*/ 4600 w 4672"/>
                  <a:gd name="T5" fmla="*/ 3 h 2535"/>
                  <a:gd name="T6" fmla="*/ 4622 w 4672"/>
                  <a:gd name="T7" fmla="*/ 14 h 2535"/>
                  <a:gd name="T8" fmla="*/ 4642 w 4672"/>
                  <a:gd name="T9" fmla="*/ 29 h 2535"/>
                  <a:gd name="T10" fmla="*/ 4658 w 4672"/>
                  <a:gd name="T11" fmla="*/ 48 h 2535"/>
                  <a:gd name="T12" fmla="*/ 4667 w 4672"/>
                  <a:gd name="T13" fmla="*/ 72 h 2535"/>
                  <a:gd name="T14" fmla="*/ 4672 w 4672"/>
                  <a:gd name="T15" fmla="*/ 98 h 2535"/>
                  <a:gd name="T16" fmla="*/ 4672 w 4672"/>
                  <a:gd name="T17" fmla="*/ 2535 h 2535"/>
                  <a:gd name="T18" fmla="*/ 0 w 4672"/>
                  <a:gd name="T19" fmla="*/ 2535 h 2535"/>
                  <a:gd name="T20" fmla="*/ 0 w 4672"/>
                  <a:gd name="T21" fmla="*/ 98 h 2535"/>
                  <a:gd name="T22" fmla="*/ 4 w 4672"/>
                  <a:gd name="T23" fmla="*/ 72 h 2535"/>
                  <a:gd name="T24" fmla="*/ 13 w 4672"/>
                  <a:gd name="T25" fmla="*/ 48 h 2535"/>
                  <a:gd name="T26" fmla="*/ 28 w 4672"/>
                  <a:gd name="T27" fmla="*/ 29 h 2535"/>
                  <a:gd name="T28" fmla="*/ 49 w 4672"/>
                  <a:gd name="T29" fmla="*/ 14 h 2535"/>
                  <a:gd name="T30" fmla="*/ 72 w 4672"/>
                  <a:gd name="T31" fmla="*/ 3 h 2535"/>
                  <a:gd name="T32" fmla="*/ 99 w 4672"/>
                  <a:gd name="T33" fmla="*/ 0 h 2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72" h="2535">
                    <a:moveTo>
                      <a:pt x="99" y="0"/>
                    </a:moveTo>
                    <a:lnTo>
                      <a:pt x="4573" y="0"/>
                    </a:lnTo>
                    <a:lnTo>
                      <a:pt x="4600" y="3"/>
                    </a:lnTo>
                    <a:lnTo>
                      <a:pt x="4622" y="14"/>
                    </a:lnTo>
                    <a:lnTo>
                      <a:pt x="4642" y="29"/>
                    </a:lnTo>
                    <a:lnTo>
                      <a:pt x="4658" y="48"/>
                    </a:lnTo>
                    <a:lnTo>
                      <a:pt x="4667" y="72"/>
                    </a:lnTo>
                    <a:lnTo>
                      <a:pt x="4672" y="98"/>
                    </a:lnTo>
                    <a:lnTo>
                      <a:pt x="4672" y="2535"/>
                    </a:lnTo>
                    <a:lnTo>
                      <a:pt x="0" y="2535"/>
                    </a:lnTo>
                    <a:lnTo>
                      <a:pt x="0" y="98"/>
                    </a:lnTo>
                    <a:lnTo>
                      <a:pt x="4" y="72"/>
                    </a:lnTo>
                    <a:lnTo>
                      <a:pt x="13" y="48"/>
                    </a:lnTo>
                    <a:lnTo>
                      <a:pt x="28" y="29"/>
                    </a:lnTo>
                    <a:lnTo>
                      <a:pt x="49" y="14"/>
                    </a:lnTo>
                    <a:lnTo>
                      <a:pt x="72" y="3"/>
                    </a:lnTo>
                    <a:lnTo>
                      <a:pt x="99" y="0"/>
                    </a:lnTo>
                    <a:close/>
                  </a:path>
                </a:pathLst>
              </a:custGeom>
              <a:solidFill>
                <a:schemeClr val="bg1">
                  <a:alpha val="14000"/>
                </a:schemeClr>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170">
                  <a:defRPr/>
                </a:pPr>
                <a:endParaRPr lang="en-IN" sz="2400" dirty="0">
                  <a:solidFill>
                    <a:srgbClr val="000000"/>
                  </a:solidFill>
                  <a:latin typeface="Calibri"/>
                </a:endParaRPr>
              </a:p>
            </p:txBody>
          </p:sp>
          <p:sp>
            <p:nvSpPr>
              <p:cNvPr id="23" name="Freeform 22"/>
              <p:cNvSpPr>
                <a:spLocks/>
              </p:cNvSpPr>
              <p:nvPr/>
            </p:nvSpPr>
            <p:spPr bwMode="auto">
              <a:xfrm>
                <a:off x="5630863" y="4602163"/>
                <a:ext cx="120650" cy="120650"/>
              </a:xfrm>
              <a:custGeom>
                <a:avLst/>
                <a:gdLst>
                  <a:gd name="T0" fmla="*/ 75 w 151"/>
                  <a:gd name="T1" fmla="*/ 0 h 153"/>
                  <a:gd name="T2" fmla="*/ 100 w 151"/>
                  <a:gd name="T3" fmla="*/ 4 h 153"/>
                  <a:gd name="T4" fmla="*/ 121 w 151"/>
                  <a:gd name="T5" fmla="*/ 15 h 153"/>
                  <a:gd name="T6" fmla="*/ 138 w 151"/>
                  <a:gd name="T7" fmla="*/ 31 h 153"/>
                  <a:gd name="T8" fmla="*/ 148 w 151"/>
                  <a:gd name="T9" fmla="*/ 52 h 153"/>
                  <a:gd name="T10" fmla="*/ 151 w 151"/>
                  <a:gd name="T11" fmla="*/ 76 h 153"/>
                  <a:gd name="T12" fmla="*/ 148 w 151"/>
                  <a:gd name="T13" fmla="*/ 100 h 153"/>
                  <a:gd name="T14" fmla="*/ 138 w 151"/>
                  <a:gd name="T15" fmla="*/ 121 h 153"/>
                  <a:gd name="T16" fmla="*/ 121 w 151"/>
                  <a:gd name="T17" fmla="*/ 138 h 153"/>
                  <a:gd name="T18" fmla="*/ 100 w 151"/>
                  <a:gd name="T19" fmla="*/ 148 h 153"/>
                  <a:gd name="T20" fmla="*/ 75 w 151"/>
                  <a:gd name="T21" fmla="*/ 153 h 153"/>
                  <a:gd name="T22" fmla="*/ 51 w 151"/>
                  <a:gd name="T23" fmla="*/ 148 h 153"/>
                  <a:gd name="T24" fmla="*/ 30 w 151"/>
                  <a:gd name="T25" fmla="*/ 138 h 153"/>
                  <a:gd name="T26" fmla="*/ 14 w 151"/>
                  <a:gd name="T27" fmla="*/ 121 h 153"/>
                  <a:gd name="T28" fmla="*/ 3 w 151"/>
                  <a:gd name="T29" fmla="*/ 100 h 153"/>
                  <a:gd name="T30" fmla="*/ 0 w 151"/>
                  <a:gd name="T31" fmla="*/ 76 h 153"/>
                  <a:gd name="T32" fmla="*/ 3 w 151"/>
                  <a:gd name="T33" fmla="*/ 52 h 153"/>
                  <a:gd name="T34" fmla="*/ 14 w 151"/>
                  <a:gd name="T35" fmla="*/ 31 h 153"/>
                  <a:gd name="T36" fmla="*/ 30 w 151"/>
                  <a:gd name="T37" fmla="*/ 15 h 153"/>
                  <a:gd name="T38" fmla="*/ 51 w 151"/>
                  <a:gd name="T39" fmla="*/ 4 h 153"/>
                  <a:gd name="T40" fmla="*/ 75 w 151"/>
                  <a:gd name="T41"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1" h="153">
                    <a:moveTo>
                      <a:pt x="75" y="0"/>
                    </a:moveTo>
                    <a:lnTo>
                      <a:pt x="100" y="4"/>
                    </a:lnTo>
                    <a:lnTo>
                      <a:pt x="121" y="15"/>
                    </a:lnTo>
                    <a:lnTo>
                      <a:pt x="138" y="31"/>
                    </a:lnTo>
                    <a:lnTo>
                      <a:pt x="148" y="52"/>
                    </a:lnTo>
                    <a:lnTo>
                      <a:pt x="151" y="76"/>
                    </a:lnTo>
                    <a:lnTo>
                      <a:pt x="148" y="100"/>
                    </a:lnTo>
                    <a:lnTo>
                      <a:pt x="138" y="121"/>
                    </a:lnTo>
                    <a:lnTo>
                      <a:pt x="121" y="138"/>
                    </a:lnTo>
                    <a:lnTo>
                      <a:pt x="100" y="148"/>
                    </a:lnTo>
                    <a:lnTo>
                      <a:pt x="75" y="153"/>
                    </a:lnTo>
                    <a:lnTo>
                      <a:pt x="51" y="148"/>
                    </a:lnTo>
                    <a:lnTo>
                      <a:pt x="30" y="138"/>
                    </a:lnTo>
                    <a:lnTo>
                      <a:pt x="14" y="121"/>
                    </a:lnTo>
                    <a:lnTo>
                      <a:pt x="3" y="100"/>
                    </a:lnTo>
                    <a:lnTo>
                      <a:pt x="0" y="76"/>
                    </a:lnTo>
                    <a:lnTo>
                      <a:pt x="3" y="52"/>
                    </a:lnTo>
                    <a:lnTo>
                      <a:pt x="14" y="31"/>
                    </a:lnTo>
                    <a:lnTo>
                      <a:pt x="30" y="15"/>
                    </a:lnTo>
                    <a:lnTo>
                      <a:pt x="51" y="4"/>
                    </a:lnTo>
                    <a:lnTo>
                      <a:pt x="75" y="0"/>
                    </a:lnTo>
                    <a:close/>
                  </a:path>
                </a:pathLst>
              </a:custGeom>
              <a:solidFill>
                <a:schemeClr val="bg1">
                  <a:lumMod val="85000"/>
                </a:schemeClr>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170">
                  <a:defRPr/>
                </a:pPr>
                <a:endParaRPr lang="en-IN" sz="2400" dirty="0">
                  <a:solidFill>
                    <a:srgbClr val="000000"/>
                  </a:solidFill>
                  <a:latin typeface="Calibri"/>
                </a:endParaRPr>
              </a:p>
            </p:txBody>
          </p:sp>
        </p:grpSp>
        <p:sp>
          <p:nvSpPr>
            <p:cNvPr id="24" name="Rectangle 23"/>
            <p:cNvSpPr/>
            <p:nvPr/>
          </p:nvSpPr>
          <p:spPr>
            <a:xfrm>
              <a:off x="4455943" y="3837781"/>
              <a:ext cx="857473" cy="3083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52" tIns="45727" rIns="91452" bIns="45727" rtlCol="0" anchor="ctr"/>
            <a:lstStyle/>
            <a:p>
              <a:pPr algn="ctr" defTabSz="1219170">
                <a:defRPr/>
              </a:pPr>
              <a:r>
                <a:rPr lang="en-IN" sz="1600" b="1" dirty="0">
                  <a:solidFill>
                    <a:srgbClr val="FFFFFF"/>
                  </a:solidFill>
                  <a:latin typeface="Calibri"/>
                  <a:cs typeface="Arial" panose="020B0604020202020204" pitchFamily="34" charset="0"/>
                </a:rPr>
                <a:t>PHP</a:t>
              </a:r>
            </a:p>
          </p:txBody>
        </p:sp>
        <p:sp>
          <p:nvSpPr>
            <p:cNvPr id="25" name="Rectangle 24"/>
            <p:cNvSpPr/>
            <p:nvPr/>
          </p:nvSpPr>
          <p:spPr>
            <a:xfrm>
              <a:off x="7999952" y="3196715"/>
              <a:ext cx="708826" cy="3164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52" tIns="45727" rIns="91452" bIns="45727" rtlCol="0" anchor="ctr"/>
            <a:lstStyle/>
            <a:p>
              <a:pPr algn="ctr" defTabSz="1219170">
                <a:defRPr/>
              </a:pPr>
              <a:r>
                <a:rPr lang="en-IN" sz="1600" b="1" dirty="0">
                  <a:solidFill>
                    <a:srgbClr val="FFFFFF"/>
                  </a:solidFill>
                  <a:latin typeface="Calibri"/>
                  <a:cs typeface="Arial" panose="020B0604020202020204" pitchFamily="34" charset="0"/>
                </a:rPr>
                <a:t>C++</a:t>
              </a:r>
            </a:p>
          </p:txBody>
        </p:sp>
        <p:sp>
          <p:nvSpPr>
            <p:cNvPr id="26" name="Rectangle 25"/>
            <p:cNvSpPr/>
            <p:nvPr/>
          </p:nvSpPr>
          <p:spPr>
            <a:xfrm>
              <a:off x="6997107" y="2213623"/>
              <a:ext cx="558335" cy="1904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2" tIns="45727" rIns="91452" bIns="45727" rtlCol="0" anchor="ctr"/>
            <a:lstStyle/>
            <a:p>
              <a:pPr algn="ctr" defTabSz="1219170">
                <a:defRPr/>
              </a:pPr>
              <a:r>
                <a:rPr lang="en-IN" sz="1600" b="1" dirty="0">
                  <a:solidFill>
                    <a:srgbClr val="FFFFFF"/>
                  </a:solidFill>
                  <a:latin typeface="Calibri"/>
                  <a:cs typeface="Arial" panose="020B0604020202020204" pitchFamily="34" charset="0"/>
                </a:rPr>
                <a:t>JAVA</a:t>
              </a:r>
            </a:p>
          </p:txBody>
        </p:sp>
        <p:grpSp>
          <p:nvGrpSpPr>
            <p:cNvPr id="27" name="Group 26"/>
            <p:cNvGrpSpPr/>
            <p:nvPr/>
          </p:nvGrpSpPr>
          <p:grpSpPr>
            <a:xfrm>
              <a:off x="3382011" y="2272928"/>
              <a:ext cx="1655319" cy="1213106"/>
              <a:chOff x="2145506" y="1595772"/>
              <a:chExt cx="2936875" cy="2152860"/>
            </a:xfrm>
          </p:grpSpPr>
          <p:grpSp>
            <p:nvGrpSpPr>
              <p:cNvPr id="28" name="Group 27"/>
              <p:cNvGrpSpPr/>
              <p:nvPr/>
            </p:nvGrpSpPr>
            <p:grpSpPr>
              <a:xfrm>
                <a:off x="2145506" y="1595772"/>
                <a:ext cx="2936875" cy="2152860"/>
                <a:chOff x="1503363" y="1830388"/>
                <a:chExt cx="2936875" cy="2152860"/>
              </a:xfrm>
            </p:grpSpPr>
            <p:sp>
              <p:nvSpPr>
                <p:cNvPr id="48" name="Freeform 19"/>
                <p:cNvSpPr>
                  <a:spLocks/>
                </p:cNvSpPr>
                <p:nvPr/>
              </p:nvSpPr>
              <p:spPr bwMode="auto">
                <a:xfrm>
                  <a:off x="1503363" y="2024273"/>
                  <a:ext cx="2936875" cy="1958975"/>
                </a:xfrm>
                <a:custGeom>
                  <a:avLst/>
                  <a:gdLst>
                    <a:gd name="T0" fmla="*/ 0 w 3699"/>
                    <a:gd name="T1" fmla="*/ 0 h 2469"/>
                    <a:gd name="T2" fmla="*/ 3699 w 3699"/>
                    <a:gd name="T3" fmla="*/ 0 h 2469"/>
                    <a:gd name="T4" fmla="*/ 3699 w 3699"/>
                    <a:gd name="T5" fmla="*/ 2359 h 2469"/>
                    <a:gd name="T6" fmla="*/ 3696 w 3699"/>
                    <a:gd name="T7" fmla="*/ 2384 h 2469"/>
                    <a:gd name="T8" fmla="*/ 3688 w 3699"/>
                    <a:gd name="T9" fmla="*/ 2407 h 2469"/>
                    <a:gd name="T10" fmla="*/ 3676 w 3699"/>
                    <a:gd name="T11" fmla="*/ 2427 h 2469"/>
                    <a:gd name="T12" fmla="*/ 3658 w 3699"/>
                    <a:gd name="T13" fmla="*/ 2444 h 2469"/>
                    <a:gd name="T14" fmla="*/ 3637 w 3699"/>
                    <a:gd name="T15" fmla="*/ 2458 h 2469"/>
                    <a:gd name="T16" fmla="*/ 3615 w 3699"/>
                    <a:gd name="T17" fmla="*/ 2466 h 2469"/>
                    <a:gd name="T18" fmla="*/ 3589 w 3699"/>
                    <a:gd name="T19" fmla="*/ 2469 h 2469"/>
                    <a:gd name="T20" fmla="*/ 110 w 3699"/>
                    <a:gd name="T21" fmla="*/ 2469 h 2469"/>
                    <a:gd name="T22" fmla="*/ 84 w 3699"/>
                    <a:gd name="T23" fmla="*/ 2466 h 2469"/>
                    <a:gd name="T24" fmla="*/ 62 w 3699"/>
                    <a:gd name="T25" fmla="*/ 2458 h 2469"/>
                    <a:gd name="T26" fmla="*/ 42 w 3699"/>
                    <a:gd name="T27" fmla="*/ 2444 h 2469"/>
                    <a:gd name="T28" fmla="*/ 24 w 3699"/>
                    <a:gd name="T29" fmla="*/ 2427 h 2469"/>
                    <a:gd name="T30" fmla="*/ 11 w 3699"/>
                    <a:gd name="T31" fmla="*/ 2407 h 2469"/>
                    <a:gd name="T32" fmla="*/ 3 w 3699"/>
                    <a:gd name="T33" fmla="*/ 2384 h 2469"/>
                    <a:gd name="T34" fmla="*/ 0 w 3699"/>
                    <a:gd name="T35" fmla="*/ 2359 h 2469"/>
                    <a:gd name="T36" fmla="*/ 0 w 3699"/>
                    <a:gd name="T37" fmla="*/ 0 h 2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99" h="2469">
                      <a:moveTo>
                        <a:pt x="0" y="0"/>
                      </a:moveTo>
                      <a:lnTo>
                        <a:pt x="3699" y="0"/>
                      </a:lnTo>
                      <a:lnTo>
                        <a:pt x="3699" y="2359"/>
                      </a:lnTo>
                      <a:lnTo>
                        <a:pt x="3696" y="2384"/>
                      </a:lnTo>
                      <a:lnTo>
                        <a:pt x="3688" y="2407"/>
                      </a:lnTo>
                      <a:lnTo>
                        <a:pt x="3676" y="2427"/>
                      </a:lnTo>
                      <a:lnTo>
                        <a:pt x="3658" y="2444"/>
                      </a:lnTo>
                      <a:lnTo>
                        <a:pt x="3637" y="2458"/>
                      </a:lnTo>
                      <a:lnTo>
                        <a:pt x="3615" y="2466"/>
                      </a:lnTo>
                      <a:lnTo>
                        <a:pt x="3589" y="2469"/>
                      </a:lnTo>
                      <a:lnTo>
                        <a:pt x="110" y="2469"/>
                      </a:lnTo>
                      <a:lnTo>
                        <a:pt x="84" y="2466"/>
                      </a:lnTo>
                      <a:lnTo>
                        <a:pt x="62" y="2458"/>
                      </a:lnTo>
                      <a:lnTo>
                        <a:pt x="42" y="2444"/>
                      </a:lnTo>
                      <a:lnTo>
                        <a:pt x="24" y="2427"/>
                      </a:lnTo>
                      <a:lnTo>
                        <a:pt x="11" y="2407"/>
                      </a:lnTo>
                      <a:lnTo>
                        <a:pt x="3" y="2384"/>
                      </a:lnTo>
                      <a:lnTo>
                        <a:pt x="0" y="2359"/>
                      </a:lnTo>
                      <a:lnTo>
                        <a:pt x="0" y="0"/>
                      </a:lnTo>
                      <a:close/>
                    </a:path>
                  </a:pathLst>
                </a:custGeom>
                <a:solidFill>
                  <a:schemeClr val="bg1"/>
                </a:solidFill>
                <a:ln w="0">
                  <a:solidFill>
                    <a:schemeClr val="bg1">
                      <a:lumMod val="75000"/>
                    </a:schemeClr>
                  </a:solidFill>
                  <a:prstDash val="solid"/>
                  <a:round/>
                  <a:headEnd/>
                  <a:tailEnd/>
                </a:ln>
              </p:spPr>
              <p:txBody>
                <a:bodyPr vert="horz" wrap="square" lIns="121920" tIns="60960" rIns="121920" bIns="60960" numCol="1" anchor="t" anchorCtr="0" compatLnSpc="1">
                  <a:prstTxWarp prst="textNoShape">
                    <a:avLst/>
                  </a:prstTxWarp>
                </a:bodyPr>
                <a:lstStyle/>
                <a:p>
                  <a:pPr defTabSz="1219170">
                    <a:defRPr/>
                  </a:pPr>
                  <a:endParaRPr lang="en-IN" sz="2400" dirty="0">
                    <a:solidFill>
                      <a:srgbClr val="000000"/>
                    </a:solidFill>
                    <a:latin typeface="Calibri"/>
                  </a:endParaRPr>
                </a:p>
              </p:txBody>
            </p:sp>
            <p:sp>
              <p:nvSpPr>
                <p:cNvPr id="49" name="Freeform 18"/>
                <p:cNvSpPr>
                  <a:spLocks/>
                </p:cNvSpPr>
                <p:nvPr/>
              </p:nvSpPr>
              <p:spPr bwMode="auto">
                <a:xfrm>
                  <a:off x="1503363" y="1830388"/>
                  <a:ext cx="2936875" cy="211138"/>
                </a:xfrm>
                <a:custGeom>
                  <a:avLst/>
                  <a:gdLst>
                    <a:gd name="T0" fmla="*/ 110 w 3699"/>
                    <a:gd name="T1" fmla="*/ 0 h 266"/>
                    <a:gd name="T2" fmla="*/ 3589 w 3699"/>
                    <a:gd name="T3" fmla="*/ 0 h 266"/>
                    <a:gd name="T4" fmla="*/ 3615 w 3699"/>
                    <a:gd name="T5" fmla="*/ 3 h 266"/>
                    <a:gd name="T6" fmla="*/ 3637 w 3699"/>
                    <a:gd name="T7" fmla="*/ 11 h 266"/>
                    <a:gd name="T8" fmla="*/ 3658 w 3699"/>
                    <a:gd name="T9" fmla="*/ 25 h 266"/>
                    <a:gd name="T10" fmla="*/ 3676 w 3699"/>
                    <a:gd name="T11" fmla="*/ 42 h 266"/>
                    <a:gd name="T12" fmla="*/ 3688 w 3699"/>
                    <a:gd name="T13" fmla="*/ 62 h 266"/>
                    <a:gd name="T14" fmla="*/ 3696 w 3699"/>
                    <a:gd name="T15" fmla="*/ 84 h 266"/>
                    <a:gd name="T16" fmla="*/ 3699 w 3699"/>
                    <a:gd name="T17" fmla="*/ 110 h 266"/>
                    <a:gd name="T18" fmla="*/ 3699 w 3699"/>
                    <a:gd name="T19" fmla="*/ 266 h 266"/>
                    <a:gd name="T20" fmla="*/ 0 w 3699"/>
                    <a:gd name="T21" fmla="*/ 266 h 266"/>
                    <a:gd name="T22" fmla="*/ 0 w 3699"/>
                    <a:gd name="T23" fmla="*/ 110 h 266"/>
                    <a:gd name="T24" fmla="*/ 3 w 3699"/>
                    <a:gd name="T25" fmla="*/ 84 h 266"/>
                    <a:gd name="T26" fmla="*/ 11 w 3699"/>
                    <a:gd name="T27" fmla="*/ 62 h 266"/>
                    <a:gd name="T28" fmla="*/ 24 w 3699"/>
                    <a:gd name="T29" fmla="*/ 42 h 266"/>
                    <a:gd name="T30" fmla="*/ 42 w 3699"/>
                    <a:gd name="T31" fmla="*/ 25 h 266"/>
                    <a:gd name="T32" fmla="*/ 62 w 3699"/>
                    <a:gd name="T33" fmla="*/ 11 h 266"/>
                    <a:gd name="T34" fmla="*/ 84 w 3699"/>
                    <a:gd name="T35" fmla="*/ 3 h 266"/>
                    <a:gd name="T36" fmla="*/ 110 w 3699"/>
                    <a:gd name="T3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99" h="266">
                      <a:moveTo>
                        <a:pt x="110" y="0"/>
                      </a:moveTo>
                      <a:lnTo>
                        <a:pt x="3589" y="0"/>
                      </a:lnTo>
                      <a:lnTo>
                        <a:pt x="3615" y="3"/>
                      </a:lnTo>
                      <a:lnTo>
                        <a:pt x="3637" y="11"/>
                      </a:lnTo>
                      <a:lnTo>
                        <a:pt x="3658" y="25"/>
                      </a:lnTo>
                      <a:lnTo>
                        <a:pt x="3676" y="42"/>
                      </a:lnTo>
                      <a:lnTo>
                        <a:pt x="3688" y="62"/>
                      </a:lnTo>
                      <a:lnTo>
                        <a:pt x="3696" y="84"/>
                      </a:lnTo>
                      <a:lnTo>
                        <a:pt x="3699" y="110"/>
                      </a:lnTo>
                      <a:lnTo>
                        <a:pt x="3699" y="266"/>
                      </a:lnTo>
                      <a:lnTo>
                        <a:pt x="0" y="266"/>
                      </a:lnTo>
                      <a:lnTo>
                        <a:pt x="0" y="110"/>
                      </a:lnTo>
                      <a:lnTo>
                        <a:pt x="3" y="84"/>
                      </a:lnTo>
                      <a:lnTo>
                        <a:pt x="11" y="62"/>
                      </a:lnTo>
                      <a:lnTo>
                        <a:pt x="24" y="42"/>
                      </a:lnTo>
                      <a:lnTo>
                        <a:pt x="42" y="25"/>
                      </a:lnTo>
                      <a:lnTo>
                        <a:pt x="62" y="11"/>
                      </a:lnTo>
                      <a:lnTo>
                        <a:pt x="84" y="3"/>
                      </a:lnTo>
                      <a:lnTo>
                        <a:pt x="110" y="0"/>
                      </a:lnTo>
                      <a:close/>
                    </a:path>
                  </a:pathLst>
                </a:custGeom>
                <a:solidFill>
                  <a:schemeClr val="tx1">
                    <a:lumMod val="85000"/>
                    <a:lumOff val="15000"/>
                  </a:schemeClr>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170">
                    <a:defRPr/>
                  </a:pPr>
                  <a:endParaRPr lang="en-IN" sz="2400" dirty="0">
                    <a:solidFill>
                      <a:srgbClr val="000000"/>
                    </a:solidFill>
                    <a:latin typeface="Calibri"/>
                  </a:endParaRPr>
                </a:p>
              </p:txBody>
            </p:sp>
            <p:sp>
              <p:nvSpPr>
                <p:cNvPr id="50" name="Freeform 20"/>
                <p:cNvSpPr>
                  <a:spLocks/>
                </p:cNvSpPr>
                <p:nvPr/>
              </p:nvSpPr>
              <p:spPr bwMode="auto">
                <a:xfrm>
                  <a:off x="1601788" y="1892300"/>
                  <a:ext cx="87312" cy="85725"/>
                </a:xfrm>
                <a:custGeom>
                  <a:avLst/>
                  <a:gdLst>
                    <a:gd name="T0" fmla="*/ 55 w 110"/>
                    <a:gd name="T1" fmla="*/ 0 h 109"/>
                    <a:gd name="T2" fmla="*/ 72 w 110"/>
                    <a:gd name="T3" fmla="*/ 2 h 109"/>
                    <a:gd name="T4" fmla="*/ 87 w 110"/>
                    <a:gd name="T5" fmla="*/ 10 h 109"/>
                    <a:gd name="T6" fmla="*/ 98 w 110"/>
                    <a:gd name="T7" fmla="*/ 22 h 109"/>
                    <a:gd name="T8" fmla="*/ 106 w 110"/>
                    <a:gd name="T9" fmla="*/ 37 h 109"/>
                    <a:gd name="T10" fmla="*/ 110 w 110"/>
                    <a:gd name="T11" fmla="*/ 55 h 109"/>
                    <a:gd name="T12" fmla="*/ 106 w 110"/>
                    <a:gd name="T13" fmla="*/ 72 h 109"/>
                    <a:gd name="T14" fmla="*/ 98 w 110"/>
                    <a:gd name="T15" fmla="*/ 86 h 109"/>
                    <a:gd name="T16" fmla="*/ 87 w 110"/>
                    <a:gd name="T17" fmla="*/ 99 h 109"/>
                    <a:gd name="T18" fmla="*/ 72 w 110"/>
                    <a:gd name="T19" fmla="*/ 107 h 109"/>
                    <a:gd name="T20" fmla="*/ 55 w 110"/>
                    <a:gd name="T21" fmla="*/ 109 h 109"/>
                    <a:gd name="T22" fmla="*/ 37 w 110"/>
                    <a:gd name="T23" fmla="*/ 107 h 109"/>
                    <a:gd name="T24" fmla="*/ 22 w 110"/>
                    <a:gd name="T25" fmla="*/ 99 h 109"/>
                    <a:gd name="T26" fmla="*/ 10 w 110"/>
                    <a:gd name="T27" fmla="*/ 86 h 109"/>
                    <a:gd name="T28" fmla="*/ 2 w 110"/>
                    <a:gd name="T29" fmla="*/ 72 h 109"/>
                    <a:gd name="T30" fmla="*/ 0 w 110"/>
                    <a:gd name="T31" fmla="*/ 55 h 109"/>
                    <a:gd name="T32" fmla="*/ 2 w 110"/>
                    <a:gd name="T33" fmla="*/ 37 h 109"/>
                    <a:gd name="T34" fmla="*/ 10 w 110"/>
                    <a:gd name="T35" fmla="*/ 22 h 109"/>
                    <a:gd name="T36" fmla="*/ 22 w 110"/>
                    <a:gd name="T37" fmla="*/ 10 h 109"/>
                    <a:gd name="T38" fmla="*/ 37 w 110"/>
                    <a:gd name="T39" fmla="*/ 2 h 109"/>
                    <a:gd name="T40" fmla="*/ 55 w 110"/>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09">
                      <a:moveTo>
                        <a:pt x="55" y="0"/>
                      </a:moveTo>
                      <a:lnTo>
                        <a:pt x="72" y="2"/>
                      </a:lnTo>
                      <a:lnTo>
                        <a:pt x="87" y="10"/>
                      </a:lnTo>
                      <a:lnTo>
                        <a:pt x="98" y="22"/>
                      </a:lnTo>
                      <a:lnTo>
                        <a:pt x="106" y="37"/>
                      </a:lnTo>
                      <a:lnTo>
                        <a:pt x="110" y="55"/>
                      </a:lnTo>
                      <a:lnTo>
                        <a:pt x="106" y="72"/>
                      </a:lnTo>
                      <a:lnTo>
                        <a:pt x="98" y="86"/>
                      </a:lnTo>
                      <a:lnTo>
                        <a:pt x="87" y="99"/>
                      </a:lnTo>
                      <a:lnTo>
                        <a:pt x="72" y="107"/>
                      </a:lnTo>
                      <a:lnTo>
                        <a:pt x="55" y="109"/>
                      </a:lnTo>
                      <a:lnTo>
                        <a:pt x="37" y="107"/>
                      </a:lnTo>
                      <a:lnTo>
                        <a:pt x="22" y="99"/>
                      </a:lnTo>
                      <a:lnTo>
                        <a:pt x="10" y="86"/>
                      </a:lnTo>
                      <a:lnTo>
                        <a:pt x="2" y="72"/>
                      </a:lnTo>
                      <a:lnTo>
                        <a:pt x="0" y="55"/>
                      </a:lnTo>
                      <a:lnTo>
                        <a:pt x="2" y="37"/>
                      </a:lnTo>
                      <a:lnTo>
                        <a:pt x="10" y="22"/>
                      </a:lnTo>
                      <a:lnTo>
                        <a:pt x="22" y="10"/>
                      </a:lnTo>
                      <a:lnTo>
                        <a:pt x="37" y="2"/>
                      </a:lnTo>
                      <a:lnTo>
                        <a:pt x="55" y="0"/>
                      </a:lnTo>
                      <a:close/>
                    </a:path>
                  </a:pathLst>
                </a:custGeom>
                <a:solidFill>
                  <a:schemeClr val="bg1">
                    <a:lumMod val="65000"/>
                  </a:schemeClr>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170">
                    <a:defRPr/>
                  </a:pPr>
                  <a:endParaRPr lang="en-IN" sz="2400" dirty="0">
                    <a:solidFill>
                      <a:srgbClr val="000000"/>
                    </a:solidFill>
                    <a:latin typeface="Calibri"/>
                  </a:endParaRPr>
                </a:p>
              </p:txBody>
            </p:sp>
            <p:sp>
              <p:nvSpPr>
                <p:cNvPr id="51" name="Freeform 21"/>
                <p:cNvSpPr>
                  <a:spLocks/>
                </p:cNvSpPr>
                <p:nvPr/>
              </p:nvSpPr>
              <p:spPr bwMode="auto">
                <a:xfrm>
                  <a:off x="1736725" y="1892300"/>
                  <a:ext cx="87312" cy="85725"/>
                </a:xfrm>
                <a:custGeom>
                  <a:avLst/>
                  <a:gdLst>
                    <a:gd name="T0" fmla="*/ 55 w 110"/>
                    <a:gd name="T1" fmla="*/ 0 h 109"/>
                    <a:gd name="T2" fmla="*/ 73 w 110"/>
                    <a:gd name="T3" fmla="*/ 2 h 109"/>
                    <a:gd name="T4" fmla="*/ 88 w 110"/>
                    <a:gd name="T5" fmla="*/ 10 h 109"/>
                    <a:gd name="T6" fmla="*/ 100 w 110"/>
                    <a:gd name="T7" fmla="*/ 22 h 109"/>
                    <a:gd name="T8" fmla="*/ 108 w 110"/>
                    <a:gd name="T9" fmla="*/ 37 h 109"/>
                    <a:gd name="T10" fmla="*/ 110 w 110"/>
                    <a:gd name="T11" fmla="*/ 55 h 109"/>
                    <a:gd name="T12" fmla="*/ 108 w 110"/>
                    <a:gd name="T13" fmla="*/ 72 h 109"/>
                    <a:gd name="T14" fmla="*/ 100 w 110"/>
                    <a:gd name="T15" fmla="*/ 86 h 109"/>
                    <a:gd name="T16" fmla="*/ 88 w 110"/>
                    <a:gd name="T17" fmla="*/ 99 h 109"/>
                    <a:gd name="T18" fmla="*/ 73 w 110"/>
                    <a:gd name="T19" fmla="*/ 107 h 109"/>
                    <a:gd name="T20" fmla="*/ 55 w 110"/>
                    <a:gd name="T21" fmla="*/ 109 h 109"/>
                    <a:gd name="T22" fmla="*/ 38 w 110"/>
                    <a:gd name="T23" fmla="*/ 107 h 109"/>
                    <a:gd name="T24" fmla="*/ 23 w 110"/>
                    <a:gd name="T25" fmla="*/ 99 h 109"/>
                    <a:gd name="T26" fmla="*/ 11 w 110"/>
                    <a:gd name="T27" fmla="*/ 86 h 109"/>
                    <a:gd name="T28" fmla="*/ 4 w 110"/>
                    <a:gd name="T29" fmla="*/ 72 h 109"/>
                    <a:gd name="T30" fmla="*/ 0 w 110"/>
                    <a:gd name="T31" fmla="*/ 55 h 109"/>
                    <a:gd name="T32" fmla="*/ 4 w 110"/>
                    <a:gd name="T33" fmla="*/ 37 h 109"/>
                    <a:gd name="T34" fmla="*/ 11 w 110"/>
                    <a:gd name="T35" fmla="*/ 22 h 109"/>
                    <a:gd name="T36" fmla="*/ 23 w 110"/>
                    <a:gd name="T37" fmla="*/ 10 h 109"/>
                    <a:gd name="T38" fmla="*/ 38 w 110"/>
                    <a:gd name="T39" fmla="*/ 2 h 109"/>
                    <a:gd name="T40" fmla="*/ 55 w 110"/>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09">
                      <a:moveTo>
                        <a:pt x="55" y="0"/>
                      </a:moveTo>
                      <a:lnTo>
                        <a:pt x="73" y="2"/>
                      </a:lnTo>
                      <a:lnTo>
                        <a:pt x="88" y="10"/>
                      </a:lnTo>
                      <a:lnTo>
                        <a:pt x="100" y="22"/>
                      </a:lnTo>
                      <a:lnTo>
                        <a:pt x="108" y="37"/>
                      </a:lnTo>
                      <a:lnTo>
                        <a:pt x="110" y="55"/>
                      </a:lnTo>
                      <a:lnTo>
                        <a:pt x="108" y="72"/>
                      </a:lnTo>
                      <a:lnTo>
                        <a:pt x="100" y="86"/>
                      </a:lnTo>
                      <a:lnTo>
                        <a:pt x="88" y="99"/>
                      </a:lnTo>
                      <a:lnTo>
                        <a:pt x="73" y="107"/>
                      </a:lnTo>
                      <a:lnTo>
                        <a:pt x="55" y="109"/>
                      </a:lnTo>
                      <a:lnTo>
                        <a:pt x="38" y="107"/>
                      </a:lnTo>
                      <a:lnTo>
                        <a:pt x="23" y="99"/>
                      </a:lnTo>
                      <a:lnTo>
                        <a:pt x="11" y="86"/>
                      </a:lnTo>
                      <a:lnTo>
                        <a:pt x="4" y="72"/>
                      </a:lnTo>
                      <a:lnTo>
                        <a:pt x="0" y="55"/>
                      </a:lnTo>
                      <a:lnTo>
                        <a:pt x="4" y="37"/>
                      </a:lnTo>
                      <a:lnTo>
                        <a:pt x="11" y="22"/>
                      </a:lnTo>
                      <a:lnTo>
                        <a:pt x="23" y="10"/>
                      </a:lnTo>
                      <a:lnTo>
                        <a:pt x="38" y="2"/>
                      </a:lnTo>
                      <a:lnTo>
                        <a:pt x="55" y="0"/>
                      </a:lnTo>
                      <a:close/>
                    </a:path>
                  </a:pathLst>
                </a:custGeom>
                <a:solidFill>
                  <a:schemeClr val="tx1">
                    <a:lumMod val="50000"/>
                    <a:lumOff val="50000"/>
                  </a:schemeClr>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170">
                    <a:defRPr/>
                  </a:pPr>
                  <a:endParaRPr lang="en-IN" sz="2400" dirty="0">
                    <a:solidFill>
                      <a:srgbClr val="000000"/>
                    </a:solidFill>
                    <a:latin typeface="Calibri"/>
                  </a:endParaRPr>
                </a:p>
              </p:txBody>
            </p:sp>
            <p:sp>
              <p:nvSpPr>
                <p:cNvPr id="52" name="Freeform 22"/>
                <p:cNvSpPr>
                  <a:spLocks/>
                </p:cNvSpPr>
                <p:nvPr/>
              </p:nvSpPr>
              <p:spPr bwMode="auto">
                <a:xfrm>
                  <a:off x="1871663" y="1892300"/>
                  <a:ext cx="87312" cy="85725"/>
                </a:xfrm>
                <a:custGeom>
                  <a:avLst/>
                  <a:gdLst>
                    <a:gd name="T0" fmla="*/ 55 w 110"/>
                    <a:gd name="T1" fmla="*/ 0 h 109"/>
                    <a:gd name="T2" fmla="*/ 72 w 110"/>
                    <a:gd name="T3" fmla="*/ 2 h 109"/>
                    <a:gd name="T4" fmla="*/ 88 w 110"/>
                    <a:gd name="T5" fmla="*/ 10 h 109"/>
                    <a:gd name="T6" fmla="*/ 99 w 110"/>
                    <a:gd name="T7" fmla="*/ 22 h 109"/>
                    <a:gd name="T8" fmla="*/ 107 w 110"/>
                    <a:gd name="T9" fmla="*/ 37 h 109"/>
                    <a:gd name="T10" fmla="*/ 110 w 110"/>
                    <a:gd name="T11" fmla="*/ 55 h 109"/>
                    <a:gd name="T12" fmla="*/ 107 w 110"/>
                    <a:gd name="T13" fmla="*/ 72 h 109"/>
                    <a:gd name="T14" fmla="*/ 99 w 110"/>
                    <a:gd name="T15" fmla="*/ 86 h 109"/>
                    <a:gd name="T16" fmla="*/ 88 w 110"/>
                    <a:gd name="T17" fmla="*/ 99 h 109"/>
                    <a:gd name="T18" fmla="*/ 72 w 110"/>
                    <a:gd name="T19" fmla="*/ 107 h 109"/>
                    <a:gd name="T20" fmla="*/ 55 w 110"/>
                    <a:gd name="T21" fmla="*/ 109 h 109"/>
                    <a:gd name="T22" fmla="*/ 37 w 110"/>
                    <a:gd name="T23" fmla="*/ 107 h 109"/>
                    <a:gd name="T24" fmla="*/ 22 w 110"/>
                    <a:gd name="T25" fmla="*/ 99 h 109"/>
                    <a:gd name="T26" fmla="*/ 10 w 110"/>
                    <a:gd name="T27" fmla="*/ 86 h 109"/>
                    <a:gd name="T28" fmla="*/ 2 w 110"/>
                    <a:gd name="T29" fmla="*/ 72 h 109"/>
                    <a:gd name="T30" fmla="*/ 0 w 110"/>
                    <a:gd name="T31" fmla="*/ 55 h 109"/>
                    <a:gd name="T32" fmla="*/ 2 w 110"/>
                    <a:gd name="T33" fmla="*/ 37 h 109"/>
                    <a:gd name="T34" fmla="*/ 10 w 110"/>
                    <a:gd name="T35" fmla="*/ 22 h 109"/>
                    <a:gd name="T36" fmla="*/ 22 w 110"/>
                    <a:gd name="T37" fmla="*/ 10 h 109"/>
                    <a:gd name="T38" fmla="*/ 37 w 110"/>
                    <a:gd name="T39" fmla="*/ 2 h 109"/>
                    <a:gd name="T40" fmla="*/ 55 w 110"/>
                    <a:gd name="T4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09">
                      <a:moveTo>
                        <a:pt x="55" y="0"/>
                      </a:moveTo>
                      <a:lnTo>
                        <a:pt x="72" y="2"/>
                      </a:lnTo>
                      <a:lnTo>
                        <a:pt x="88" y="10"/>
                      </a:lnTo>
                      <a:lnTo>
                        <a:pt x="99" y="22"/>
                      </a:lnTo>
                      <a:lnTo>
                        <a:pt x="107" y="37"/>
                      </a:lnTo>
                      <a:lnTo>
                        <a:pt x="110" y="55"/>
                      </a:lnTo>
                      <a:lnTo>
                        <a:pt x="107" y="72"/>
                      </a:lnTo>
                      <a:lnTo>
                        <a:pt x="99" y="86"/>
                      </a:lnTo>
                      <a:lnTo>
                        <a:pt x="88" y="99"/>
                      </a:lnTo>
                      <a:lnTo>
                        <a:pt x="72" y="107"/>
                      </a:lnTo>
                      <a:lnTo>
                        <a:pt x="55" y="109"/>
                      </a:lnTo>
                      <a:lnTo>
                        <a:pt x="37" y="107"/>
                      </a:lnTo>
                      <a:lnTo>
                        <a:pt x="22" y="99"/>
                      </a:lnTo>
                      <a:lnTo>
                        <a:pt x="10" y="86"/>
                      </a:lnTo>
                      <a:lnTo>
                        <a:pt x="2" y="72"/>
                      </a:lnTo>
                      <a:lnTo>
                        <a:pt x="0" y="55"/>
                      </a:lnTo>
                      <a:lnTo>
                        <a:pt x="2" y="37"/>
                      </a:lnTo>
                      <a:lnTo>
                        <a:pt x="10" y="22"/>
                      </a:lnTo>
                      <a:lnTo>
                        <a:pt x="22" y="10"/>
                      </a:lnTo>
                      <a:lnTo>
                        <a:pt x="37" y="2"/>
                      </a:lnTo>
                      <a:lnTo>
                        <a:pt x="55" y="0"/>
                      </a:lnTo>
                      <a:close/>
                    </a:path>
                  </a:pathLst>
                </a:custGeom>
                <a:solidFill>
                  <a:schemeClr val="tx1">
                    <a:lumMod val="65000"/>
                    <a:lumOff val="35000"/>
                  </a:schemeClr>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170">
                    <a:defRPr/>
                  </a:pPr>
                  <a:endParaRPr lang="en-IN" sz="2400" dirty="0">
                    <a:solidFill>
                      <a:srgbClr val="000000"/>
                    </a:solidFill>
                    <a:latin typeface="Calibri"/>
                  </a:endParaRPr>
                </a:p>
              </p:txBody>
            </p:sp>
          </p:grpSp>
          <p:grpSp>
            <p:nvGrpSpPr>
              <p:cNvPr id="29" name="Group 28"/>
              <p:cNvGrpSpPr/>
              <p:nvPr/>
            </p:nvGrpSpPr>
            <p:grpSpPr>
              <a:xfrm>
                <a:off x="2287587" y="1937871"/>
                <a:ext cx="2206625" cy="1646202"/>
                <a:chOff x="2287587" y="1937871"/>
                <a:chExt cx="2206625" cy="1646202"/>
              </a:xfrm>
            </p:grpSpPr>
            <p:sp>
              <p:nvSpPr>
                <p:cNvPr id="30" name="Rounded Rectangle 29"/>
                <p:cNvSpPr/>
                <p:nvPr/>
              </p:nvSpPr>
              <p:spPr>
                <a:xfrm>
                  <a:off x="2287587" y="1937871"/>
                  <a:ext cx="790992"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IN" sz="2400" dirty="0">
                    <a:solidFill>
                      <a:srgbClr val="FFFFFF"/>
                    </a:solidFill>
                    <a:latin typeface="Calibri"/>
                  </a:endParaRPr>
                </a:p>
              </p:txBody>
            </p:sp>
            <p:sp>
              <p:nvSpPr>
                <p:cNvPr id="31" name="Rounded Rectangle 30"/>
                <p:cNvSpPr/>
                <p:nvPr/>
              </p:nvSpPr>
              <p:spPr>
                <a:xfrm>
                  <a:off x="2287587" y="3509407"/>
                  <a:ext cx="606425"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IN" sz="2400" dirty="0">
                    <a:solidFill>
                      <a:srgbClr val="FFFFFF"/>
                    </a:solidFill>
                    <a:latin typeface="Calibri"/>
                  </a:endParaRPr>
                </a:p>
              </p:txBody>
            </p:sp>
            <p:sp>
              <p:nvSpPr>
                <p:cNvPr id="32" name="Rounded Rectangle 31"/>
                <p:cNvSpPr/>
                <p:nvPr/>
              </p:nvSpPr>
              <p:spPr>
                <a:xfrm>
                  <a:off x="2380456" y="3366545"/>
                  <a:ext cx="513556"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IN" sz="2400" dirty="0">
                    <a:solidFill>
                      <a:srgbClr val="FFFFFF"/>
                    </a:solidFill>
                    <a:latin typeface="Calibri"/>
                  </a:endParaRPr>
                </a:p>
              </p:txBody>
            </p:sp>
            <p:grpSp>
              <p:nvGrpSpPr>
                <p:cNvPr id="33" name="Group 32"/>
                <p:cNvGrpSpPr/>
                <p:nvPr/>
              </p:nvGrpSpPr>
              <p:grpSpPr>
                <a:xfrm>
                  <a:off x="2380456" y="2080738"/>
                  <a:ext cx="1516062" cy="74666"/>
                  <a:chOff x="2380456" y="2572537"/>
                  <a:chExt cx="1516062" cy="63500"/>
                </a:xfrm>
                <a:solidFill>
                  <a:schemeClr val="bg1">
                    <a:lumMod val="85000"/>
                  </a:schemeClr>
                </a:solidFill>
              </p:grpSpPr>
              <p:sp>
                <p:nvSpPr>
                  <p:cNvPr id="46" name="Rounded Rectangle 45"/>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IN" sz="2400" dirty="0">
                      <a:solidFill>
                        <a:srgbClr val="FFFFFF"/>
                      </a:solidFill>
                      <a:latin typeface="Calibri"/>
                    </a:endParaRPr>
                  </a:p>
                </p:txBody>
              </p:sp>
              <p:sp>
                <p:nvSpPr>
                  <p:cNvPr id="47" name="Rounded Rectangle 46"/>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IN" sz="2400" dirty="0">
                      <a:solidFill>
                        <a:srgbClr val="FFFFFF"/>
                      </a:solidFill>
                      <a:latin typeface="Calibri"/>
                    </a:endParaRPr>
                  </a:p>
                </p:txBody>
              </p:sp>
            </p:grpSp>
            <p:sp>
              <p:nvSpPr>
                <p:cNvPr id="34" name="Rounded Rectangle 33"/>
                <p:cNvSpPr/>
                <p:nvPr/>
              </p:nvSpPr>
              <p:spPr>
                <a:xfrm>
                  <a:off x="2496428" y="2223606"/>
                  <a:ext cx="1921583"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IN" sz="2400" dirty="0">
                    <a:solidFill>
                      <a:srgbClr val="FFFFFF"/>
                    </a:solidFill>
                    <a:latin typeface="Calibri"/>
                  </a:endParaRPr>
                </a:p>
              </p:txBody>
            </p:sp>
            <p:sp>
              <p:nvSpPr>
                <p:cNvPr id="35" name="Rounded Rectangle 34"/>
                <p:cNvSpPr/>
                <p:nvPr/>
              </p:nvSpPr>
              <p:spPr>
                <a:xfrm>
                  <a:off x="2497137" y="3223678"/>
                  <a:ext cx="513556"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IN" sz="2400" dirty="0">
                    <a:solidFill>
                      <a:srgbClr val="FFFFFF"/>
                    </a:solidFill>
                    <a:latin typeface="Calibri"/>
                  </a:endParaRPr>
                </a:p>
              </p:txBody>
            </p:sp>
            <p:grpSp>
              <p:nvGrpSpPr>
                <p:cNvPr id="36" name="Group 35"/>
                <p:cNvGrpSpPr/>
                <p:nvPr/>
              </p:nvGrpSpPr>
              <p:grpSpPr>
                <a:xfrm>
                  <a:off x="2496429" y="2366473"/>
                  <a:ext cx="1997783" cy="74666"/>
                  <a:chOff x="2496429" y="2811430"/>
                  <a:chExt cx="1997783" cy="63500"/>
                </a:xfrm>
                <a:solidFill>
                  <a:schemeClr val="bg1">
                    <a:lumMod val="85000"/>
                  </a:schemeClr>
                </a:solidFill>
              </p:grpSpPr>
              <p:sp>
                <p:nvSpPr>
                  <p:cNvPr id="44" name="Rounded Rectangle 43"/>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IN" sz="2400" dirty="0">
                      <a:solidFill>
                        <a:srgbClr val="FFFFFF"/>
                      </a:solidFill>
                      <a:latin typeface="Calibri"/>
                    </a:endParaRPr>
                  </a:p>
                </p:txBody>
              </p:sp>
              <p:sp>
                <p:nvSpPr>
                  <p:cNvPr id="45" name="Rounded Rectangle 44"/>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IN" sz="2400" dirty="0">
                      <a:solidFill>
                        <a:srgbClr val="FFFFFF"/>
                      </a:solidFill>
                      <a:latin typeface="Calibri"/>
                    </a:endParaRPr>
                  </a:p>
                </p:txBody>
              </p:sp>
            </p:grpSp>
            <p:sp>
              <p:nvSpPr>
                <p:cNvPr id="37" name="Rounded Rectangle 36"/>
                <p:cNvSpPr/>
                <p:nvPr/>
              </p:nvSpPr>
              <p:spPr>
                <a:xfrm>
                  <a:off x="2496428" y="2509341"/>
                  <a:ext cx="1448231"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IN" sz="2400" dirty="0">
                    <a:solidFill>
                      <a:srgbClr val="FFFFFF"/>
                    </a:solidFill>
                    <a:latin typeface="Calibri"/>
                  </a:endParaRPr>
                </a:p>
              </p:txBody>
            </p:sp>
            <p:sp>
              <p:nvSpPr>
                <p:cNvPr id="38" name="Rounded Rectangle 37"/>
                <p:cNvSpPr/>
                <p:nvPr/>
              </p:nvSpPr>
              <p:spPr>
                <a:xfrm>
                  <a:off x="2670261" y="2652208"/>
                  <a:ext cx="833352"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IN" sz="2400" dirty="0">
                    <a:solidFill>
                      <a:srgbClr val="FFFFFF"/>
                    </a:solidFill>
                    <a:latin typeface="Calibri"/>
                  </a:endParaRPr>
                </a:p>
              </p:txBody>
            </p:sp>
            <p:sp>
              <p:nvSpPr>
                <p:cNvPr id="39" name="Rounded Rectangle 38"/>
                <p:cNvSpPr/>
                <p:nvPr/>
              </p:nvSpPr>
              <p:spPr>
                <a:xfrm>
                  <a:off x="2670261" y="3080810"/>
                  <a:ext cx="1069094"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IN" sz="2400" dirty="0">
                    <a:solidFill>
                      <a:srgbClr val="FFFFFF"/>
                    </a:solidFill>
                    <a:latin typeface="Calibri"/>
                  </a:endParaRPr>
                </a:p>
              </p:txBody>
            </p:sp>
            <p:sp>
              <p:nvSpPr>
                <p:cNvPr id="40" name="Rounded Rectangle 39"/>
                <p:cNvSpPr/>
                <p:nvPr/>
              </p:nvSpPr>
              <p:spPr>
                <a:xfrm>
                  <a:off x="2670260" y="2937943"/>
                  <a:ext cx="1226257" cy="7466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IN" sz="2400" dirty="0">
                    <a:solidFill>
                      <a:srgbClr val="FFFFFF"/>
                    </a:solidFill>
                    <a:latin typeface="Calibri"/>
                  </a:endParaRPr>
                </a:p>
              </p:txBody>
            </p:sp>
            <p:grpSp>
              <p:nvGrpSpPr>
                <p:cNvPr id="41" name="Group 40"/>
                <p:cNvGrpSpPr/>
                <p:nvPr/>
              </p:nvGrpSpPr>
              <p:grpSpPr>
                <a:xfrm>
                  <a:off x="2670261" y="2795076"/>
                  <a:ext cx="1595351" cy="74666"/>
                  <a:chOff x="2670261" y="3182904"/>
                  <a:chExt cx="1595351" cy="63500"/>
                </a:xfrm>
                <a:solidFill>
                  <a:schemeClr val="bg1">
                    <a:lumMod val="85000"/>
                  </a:schemeClr>
                </a:solidFill>
              </p:grpSpPr>
              <p:sp>
                <p:nvSpPr>
                  <p:cNvPr id="42" name="Rounded Rectangle 41"/>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IN" sz="2400" dirty="0">
                      <a:solidFill>
                        <a:srgbClr val="FFFFFF"/>
                      </a:solidFill>
                      <a:latin typeface="Calibri"/>
                    </a:endParaRPr>
                  </a:p>
                </p:txBody>
              </p:sp>
              <p:sp>
                <p:nvSpPr>
                  <p:cNvPr id="43" name="Rounded Rectangle 42"/>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IN" sz="2400" dirty="0">
                      <a:solidFill>
                        <a:srgbClr val="FFFFFF"/>
                      </a:solidFill>
                      <a:latin typeface="Calibri"/>
                    </a:endParaRPr>
                  </a:p>
                </p:txBody>
              </p:sp>
            </p:grpSp>
          </p:grpSp>
        </p:grpSp>
        <p:sp>
          <p:nvSpPr>
            <p:cNvPr id="53" name="Rectangle 52"/>
            <p:cNvSpPr/>
            <p:nvPr/>
          </p:nvSpPr>
          <p:spPr>
            <a:xfrm>
              <a:off x="4823334" y="2235235"/>
              <a:ext cx="558335" cy="23046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52" tIns="45727" rIns="91452" bIns="45727" rtlCol="0" anchor="ctr"/>
            <a:lstStyle/>
            <a:p>
              <a:pPr algn="ctr" defTabSz="1219170">
                <a:defRPr/>
              </a:pPr>
              <a:r>
                <a:rPr lang="en-IN" sz="1600" b="1" dirty="0">
                  <a:solidFill>
                    <a:srgbClr val="FFFFFF"/>
                  </a:solidFill>
                  <a:latin typeface="Calibri"/>
                  <a:cs typeface="Arial" panose="020B0604020202020204" pitchFamily="34" charset="0"/>
                </a:rPr>
                <a:t>HTML</a:t>
              </a:r>
            </a:p>
          </p:txBody>
        </p:sp>
        <p:sp>
          <p:nvSpPr>
            <p:cNvPr id="55" name="Rectangle 54"/>
            <p:cNvSpPr/>
            <p:nvPr/>
          </p:nvSpPr>
          <p:spPr>
            <a:xfrm>
              <a:off x="5175770" y="2771403"/>
              <a:ext cx="1254428" cy="205777"/>
            </a:xfrm>
            <a:prstGeom prst="rect">
              <a:avLst/>
            </a:prstGeom>
          </p:spPr>
          <p:txBody>
            <a:bodyPr wrap="square" anchor="ctr">
              <a:spAutoFit/>
            </a:bodyPr>
            <a:lstStyle/>
            <a:p>
              <a:pPr algn="ctr" defTabSz="609555">
                <a:lnSpc>
                  <a:spcPts val="1400"/>
                </a:lnSpc>
                <a:defRPr/>
              </a:pPr>
              <a:r>
                <a:rPr lang="en-US" altLang="en-US" sz="1400" dirty="0">
                  <a:solidFill>
                    <a:srgbClr val="FFFFFF"/>
                  </a:solidFill>
                  <a:latin typeface="Calibri"/>
                  <a:sym typeface="Arial Bold" panose="020B0704020202020204" pitchFamily="34" charset="0"/>
                </a:rPr>
                <a:t>MANUAL TESTING</a:t>
              </a:r>
            </a:p>
          </p:txBody>
        </p:sp>
        <p:sp>
          <p:nvSpPr>
            <p:cNvPr id="56" name="Rectangle 55"/>
            <p:cNvSpPr/>
            <p:nvPr/>
          </p:nvSpPr>
          <p:spPr>
            <a:xfrm>
              <a:off x="6547038" y="2779817"/>
              <a:ext cx="1517858" cy="205777"/>
            </a:xfrm>
            <a:prstGeom prst="rect">
              <a:avLst/>
            </a:prstGeom>
          </p:spPr>
          <p:txBody>
            <a:bodyPr wrap="square" anchor="ctr">
              <a:spAutoFit/>
            </a:bodyPr>
            <a:lstStyle/>
            <a:p>
              <a:pPr algn="ctr" defTabSz="609555">
                <a:lnSpc>
                  <a:spcPts val="1400"/>
                </a:lnSpc>
                <a:defRPr/>
              </a:pPr>
              <a:r>
                <a:rPr lang="en-US" sz="1400" dirty="0">
                  <a:solidFill>
                    <a:srgbClr val="FFFFFF"/>
                  </a:solidFill>
                  <a:latin typeface="Calibri"/>
                  <a:ea typeface="MS PGothic" panose="020B0600070205080204" pitchFamily="34" charset="-128"/>
                </a:rPr>
                <a:t>AUTOMATED TESTING</a:t>
              </a:r>
            </a:p>
          </p:txBody>
        </p:sp>
        <p:sp>
          <p:nvSpPr>
            <p:cNvPr id="57" name="Rectangle 56"/>
            <p:cNvSpPr/>
            <p:nvPr/>
          </p:nvSpPr>
          <p:spPr>
            <a:xfrm>
              <a:off x="5232790" y="3307345"/>
              <a:ext cx="1140389" cy="205777"/>
            </a:xfrm>
            <a:prstGeom prst="rect">
              <a:avLst/>
            </a:prstGeom>
          </p:spPr>
          <p:txBody>
            <a:bodyPr wrap="square" anchor="ctr">
              <a:spAutoFit/>
            </a:bodyPr>
            <a:lstStyle/>
            <a:p>
              <a:pPr algn="ctr" defTabSz="609555">
                <a:lnSpc>
                  <a:spcPts val="1400"/>
                </a:lnSpc>
                <a:defRPr/>
              </a:pPr>
              <a:r>
                <a:rPr lang="en-US" altLang="en-US" sz="1400" dirty="0">
                  <a:solidFill>
                    <a:srgbClr val="FFFFFF"/>
                  </a:solidFill>
                  <a:latin typeface="Calibri"/>
                  <a:sym typeface="Arial Bold" panose="020B0704020202020204" pitchFamily="34" charset="0"/>
                </a:rPr>
                <a:t>MOBILE TESTING</a:t>
              </a:r>
            </a:p>
          </p:txBody>
        </p:sp>
        <p:sp>
          <p:nvSpPr>
            <p:cNvPr id="58" name="Rectangle 57"/>
            <p:cNvSpPr/>
            <p:nvPr/>
          </p:nvSpPr>
          <p:spPr>
            <a:xfrm>
              <a:off x="6631883" y="3289769"/>
              <a:ext cx="1288782" cy="205777"/>
            </a:xfrm>
            <a:prstGeom prst="rect">
              <a:avLst/>
            </a:prstGeom>
          </p:spPr>
          <p:txBody>
            <a:bodyPr wrap="square" anchor="ctr">
              <a:spAutoFit/>
            </a:bodyPr>
            <a:lstStyle/>
            <a:p>
              <a:pPr algn="ctr" defTabSz="609555">
                <a:lnSpc>
                  <a:spcPts val="1400"/>
                </a:lnSpc>
                <a:defRPr/>
              </a:pPr>
              <a:r>
                <a:rPr lang="en-US" altLang="en-US" sz="1400" dirty="0">
                  <a:solidFill>
                    <a:srgbClr val="FFFFFF"/>
                  </a:solidFill>
                  <a:latin typeface="Calibri"/>
                  <a:sym typeface="Arial Bold" panose="020B0704020202020204" pitchFamily="34" charset="0"/>
                </a:rPr>
                <a:t>CLOUD TESTING</a:t>
              </a:r>
            </a:p>
          </p:txBody>
        </p:sp>
        <p:sp>
          <p:nvSpPr>
            <p:cNvPr id="59" name="Rectangle 58"/>
            <p:cNvSpPr/>
            <p:nvPr/>
          </p:nvSpPr>
          <p:spPr>
            <a:xfrm>
              <a:off x="5632234" y="3800006"/>
              <a:ext cx="1840689" cy="205777"/>
            </a:xfrm>
            <a:prstGeom prst="rect">
              <a:avLst/>
            </a:prstGeom>
          </p:spPr>
          <p:txBody>
            <a:bodyPr wrap="square" anchor="ctr">
              <a:spAutoFit/>
            </a:bodyPr>
            <a:lstStyle/>
            <a:p>
              <a:pPr algn="ctr" defTabSz="609555">
                <a:lnSpc>
                  <a:spcPts val="1400"/>
                </a:lnSpc>
                <a:defRPr/>
              </a:pPr>
              <a:r>
                <a:rPr lang="en-US" altLang="en-US" sz="1400" dirty="0">
                  <a:solidFill>
                    <a:srgbClr val="FFFFFF"/>
                  </a:solidFill>
                  <a:latin typeface="Calibri"/>
                  <a:sym typeface="Arial Bold" panose="020B0704020202020204" pitchFamily="34" charset="0"/>
                </a:rPr>
                <a:t>PERFORMANCE ENGINEERING</a:t>
              </a:r>
            </a:p>
          </p:txBody>
        </p:sp>
        <p:sp>
          <p:nvSpPr>
            <p:cNvPr id="60" name="Freeform 26"/>
            <p:cNvSpPr>
              <a:spLocks noEditPoints="1"/>
            </p:cNvSpPr>
            <p:nvPr/>
          </p:nvSpPr>
          <p:spPr bwMode="auto">
            <a:xfrm>
              <a:off x="5628317" y="2594643"/>
              <a:ext cx="251241" cy="177095"/>
            </a:xfrm>
            <a:custGeom>
              <a:avLst/>
              <a:gdLst/>
              <a:ahLst/>
              <a:cxnLst>
                <a:cxn ang="0">
                  <a:pos x="250" y="414"/>
                </a:cxn>
                <a:cxn ang="0">
                  <a:pos x="360" y="434"/>
                </a:cxn>
                <a:cxn ang="0">
                  <a:pos x="347" y="406"/>
                </a:cxn>
                <a:cxn ang="0">
                  <a:pos x="260" y="393"/>
                </a:cxn>
                <a:cxn ang="0">
                  <a:pos x="88" y="289"/>
                </a:cxn>
                <a:cxn ang="0">
                  <a:pos x="512" y="35"/>
                </a:cxn>
                <a:cxn ang="0">
                  <a:pos x="90" y="0"/>
                </a:cxn>
                <a:cxn ang="0">
                  <a:pos x="521" y="1"/>
                </a:cxn>
                <a:cxn ang="0">
                  <a:pos x="536" y="6"/>
                </a:cxn>
                <a:cxn ang="0">
                  <a:pos x="545" y="17"/>
                </a:cxn>
                <a:cxn ang="0">
                  <a:pos x="547" y="35"/>
                </a:cxn>
                <a:cxn ang="0">
                  <a:pos x="545" y="299"/>
                </a:cxn>
                <a:cxn ang="0">
                  <a:pos x="540" y="321"/>
                </a:cxn>
                <a:cxn ang="0">
                  <a:pos x="566" y="363"/>
                </a:cxn>
                <a:cxn ang="0">
                  <a:pos x="589" y="409"/>
                </a:cxn>
                <a:cxn ang="0">
                  <a:pos x="601" y="440"/>
                </a:cxn>
                <a:cxn ang="0">
                  <a:pos x="598" y="452"/>
                </a:cxn>
                <a:cxn ang="0">
                  <a:pos x="588" y="462"/>
                </a:cxn>
                <a:cxn ang="0">
                  <a:pos x="573" y="465"/>
                </a:cxn>
                <a:cxn ang="0">
                  <a:pos x="301" y="466"/>
                </a:cxn>
                <a:cxn ang="0">
                  <a:pos x="22" y="465"/>
                </a:cxn>
                <a:cxn ang="0">
                  <a:pos x="11" y="460"/>
                </a:cxn>
                <a:cxn ang="0">
                  <a:pos x="2" y="450"/>
                </a:cxn>
                <a:cxn ang="0">
                  <a:pos x="0" y="437"/>
                </a:cxn>
                <a:cxn ang="0">
                  <a:pos x="13" y="407"/>
                </a:cxn>
                <a:cxn ang="0">
                  <a:pos x="36" y="362"/>
                </a:cxn>
                <a:cxn ang="0">
                  <a:pos x="61" y="322"/>
                </a:cxn>
                <a:cxn ang="0">
                  <a:pos x="56" y="296"/>
                </a:cxn>
                <a:cxn ang="0">
                  <a:pos x="55" y="159"/>
                </a:cxn>
                <a:cxn ang="0">
                  <a:pos x="55" y="25"/>
                </a:cxn>
                <a:cxn ang="0">
                  <a:pos x="60" y="11"/>
                </a:cxn>
                <a:cxn ang="0">
                  <a:pos x="71" y="2"/>
                </a:cxn>
                <a:cxn ang="0">
                  <a:pos x="90" y="0"/>
                </a:cxn>
              </a:cxnLst>
              <a:rect l="0" t="0" r="r" b="b"/>
              <a:pathLst>
                <a:path w="601" h="466">
                  <a:moveTo>
                    <a:pt x="260" y="393"/>
                  </a:moveTo>
                  <a:lnTo>
                    <a:pt x="250" y="414"/>
                  </a:lnTo>
                  <a:lnTo>
                    <a:pt x="241" y="434"/>
                  </a:lnTo>
                  <a:lnTo>
                    <a:pt x="360" y="434"/>
                  </a:lnTo>
                  <a:lnTo>
                    <a:pt x="353" y="420"/>
                  </a:lnTo>
                  <a:lnTo>
                    <a:pt x="347" y="406"/>
                  </a:lnTo>
                  <a:lnTo>
                    <a:pt x="341" y="393"/>
                  </a:lnTo>
                  <a:lnTo>
                    <a:pt x="260" y="393"/>
                  </a:lnTo>
                  <a:close/>
                  <a:moveTo>
                    <a:pt x="88" y="35"/>
                  </a:moveTo>
                  <a:lnTo>
                    <a:pt x="88" y="289"/>
                  </a:lnTo>
                  <a:lnTo>
                    <a:pt x="512" y="289"/>
                  </a:lnTo>
                  <a:lnTo>
                    <a:pt x="512" y="35"/>
                  </a:lnTo>
                  <a:lnTo>
                    <a:pt x="88" y="35"/>
                  </a:lnTo>
                  <a:close/>
                  <a:moveTo>
                    <a:pt x="90" y="0"/>
                  </a:moveTo>
                  <a:lnTo>
                    <a:pt x="511" y="0"/>
                  </a:lnTo>
                  <a:lnTo>
                    <a:pt x="521" y="1"/>
                  </a:lnTo>
                  <a:lnTo>
                    <a:pt x="530" y="2"/>
                  </a:lnTo>
                  <a:lnTo>
                    <a:pt x="536" y="6"/>
                  </a:lnTo>
                  <a:lnTo>
                    <a:pt x="541" y="11"/>
                  </a:lnTo>
                  <a:lnTo>
                    <a:pt x="545" y="17"/>
                  </a:lnTo>
                  <a:lnTo>
                    <a:pt x="546" y="25"/>
                  </a:lnTo>
                  <a:lnTo>
                    <a:pt x="547" y="35"/>
                  </a:lnTo>
                  <a:lnTo>
                    <a:pt x="546" y="289"/>
                  </a:lnTo>
                  <a:lnTo>
                    <a:pt x="545" y="299"/>
                  </a:lnTo>
                  <a:lnTo>
                    <a:pt x="543" y="309"/>
                  </a:lnTo>
                  <a:lnTo>
                    <a:pt x="540" y="321"/>
                  </a:lnTo>
                  <a:lnTo>
                    <a:pt x="554" y="342"/>
                  </a:lnTo>
                  <a:lnTo>
                    <a:pt x="566" y="363"/>
                  </a:lnTo>
                  <a:lnTo>
                    <a:pt x="578" y="386"/>
                  </a:lnTo>
                  <a:lnTo>
                    <a:pt x="589" y="409"/>
                  </a:lnTo>
                  <a:lnTo>
                    <a:pt x="599" y="433"/>
                  </a:lnTo>
                  <a:lnTo>
                    <a:pt x="601" y="440"/>
                  </a:lnTo>
                  <a:lnTo>
                    <a:pt x="601" y="446"/>
                  </a:lnTo>
                  <a:lnTo>
                    <a:pt x="598" y="452"/>
                  </a:lnTo>
                  <a:lnTo>
                    <a:pt x="594" y="458"/>
                  </a:lnTo>
                  <a:lnTo>
                    <a:pt x="588" y="462"/>
                  </a:lnTo>
                  <a:lnTo>
                    <a:pt x="581" y="465"/>
                  </a:lnTo>
                  <a:lnTo>
                    <a:pt x="573" y="465"/>
                  </a:lnTo>
                  <a:lnTo>
                    <a:pt x="565" y="465"/>
                  </a:lnTo>
                  <a:lnTo>
                    <a:pt x="301" y="466"/>
                  </a:lnTo>
                  <a:lnTo>
                    <a:pt x="36" y="465"/>
                  </a:lnTo>
                  <a:lnTo>
                    <a:pt x="22" y="465"/>
                  </a:lnTo>
                  <a:lnTo>
                    <a:pt x="16" y="463"/>
                  </a:lnTo>
                  <a:lnTo>
                    <a:pt x="11" y="460"/>
                  </a:lnTo>
                  <a:lnTo>
                    <a:pt x="6" y="456"/>
                  </a:lnTo>
                  <a:lnTo>
                    <a:pt x="2" y="450"/>
                  </a:lnTo>
                  <a:lnTo>
                    <a:pt x="0" y="444"/>
                  </a:lnTo>
                  <a:lnTo>
                    <a:pt x="0" y="437"/>
                  </a:lnTo>
                  <a:lnTo>
                    <a:pt x="2" y="430"/>
                  </a:lnTo>
                  <a:lnTo>
                    <a:pt x="13" y="407"/>
                  </a:lnTo>
                  <a:lnTo>
                    <a:pt x="24" y="385"/>
                  </a:lnTo>
                  <a:lnTo>
                    <a:pt x="36" y="362"/>
                  </a:lnTo>
                  <a:lnTo>
                    <a:pt x="48" y="342"/>
                  </a:lnTo>
                  <a:lnTo>
                    <a:pt x="61" y="322"/>
                  </a:lnTo>
                  <a:lnTo>
                    <a:pt x="58" y="308"/>
                  </a:lnTo>
                  <a:lnTo>
                    <a:pt x="56" y="296"/>
                  </a:lnTo>
                  <a:lnTo>
                    <a:pt x="55" y="284"/>
                  </a:lnTo>
                  <a:lnTo>
                    <a:pt x="55" y="159"/>
                  </a:lnTo>
                  <a:lnTo>
                    <a:pt x="55" y="35"/>
                  </a:lnTo>
                  <a:lnTo>
                    <a:pt x="55" y="25"/>
                  </a:lnTo>
                  <a:lnTo>
                    <a:pt x="57" y="17"/>
                  </a:lnTo>
                  <a:lnTo>
                    <a:pt x="60" y="11"/>
                  </a:lnTo>
                  <a:lnTo>
                    <a:pt x="65" y="6"/>
                  </a:lnTo>
                  <a:lnTo>
                    <a:pt x="71" y="2"/>
                  </a:lnTo>
                  <a:lnTo>
                    <a:pt x="80" y="1"/>
                  </a:lnTo>
                  <a:lnTo>
                    <a:pt x="90" y="0"/>
                  </a:lnTo>
                  <a:close/>
                </a:path>
              </a:pathLst>
            </a:custGeom>
            <a:solidFill>
              <a:schemeClr val="bg1"/>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625275">
                <a:defRPr/>
              </a:pPr>
              <a:endParaRPr lang="en-US" sz="3200" dirty="0">
                <a:solidFill>
                  <a:prstClr val="black"/>
                </a:solidFill>
                <a:latin typeface="Calibri"/>
              </a:endParaRPr>
            </a:p>
          </p:txBody>
        </p:sp>
        <p:sp>
          <p:nvSpPr>
            <p:cNvPr id="61" name="Freeform 60"/>
            <p:cNvSpPr>
              <a:spLocks noEditPoints="1"/>
            </p:cNvSpPr>
            <p:nvPr/>
          </p:nvSpPr>
          <p:spPr bwMode="auto">
            <a:xfrm>
              <a:off x="7181062" y="2590901"/>
              <a:ext cx="190424" cy="197501"/>
            </a:xfrm>
            <a:custGeom>
              <a:avLst/>
              <a:gdLst/>
              <a:ahLst/>
              <a:cxnLst>
                <a:cxn ang="0">
                  <a:pos x="354" y="208"/>
                </a:cxn>
                <a:cxn ang="0">
                  <a:pos x="257" y="275"/>
                </a:cxn>
                <a:cxn ang="0">
                  <a:pos x="198" y="377"/>
                </a:cxn>
                <a:cxn ang="0">
                  <a:pos x="188" y="498"/>
                </a:cxn>
                <a:cxn ang="0">
                  <a:pos x="228" y="604"/>
                </a:cxn>
                <a:cxn ang="0">
                  <a:pos x="307" y="436"/>
                </a:cxn>
                <a:cxn ang="0">
                  <a:pos x="341" y="354"/>
                </a:cxn>
                <a:cxn ang="0">
                  <a:pos x="415" y="303"/>
                </a:cxn>
                <a:cxn ang="0">
                  <a:pos x="504" y="303"/>
                </a:cxn>
                <a:cxn ang="0">
                  <a:pos x="507" y="318"/>
                </a:cxn>
                <a:cxn ang="0">
                  <a:pos x="420" y="432"/>
                </a:cxn>
                <a:cxn ang="0">
                  <a:pos x="456" y="471"/>
                </a:cxn>
                <a:cxn ang="0">
                  <a:pos x="488" y="497"/>
                </a:cxn>
                <a:cxn ang="0">
                  <a:pos x="599" y="401"/>
                </a:cxn>
                <a:cxn ang="0">
                  <a:pos x="614" y="438"/>
                </a:cxn>
                <a:cxn ang="0">
                  <a:pos x="597" y="524"/>
                </a:cxn>
                <a:cxn ang="0">
                  <a:pos x="533" y="588"/>
                </a:cxn>
                <a:cxn ang="0">
                  <a:pos x="445" y="606"/>
                </a:cxn>
                <a:cxn ang="0">
                  <a:pos x="341" y="703"/>
                </a:cxn>
                <a:cxn ang="0">
                  <a:pos x="455" y="728"/>
                </a:cxn>
                <a:cxn ang="0">
                  <a:pos x="573" y="701"/>
                </a:cxn>
                <a:cxn ang="0">
                  <a:pos x="664" y="627"/>
                </a:cxn>
                <a:cxn ang="0">
                  <a:pos x="716" y="520"/>
                </a:cxn>
                <a:cxn ang="0">
                  <a:pos x="716" y="397"/>
                </a:cxn>
                <a:cxn ang="0">
                  <a:pos x="664" y="290"/>
                </a:cxn>
                <a:cxn ang="0">
                  <a:pos x="573" y="217"/>
                </a:cxn>
                <a:cxn ang="0">
                  <a:pos x="455" y="189"/>
                </a:cxn>
                <a:cxn ang="0">
                  <a:pos x="589" y="12"/>
                </a:cxn>
                <a:cxn ang="0">
                  <a:pos x="607" y="112"/>
                </a:cxn>
                <a:cxn ang="0">
                  <a:pos x="739" y="118"/>
                </a:cxn>
                <a:cxn ang="0">
                  <a:pos x="784" y="123"/>
                </a:cxn>
                <a:cxn ang="0">
                  <a:pos x="907" y="333"/>
                </a:cxn>
                <a:cxn ang="0">
                  <a:pos x="896" y="377"/>
                </a:cxn>
                <a:cxn ang="0">
                  <a:pos x="832" y="479"/>
                </a:cxn>
                <a:cxn ang="0">
                  <a:pos x="904" y="553"/>
                </a:cxn>
                <a:cxn ang="0">
                  <a:pos x="902" y="598"/>
                </a:cxn>
                <a:cxn ang="0">
                  <a:pos x="771" y="800"/>
                </a:cxn>
                <a:cxn ang="0">
                  <a:pos x="678" y="765"/>
                </a:cxn>
                <a:cxn ang="0">
                  <a:pos x="606" y="876"/>
                </a:cxn>
                <a:cxn ang="0">
                  <a:pos x="575" y="914"/>
                </a:cxn>
                <a:cxn ang="0">
                  <a:pos x="329" y="912"/>
                </a:cxn>
                <a:cxn ang="0">
                  <a:pos x="302" y="875"/>
                </a:cxn>
                <a:cxn ang="0">
                  <a:pos x="231" y="765"/>
                </a:cxn>
                <a:cxn ang="0">
                  <a:pos x="138" y="800"/>
                </a:cxn>
                <a:cxn ang="0">
                  <a:pos x="7" y="598"/>
                </a:cxn>
                <a:cxn ang="0">
                  <a:pos x="4" y="553"/>
                </a:cxn>
                <a:cxn ang="0">
                  <a:pos x="77" y="479"/>
                </a:cxn>
                <a:cxn ang="0">
                  <a:pos x="13" y="377"/>
                </a:cxn>
                <a:cxn ang="0">
                  <a:pos x="1" y="333"/>
                </a:cxn>
                <a:cxn ang="0">
                  <a:pos x="125" y="123"/>
                </a:cxn>
                <a:cxn ang="0">
                  <a:pos x="170" y="118"/>
                </a:cxn>
                <a:cxn ang="0">
                  <a:pos x="302" y="112"/>
                </a:cxn>
                <a:cxn ang="0">
                  <a:pos x="319" y="12"/>
                </a:cxn>
              </a:cxnLst>
              <a:rect l="0" t="0" r="r" b="b"/>
              <a:pathLst>
                <a:path w="909" h="917">
                  <a:moveTo>
                    <a:pt x="455" y="189"/>
                  </a:moveTo>
                  <a:lnTo>
                    <a:pt x="433" y="190"/>
                  </a:lnTo>
                  <a:lnTo>
                    <a:pt x="413" y="192"/>
                  </a:lnTo>
                  <a:lnTo>
                    <a:pt x="393" y="196"/>
                  </a:lnTo>
                  <a:lnTo>
                    <a:pt x="373" y="202"/>
                  </a:lnTo>
                  <a:lnTo>
                    <a:pt x="354" y="208"/>
                  </a:lnTo>
                  <a:lnTo>
                    <a:pt x="336" y="217"/>
                  </a:lnTo>
                  <a:lnTo>
                    <a:pt x="319" y="226"/>
                  </a:lnTo>
                  <a:lnTo>
                    <a:pt x="302" y="237"/>
                  </a:lnTo>
                  <a:lnTo>
                    <a:pt x="286" y="248"/>
                  </a:lnTo>
                  <a:lnTo>
                    <a:pt x="272" y="261"/>
                  </a:lnTo>
                  <a:lnTo>
                    <a:pt x="257" y="275"/>
                  </a:lnTo>
                  <a:lnTo>
                    <a:pt x="245" y="290"/>
                  </a:lnTo>
                  <a:lnTo>
                    <a:pt x="233" y="306"/>
                  </a:lnTo>
                  <a:lnTo>
                    <a:pt x="222" y="322"/>
                  </a:lnTo>
                  <a:lnTo>
                    <a:pt x="213" y="340"/>
                  </a:lnTo>
                  <a:lnTo>
                    <a:pt x="205" y="358"/>
                  </a:lnTo>
                  <a:lnTo>
                    <a:pt x="198" y="377"/>
                  </a:lnTo>
                  <a:lnTo>
                    <a:pt x="193" y="397"/>
                  </a:lnTo>
                  <a:lnTo>
                    <a:pt x="189" y="417"/>
                  </a:lnTo>
                  <a:lnTo>
                    <a:pt x="186" y="437"/>
                  </a:lnTo>
                  <a:lnTo>
                    <a:pt x="186" y="458"/>
                  </a:lnTo>
                  <a:lnTo>
                    <a:pt x="186" y="478"/>
                  </a:lnTo>
                  <a:lnTo>
                    <a:pt x="188" y="498"/>
                  </a:lnTo>
                  <a:lnTo>
                    <a:pt x="192" y="517"/>
                  </a:lnTo>
                  <a:lnTo>
                    <a:pt x="197" y="535"/>
                  </a:lnTo>
                  <a:lnTo>
                    <a:pt x="203" y="553"/>
                  </a:lnTo>
                  <a:lnTo>
                    <a:pt x="210" y="571"/>
                  </a:lnTo>
                  <a:lnTo>
                    <a:pt x="218" y="588"/>
                  </a:lnTo>
                  <a:lnTo>
                    <a:pt x="228" y="604"/>
                  </a:lnTo>
                  <a:lnTo>
                    <a:pt x="318" y="513"/>
                  </a:lnTo>
                  <a:lnTo>
                    <a:pt x="313" y="498"/>
                  </a:lnTo>
                  <a:lnTo>
                    <a:pt x="309" y="483"/>
                  </a:lnTo>
                  <a:lnTo>
                    <a:pt x="307" y="467"/>
                  </a:lnTo>
                  <a:lnTo>
                    <a:pt x="306" y="452"/>
                  </a:lnTo>
                  <a:lnTo>
                    <a:pt x="307" y="436"/>
                  </a:lnTo>
                  <a:lnTo>
                    <a:pt x="309" y="421"/>
                  </a:lnTo>
                  <a:lnTo>
                    <a:pt x="313" y="407"/>
                  </a:lnTo>
                  <a:lnTo>
                    <a:pt x="318" y="392"/>
                  </a:lnTo>
                  <a:lnTo>
                    <a:pt x="324" y="379"/>
                  </a:lnTo>
                  <a:lnTo>
                    <a:pt x="332" y="366"/>
                  </a:lnTo>
                  <a:lnTo>
                    <a:pt x="341" y="354"/>
                  </a:lnTo>
                  <a:lnTo>
                    <a:pt x="351" y="342"/>
                  </a:lnTo>
                  <a:lnTo>
                    <a:pt x="362" y="332"/>
                  </a:lnTo>
                  <a:lnTo>
                    <a:pt x="375" y="323"/>
                  </a:lnTo>
                  <a:lnTo>
                    <a:pt x="388" y="315"/>
                  </a:lnTo>
                  <a:lnTo>
                    <a:pt x="401" y="309"/>
                  </a:lnTo>
                  <a:lnTo>
                    <a:pt x="415" y="303"/>
                  </a:lnTo>
                  <a:lnTo>
                    <a:pt x="430" y="300"/>
                  </a:lnTo>
                  <a:lnTo>
                    <a:pt x="445" y="297"/>
                  </a:lnTo>
                  <a:lnTo>
                    <a:pt x="460" y="297"/>
                  </a:lnTo>
                  <a:lnTo>
                    <a:pt x="475" y="297"/>
                  </a:lnTo>
                  <a:lnTo>
                    <a:pt x="489" y="299"/>
                  </a:lnTo>
                  <a:lnTo>
                    <a:pt x="504" y="303"/>
                  </a:lnTo>
                  <a:lnTo>
                    <a:pt x="506" y="304"/>
                  </a:lnTo>
                  <a:lnTo>
                    <a:pt x="509" y="307"/>
                  </a:lnTo>
                  <a:lnTo>
                    <a:pt x="510" y="309"/>
                  </a:lnTo>
                  <a:lnTo>
                    <a:pt x="510" y="313"/>
                  </a:lnTo>
                  <a:lnTo>
                    <a:pt x="509" y="316"/>
                  </a:lnTo>
                  <a:lnTo>
                    <a:pt x="507" y="318"/>
                  </a:lnTo>
                  <a:lnTo>
                    <a:pt x="410" y="416"/>
                  </a:lnTo>
                  <a:lnTo>
                    <a:pt x="411" y="418"/>
                  </a:lnTo>
                  <a:lnTo>
                    <a:pt x="412" y="421"/>
                  </a:lnTo>
                  <a:lnTo>
                    <a:pt x="414" y="424"/>
                  </a:lnTo>
                  <a:lnTo>
                    <a:pt x="417" y="428"/>
                  </a:lnTo>
                  <a:lnTo>
                    <a:pt x="420" y="432"/>
                  </a:lnTo>
                  <a:lnTo>
                    <a:pt x="424" y="437"/>
                  </a:lnTo>
                  <a:lnTo>
                    <a:pt x="428" y="443"/>
                  </a:lnTo>
                  <a:lnTo>
                    <a:pt x="434" y="449"/>
                  </a:lnTo>
                  <a:lnTo>
                    <a:pt x="440" y="456"/>
                  </a:lnTo>
                  <a:lnTo>
                    <a:pt x="448" y="464"/>
                  </a:lnTo>
                  <a:lnTo>
                    <a:pt x="456" y="471"/>
                  </a:lnTo>
                  <a:lnTo>
                    <a:pt x="463" y="478"/>
                  </a:lnTo>
                  <a:lnTo>
                    <a:pt x="469" y="484"/>
                  </a:lnTo>
                  <a:lnTo>
                    <a:pt x="475" y="488"/>
                  </a:lnTo>
                  <a:lnTo>
                    <a:pt x="480" y="492"/>
                  </a:lnTo>
                  <a:lnTo>
                    <a:pt x="484" y="495"/>
                  </a:lnTo>
                  <a:lnTo>
                    <a:pt x="488" y="497"/>
                  </a:lnTo>
                  <a:lnTo>
                    <a:pt x="491" y="499"/>
                  </a:lnTo>
                  <a:lnTo>
                    <a:pt x="494" y="501"/>
                  </a:lnTo>
                  <a:lnTo>
                    <a:pt x="496" y="502"/>
                  </a:lnTo>
                  <a:lnTo>
                    <a:pt x="593" y="404"/>
                  </a:lnTo>
                  <a:lnTo>
                    <a:pt x="596" y="402"/>
                  </a:lnTo>
                  <a:lnTo>
                    <a:pt x="599" y="401"/>
                  </a:lnTo>
                  <a:lnTo>
                    <a:pt x="602" y="401"/>
                  </a:lnTo>
                  <a:lnTo>
                    <a:pt x="605" y="403"/>
                  </a:lnTo>
                  <a:lnTo>
                    <a:pt x="607" y="405"/>
                  </a:lnTo>
                  <a:lnTo>
                    <a:pt x="609" y="408"/>
                  </a:lnTo>
                  <a:lnTo>
                    <a:pt x="612" y="423"/>
                  </a:lnTo>
                  <a:lnTo>
                    <a:pt x="614" y="438"/>
                  </a:lnTo>
                  <a:lnTo>
                    <a:pt x="615" y="453"/>
                  </a:lnTo>
                  <a:lnTo>
                    <a:pt x="614" y="468"/>
                  </a:lnTo>
                  <a:lnTo>
                    <a:pt x="612" y="482"/>
                  </a:lnTo>
                  <a:lnTo>
                    <a:pt x="608" y="497"/>
                  </a:lnTo>
                  <a:lnTo>
                    <a:pt x="603" y="511"/>
                  </a:lnTo>
                  <a:lnTo>
                    <a:pt x="597" y="524"/>
                  </a:lnTo>
                  <a:lnTo>
                    <a:pt x="589" y="537"/>
                  </a:lnTo>
                  <a:lnTo>
                    <a:pt x="580" y="549"/>
                  </a:lnTo>
                  <a:lnTo>
                    <a:pt x="570" y="561"/>
                  </a:lnTo>
                  <a:lnTo>
                    <a:pt x="558" y="571"/>
                  </a:lnTo>
                  <a:lnTo>
                    <a:pt x="546" y="580"/>
                  </a:lnTo>
                  <a:lnTo>
                    <a:pt x="533" y="588"/>
                  </a:lnTo>
                  <a:lnTo>
                    <a:pt x="520" y="595"/>
                  </a:lnTo>
                  <a:lnTo>
                    <a:pt x="505" y="600"/>
                  </a:lnTo>
                  <a:lnTo>
                    <a:pt x="491" y="603"/>
                  </a:lnTo>
                  <a:lnTo>
                    <a:pt x="476" y="606"/>
                  </a:lnTo>
                  <a:lnTo>
                    <a:pt x="460" y="606"/>
                  </a:lnTo>
                  <a:lnTo>
                    <a:pt x="445" y="606"/>
                  </a:lnTo>
                  <a:lnTo>
                    <a:pt x="429" y="603"/>
                  </a:lnTo>
                  <a:lnTo>
                    <a:pt x="414" y="599"/>
                  </a:lnTo>
                  <a:lnTo>
                    <a:pt x="399" y="594"/>
                  </a:lnTo>
                  <a:lnTo>
                    <a:pt x="308" y="685"/>
                  </a:lnTo>
                  <a:lnTo>
                    <a:pt x="324" y="695"/>
                  </a:lnTo>
                  <a:lnTo>
                    <a:pt x="341" y="703"/>
                  </a:lnTo>
                  <a:lnTo>
                    <a:pt x="359" y="711"/>
                  </a:lnTo>
                  <a:lnTo>
                    <a:pt x="377" y="717"/>
                  </a:lnTo>
                  <a:lnTo>
                    <a:pt x="396" y="722"/>
                  </a:lnTo>
                  <a:lnTo>
                    <a:pt x="415" y="725"/>
                  </a:lnTo>
                  <a:lnTo>
                    <a:pt x="435" y="727"/>
                  </a:lnTo>
                  <a:lnTo>
                    <a:pt x="455" y="728"/>
                  </a:lnTo>
                  <a:lnTo>
                    <a:pt x="476" y="727"/>
                  </a:lnTo>
                  <a:lnTo>
                    <a:pt x="496" y="725"/>
                  </a:lnTo>
                  <a:lnTo>
                    <a:pt x="516" y="721"/>
                  </a:lnTo>
                  <a:lnTo>
                    <a:pt x="535" y="716"/>
                  </a:lnTo>
                  <a:lnTo>
                    <a:pt x="554" y="709"/>
                  </a:lnTo>
                  <a:lnTo>
                    <a:pt x="573" y="701"/>
                  </a:lnTo>
                  <a:lnTo>
                    <a:pt x="590" y="691"/>
                  </a:lnTo>
                  <a:lnTo>
                    <a:pt x="607" y="681"/>
                  </a:lnTo>
                  <a:lnTo>
                    <a:pt x="622" y="669"/>
                  </a:lnTo>
                  <a:lnTo>
                    <a:pt x="637" y="656"/>
                  </a:lnTo>
                  <a:lnTo>
                    <a:pt x="651" y="642"/>
                  </a:lnTo>
                  <a:lnTo>
                    <a:pt x="664" y="627"/>
                  </a:lnTo>
                  <a:lnTo>
                    <a:pt x="676" y="611"/>
                  </a:lnTo>
                  <a:lnTo>
                    <a:pt x="687" y="594"/>
                  </a:lnTo>
                  <a:lnTo>
                    <a:pt x="696" y="577"/>
                  </a:lnTo>
                  <a:lnTo>
                    <a:pt x="704" y="559"/>
                  </a:lnTo>
                  <a:lnTo>
                    <a:pt x="711" y="540"/>
                  </a:lnTo>
                  <a:lnTo>
                    <a:pt x="716" y="520"/>
                  </a:lnTo>
                  <a:lnTo>
                    <a:pt x="720" y="500"/>
                  </a:lnTo>
                  <a:lnTo>
                    <a:pt x="722" y="479"/>
                  </a:lnTo>
                  <a:lnTo>
                    <a:pt x="723" y="458"/>
                  </a:lnTo>
                  <a:lnTo>
                    <a:pt x="722" y="437"/>
                  </a:lnTo>
                  <a:lnTo>
                    <a:pt x="720" y="417"/>
                  </a:lnTo>
                  <a:lnTo>
                    <a:pt x="716" y="397"/>
                  </a:lnTo>
                  <a:lnTo>
                    <a:pt x="711" y="377"/>
                  </a:lnTo>
                  <a:lnTo>
                    <a:pt x="704" y="358"/>
                  </a:lnTo>
                  <a:lnTo>
                    <a:pt x="696" y="340"/>
                  </a:lnTo>
                  <a:lnTo>
                    <a:pt x="687" y="322"/>
                  </a:lnTo>
                  <a:lnTo>
                    <a:pt x="676" y="306"/>
                  </a:lnTo>
                  <a:lnTo>
                    <a:pt x="664" y="290"/>
                  </a:lnTo>
                  <a:lnTo>
                    <a:pt x="651" y="275"/>
                  </a:lnTo>
                  <a:lnTo>
                    <a:pt x="637" y="261"/>
                  </a:lnTo>
                  <a:lnTo>
                    <a:pt x="622" y="248"/>
                  </a:lnTo>
                  <a:lnTo>
                    <a:pt x="607" y="237"/>
                  </a:lnTo>
                  <a:lnTo>
                    <a:pt x="590" y="226"/>
                  </a:lnTo>
                  <a:lnTo>
                    <a:pt x="573" y="217"/>
                  </a:lnTo>
                  <a:lnTo>
                    <a:pt x="554" y="208"/>
                  </a:lnTo>
                  <a:lnTo>
                    <a:pt x="535" y="202"/>
                  </a:lnTo>
                  <a:lnTo>
                    <a:pt x="516" y="196"/>
                  </a:lnTo>
                  <a:lnTo>
                    <a:pt x="496" y="192"/>
                  </a:lnTo>
                  <a:lnTo>
                    <a:pt x="476" y="190"/>
                  </a:lnTo>
                  <a:lnTo>
                    <a:pt x="455" y="189"/>
                  </a:lnTo>
                  <a:close/>
                  <a:moveTo>
                    <a:pt x="351" y="0"/>
                  </a:moveTo>
                  <a:lnTo>
                    <a:pt x="558" y="0"/>
                  </a:lnTo>
                  <a:lnTo>
                    <a:pt x="566" y="1"/>
                  </a:lnTo>
                  <a:lnTo>
                    <a:pt x="575" y="3"/>
                  </a:lnTo>
                  <a:lnTo>
                    <a:pt x="583" y="7"/>
                  </a:lnTo>
                  <a:lnTo>
                    <a:pt x="589" y="12"/>
                  </a:lnTo>
                  <a:lnTo>
                    <a:pt x="595" y="18"/>
                  </a:lnTo>
                  <a:lnTo>
                    <a:pt x="600" y="25"/>
                  </a:lnTo>
                  <a:lnTo>
                    <a:pt x="604" y="32"/>
                  </a:lnTo>
                  <a:lnTo>
                    <a:pt x="606" y="41"/>
                  </a:lnTo>
                  <a:lnTo>
                    <a:pt x="607" y="50"/>
                  </a:lnTo>
                  <a:lnTo>
                    <a:pt x="607" y="112"/>
                  </a:lnTo>
                  <a:lnTo>
                    <a:pt x="626" y="121"/>
                  </a:lnTo>
                  <a:lnTo>
                    <a:pt x="644" y="130"/>
                  </a:lnTo>
                  <a:lnTo>
                    <a:pt x="661" y="141"/>
                  </a:lnTo>
                  <a:lnTo>
                    <a:pt x="678" y="153"/>
                  </a:lnTo>
                  <a:lnTo>
                    <a:pt x="731" y="122"/>
                  </a:lnTo>
                  <a:lnTo>
                    <a:pt x="739" y="118"/>
                  </a:lnTo>
                  <a:lnTo>
                    <a:pt x="748" y="116"/>
                  </a:lnTo>
                  <a:lnTo>
                    <a:pt x="756" y="115"/>
                  </a:lnTo>
                  <a:lnTo>
                    <a:pt x="764" y="115"/>
                  </a:lnTo>
                  <a:lnTo>
                    <a:pt x="771" y="117"/>
                  </a:lnTo>
                  <a:lnTo>
                    <a:pt x="777" y="120"/>
                  </a:lnTo>
                  <a:lnTo>
                    <a:pt x="784" y="123"/>
                  </a:lnTo>
                  <a:lnTo>
                    <a:pt x="790" y="128"/>
                  </a:lnTo>
                  <a:lnTo>
                    <a:pt x="795" y="134"/>
                  </a:lnTo>
                  <a:lnTo>
                    <a:pt x="799" y="140"/>
                  </a:lnTo>
                  <a:lnTo>
                    <a:pt x="902" y="319"/>
                  </a:lnTo>
                  <a:lnTo>
                    <a:pt x="905" y="326"/>
                  </a:lnTo>
                  <a:lnTo>
                    <a:pt x="907" y="333"/>
                  </a:lnTo>
                  <a:lnTo>
                    <a:pt x="909" y="341"/>
                  </a:lnTo>
                  <a:lnTo>
                    <a:pt x="908" y="349"/>
                  </a:lnTo>
                  <a:lnTo>
                    <a:pt x="907" y="357"/>
                  </a:lnTo>
                  <a:lnTo>
                    <a:pt x="904" y="364"/>
                  </a:lnTo>
                  <a:lnTo>
                    <a:pt x="901" y="371"/>
                  </a:lnTo>
                  <a:lnTo>
                    <a:pt x="896" y="377"/>
                  </a:lnTo>
                  <a:lnTo>
                    <a:pt x="890" y="382"/>
                  </a:lnTo>
                  <a:lnTo>
                    <a:pt x="884" y="387"/>
                  </a:lnTo>
                  <a:lnTo>
                    <a:pt x="830" y="418"/>
                  </a:lnTo>
                  <a:lnTo>
                    <a:pt x="832" y="438"/>
                  </a:lnTo>
                  <a:lnTo>
                    <a:pt x="833" y="458"/>
                  </a:lnTo>
                  <a:lnTo>
                    <a:pt x="832" y="479"/>
                  </a:lnTo>
                  <a:lnTo>
                    <a:pt x="830" y="499"/>
                  </a:lnTo>
                  <a:lnTo>
                    <a:pt x="884" y="531"/>
                  </a:lnTo>
                  <a:lnTo>
                    <a:pt x="890" y="535"/>
                  </a:lnTo>
                  <a:lnTo>
                    <a:pt x="896" y="540"/>
                  </a:lnTo>
                  <a:lnTo>
                    <a:pt x="901" y="546"/>
                  </a:lnTo>
                  <a:lnTo>
                    <a:pt x="904" y="553"/>
                  </a:lnTo>
                  <a:lnTo>
                    <a:pt x="907" y="561"/>
                  </a:lnTo>
                  <a:lnTo>
                    <a:pt x="908" y="568"/>
                  </a:lnTo>
                  <a:lnTo>
                    <a:pt x="909" y="576"/>
                  </a:lnTo>
                  <a:lnTo>
                    <a:pt x="907" y="584"/>
                  </a:lnTo>
                  <a:lnTo>
                    <a:pt x="905" y="591"/>
                  </a:lnTo>
                  <a:lnTo>
                    <a:pt x="902" y="598"/>
                  </a:lnTo>
                  <a:lnTo>
                    <a:pt x="799" y="777"/>
                  </a:lnTo>
                  <a:lnTo>
                    <a:pt x="795" y="783"/>
                  </a:lnTo>
                  <a:lnTo>
                    <a:pt x="790" y="789"/>
                  </a:lnTo>
                  <a:lnTo>
                    <a:pt x="784" y="794"/>
                  </a:lnTo>
                  <a:lnTo>
                    <a:pt x="777" y="797"/>
                  </a:lnTo>
                  <a:lnTo>
                    <a:pt x="771" y="800"/>
                  </a:lnTo>
                  <a:lnTo>
                    <a:pt x="764" y="802"/>
                  </a:lnTo>
                  <a:lnTo>
                    <a:pt x="756" y="802"/>
                  </a:lnTo>
                  <a:lnTo>
                    <a:pt x="748" y="801"/>
                  </a:lnTo>
                  <a:lnTo>
                    <a:pt x="739" y="799"/>
                  </a:lnTo>
                  <a:lnTo>
                    <a:pt x="731" y="796"/>
                  </a:lnTo>
                  <a:lnTo>
                    <a:pt x="678" y="765"/>
                  </a:lnTo>
                  <a:lnTo>
                    <a:pt x="661" y="776"/>
                  </a:lnTo>
                  <a:lnTo>
                    <a:pt x="644" y="787"/>
                  </a:lnTo>
                  <a:lnTo>
                    <a:pt x="626" y="796"/>
                  </a:lnTo>
                  <a:lnTo>
                    <a:pt x="607" y="805"/>
                  </a:lnTo>
                  <a:lnTo>
                    <a:pt x="607" y="867"/>
                  </a:lnTo>
                  <a:lnTo>
                    <a:pt x="606" y="876"/>
                  </a:lnTo>
                  <a:lnTo>
                    <a:pt x="604" y="885"/>
                  </a:lnTo>
                  <a:lnTo>
                    <a:pt x="600" y="892"/>
                  </a:lnTo>
                  <a:lnTo>
                    <a:pt x="595" y="899"/>
                  </a:lnTo>
                  <a:lnTo>
                    <a:pt x="589" y="905"/>
                  </a:lnTo>
                  <a:lnTo>
                    <a:pt x="583" y="910"/>
                  </a:lnTo>
                  <a:lnTo>
                    <a:pt x="575" y="914"/>
                  </a:lnTo>
                  <a:lnTo>
                    <a:pt x="566" y="916"/>
                  </a:lnTo>
                  <a:lnTo>
                    <a:pt x="558" y="917"/>
                  </a:lnTo>
                  <a:lnTo>
                    <a:pt x="351" y="917"/>
                  </a:lnTo>
                  <a:lnTo>
                    <a:pt x="344" y="917"/>
                  </a:lnTo>
                  <a:lnTo>
                    <a:pt x="336" y="915"/>
                  </a:lnTo>
                  <a:lnTo>
                    <a:pt x="329" y="912"/>
                  </a:lnTo>
                  <a:lnTo>
                    <a:pt x="322" y="908"/>
                  </a:lnTo>
                  <a:lnTo>
                    <a:pt x="316" y="903"/>
                  </a:lnTo>
                  <a:lnTo>
                    <a:pt x="311" y="897"/>
                  </a:lnTo>
                  <a:lnTo>
                    <a:pt x="307" y="890"/>
                  </a:lnTo>
                  <a:lnTo>
                    <a:pt x="304" y="883"/>
                  </a:lnTo>
                  <a:lnTo>
                    <a:pt x="302" y="875"/>
                  </a:lnTo>
                  <a:lnTo>
                    <a:pt x="302" y="867"/>
                  </a:lnTo>
                  <a:lnTo>
                    <a:pt x="302" y="805"/>
                  </a:lnTo>
                  <a:lnTo>
                    <a:pt x="283" y="796"/>
                  </a:lnTo>
                  <a:lnTo>
                    <a:pt x="265" y="787"/>
                  </a:lnTo>
                  <a:lnTo>
                    <a:pt x="248" y="776"/>
                  </a:lnTo>
                  <a:lnTo>
                    <a:pt x="231" y="765"/>
                  </a:lnTo>
                  <a:lnTo>
                    <a:pt x="178" y="796"/>
                  </a:lnTo>
                  <a:lnTo>
                    <a:pt x="170" y="799"/>
                  </a:lnTo>
                  <a:lnTo>
                    <a:pt x="161" y="801"/>
                  </a:lnTo>
                  <a:lnTo>
                    <a:pt x="153" y="802"/>
                  </a:lnTo>
                  <a:lnTo>
                    <a:pt x="145" y="802"/>
                  </a:lnTo>
                  <a:lnTo>
                    <a:pt x="138" y="800"/>
                  </a:lnTo>
                  <a:lnTo>
                    <a:pt x="131" y="797"/>
                  </a:lnTo>
                  <a:lnTo>
                    <a:pt x="125" y="794"/>
                  </a:lnTo>
                  <a:lnTo>
                    <a:pt x="119" y="789"/>
                  </a:lnTo>
                  <a:lnTo>
                    <a:pt x="114" y="783"/>
                  </a:lnTo>
                  <a:lnTo>
                    <a:pt x="110" y="777"/>
                  </a:lnTo>
                  <a:lnTo>
                    <a:pt x="7" y="598"/>
                  </a:lnTo>
                  <a:lnTo>
                    <a:pt x="3" y="591"/>
                  </a:lnTo>
                  <a:lnTo>
                    <a:pt x="1" y="584"/>
                  </a:lnTo>
                  <a:lnTo>
                    <a:pt x="0" y="576"/>
                  </a:lnTo>
                  <a:lnTo>
                    <a:pt x="0" y="568"/>
                  </a:lnTo>
                  <a:lnTo>
                    <a:pt x="2" y="561"/>
                  </a:lnTo>
                  <a:lnTo>
                    <a:pt x="4" y="553"/>
                  </a:lnTo>
                  <a:lnTo>
                    <a:pt x="8" y="546"/>
                  </a:lnTo>
                  <a:lnTo>
                    <a:pt x="13" y="540"/>
                  </a:lnTo>
                  <a:lnTo>
                    <a:pt x="18" y="535"/>
                  </a:lnTo>
                  <a:lnTo>
                    <a:pt x="25" y="531"/>
                  </a:lnTo>
                  <a:lnTo>
                    <a:pt x="78" y="499"/>
                  </a:lnTo>
                  <a:lnTo>
                    <a:pt x="77" y="479"/>
                  </a:lnTo>
                  <a:lnTo>
                    <a:pt x="76" y="458"/>
                  </a:lnTo>
                  <a:lnTo>
                    <a:pt x="77" y="438"/>
                  </a:lnTo>
                  <a:lnTo>
                    <a:pt x="78" y="418"/>
                  </a:lnTo>
                  <a:lnTo>
                    <a:pt x="25" y="387"/>
                  </a:lnTo>
                  <a:lnTo>
                    <a:pt x="18" y="382"/>
                  </a:lnTo>
                  <a:lnTo>
                    <a:pt x="13" y="377"/>
                  </a:lnTo>
                  <a:lnTo>
                    <a:pt x="8" y="371"/>
                  </a:lnTo>
                  <a:lnTo>
                    <a:pt x="4" y="364"/>
                  </a:lnTo>
                  <a:lnTo>
                    <a:pt x="2" y="357"/>
                  </a:lnTo>
                  <a:lnTo>
                    <a:pt x="0" y="349"/>
                  </a:lnTo>
                  <a:lnTo>
                    <a:pt x="0" y="341"/>
                  </a:lnTo>
                  <a:lnTo>
                    <a:pt x="1" y="333"/>
                  </a:lnTo>
                  <a:lnTo>
                    <a:pt x="3" y="326"/>
                  </a:lnTo>
                  <a:lnTo>
                    <a:pt x="7" y="319"/>
                  </a:lnTo>
                  <a:lnTo>
                    <a:pt x="110" y="140"/>
                  </a:lnTo>
                  <a:lnTo>
                    <a:pt x="114" y="134"/>
                  </a:lnTo>
                  <a:lnTo>
                    <a:pt x="119" y="128"/>
                  </a:lnTo>
                  <a:lnTo>
                    <a:pt x="125" y="123"/>
                  </a:lnTo>
                  <a:lnTo>
                    <a:pt x="131" y="120"/>
                  </a:lnTo>
                  <a:lnTo>
                    <a:pt x="138" y="117"/>
                  </a:lnTo>
                  <a:lnTo>
                    <a:pt x="145" y="115"/>
                  </a:lnTo>
                  <a:lnTo>
                    <a:pt x="153" y="115"/>
                  </a:lnTo>
                  <a:lnTo>
                    <a:pt x="161" y="116"/>
                  </a:lnTo>
                  <a:lnTo>
                    <a:pt x="170" y="118"/>
                  </a:lnTo>
                  <a:lnTo>
                    <a:pt x="178" y="122"/>
                  </a:lnTo>
                  <a:lnTo>
                    <a:pt x="231" y="153"/>
                  </a:lnTo>
                  <a:lnTo>
                    <a:pt x="248" y="141"/>
                  </a:lnTo>
                  <a:lnTo>
                    <a:pt x="265" y="130"/>
                  </a:lnTo>
                  <a:lnTo>
                    <a:pt x="283" y="121"/>
                  </a:lnTo>
                  <a:lnTo>
                    <a:pt x="302" y="112"/>
                  </a:lnTo>
                  <a:lnTo>
                    <a:pt x="302" y="50"/>
                  </a:lnTo>
                  <a:lnTo>
                    <a:pt x="303" y="41"/>
                  </a:lnTo>
                  <a:lnTo>
                    <a:pt x="305" y="32"/>
                  </a:lnTo>
                  <a:lnTo>
                    <a:pt x="308" y="25"/>
                  </a:lnTo>
                  <a:lnTo>
                    <a:pt x="313" y="18"/>
                  </a:lnTo>
                  <a:lnTo>
                    <a:pt x="319" y="12"/>
                  </a:lnTo>
                  <a:lnTo>
                    <a:pt x="326" y="7"/>
                  </a:lnTo>
                  <a:lnTo>
                    <a:pt x="334" y="3"/>
                  </a:lnTo>
                  <a:lnTo>
                    <a:pt x="343" y="1"/>
                  </a:lnTo>
                  <a:lnTo>
                    <a:pt x="351" y="0"/>
                  </a:lnTo>
                  <a:close/>
                </a:path>
              </a:pathLst>
            </a:custGeom>
            <a:solidFill>
              <a:schemeClr val="bg1"/>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625275">
                <a:defRPr/>
              </a:pPr>
              <a:endParaRPr lang="en-US" sz="3200" i="1" dirty="0">
                <a:solidFill>
                  <a:srgbClr val="FF0066"/>
                </a:solidFill>
                <a:latin typeface="Calibri Light" panose="020F0302020204030204" pitchFamily="34" charset="0"/>
              </a:endParaRPr>
            </a:p>
          </p:txBody>
        </p:sp>
        <p:sp>
          <p:nvSpPr>
            <p:cNvPr id="62" name="Freeform 7"/>
            <p:cNvSpPr>
              <a:spLocks noEditPoints="1"/>
            </p:cNvSpPr>
            <p:nvPr/>
          </p:nvSpPr>
          <p:spPr bwMode="auto">
            <a:xfrm>
              <a:off x="5683999" y="3083915"/>
              <a:ext cx="168922" cy="234823"/>
            </a:xfrm>
            <a:custGeom>
              <a:avLst/>
              <a:gdLst/>
              <a:ahLst/>
              <a:cxnLst>
                <a:cxn ang="0">
                  <a:pos x="189" y="594"/>
                </a:cxn>
                <a:cxn ang="0">
                  <a:pos x="179" y="602"/>
                </a:cxn>
                <a:cxn ang="0">
                  <a:pos x="174" y="614"/>
                </a:cxn>
                <a:cxn ang="0">
                  <a:pos x="178" y="626"/>
                </a:cxn>
                <a:cxn ang="0">
                  <a:pos x="188" y="633"/>
                </a:cxn>
                <a:cxn ang="0">
                  <a:pos x="201" y="633"/>
                </a:cxn>
                <a:cxn ang="0">
                  <a:pos x="211" y="626"/>
                </a:cxn>
                <a:cxn ang="0">
                  <a:pos x="215" y="614"/>
                </a:cxn>
                <a:cxn ang="0">
                  <a:pos x="211" y="603"/>
                </a:cxn>
                <a:cxn ang="0">
                  <a:pos x="201" y="595"/>
                </a:cxn>
                <a:cxn ang="0">
                  <a:pos x="194" y="71"/>
                </a:cxn>
                <a:cxn ang="0">
                  <a:pos x="61" y="72"/>
                </a:cxn>
                <a:cxn ang="0">
                  <a:pos x="47" y="75"/>
                </a:cxn>
                <a:cxn ang="0">
                  <a:pos x="41" y="84"/>
                </a:cxn>
                <a:cxn ang="0">
                  <a:pos x="40" y="103"/>
                </a:cxn>
                <a:cxn ang="0">
                  <a:pos x="40" y="552"/>
                </a:cxn>
                <a:cxn ang="0">
                  <a:pos x="44" y="564"/>
                </a:cxn>
                <a:cxn ang="0">
                  <a:pos x="53" y="570"/>
                </a:cxn>
                <a:cxn ang="0">
                  <a:pos x="69" y="571"/>
                </a:cxn>
                <a:cxn ang="0">
                  <a:pos x="320" y="571"/>
                </a:cxn>
                <a:cxn ang="0">
                  <a:pos x="336" y="570"/>
                </a:cxn>
                <a:cxn ang="0">
                  <a:pos x="345" y="564"/>
                </a:cxn>
                <a:cxn ang="0">
                  <a:pos x="348" y="552"/>
                </a:cxn>
                <a:cxn ang="0">
                  <a:pos x="349" y="102"/>
                </a:cxn>
                <a:cxn ang="0">
                  <a:pos x="347" y="84"/>
                </a:cxn>
                <a:cxn ang="0">
                  <a:pos x="341" y="75"/>
                </a:cxn>
                <a:cxn ang="0">
                  <a:pos x="328" y="72"/>
                </a:cxn>
                <a:cxn ang="0">
                  <a:pos x="194" y="71"/>
                </a:cxn>
                <a:cxn ang="0">
                  <a:pos x="172" y="37"/>
                </a:cxn>
                <a:cxn ang="0">
                  <a:pos x="168" y="46"/>
                </a:cxn>
                <a:cxn ang="0">
                  <a:pos x="189" y="49"/>
                </a:cxn>
                <a:cxn ang="0">
                  <a:pos x="221" y="49"/>
                </a:cxn>
                <a:cxn ang="0">
                  <a:pos x="228" y="46"/>
                </a:cxn>
                <a:cxn ang="0">
                  <a:pos x="231" y="41"/>
                </a:cxn>
                <a:cxn ang="0">
                  <a:pos x="230" y="36"/>
                </a:cxn>
                <a:cxn ang="0">
                  <a:pos x="201" y="35"/>
                </a:cxn>
                <a:cxn ang="0">
                  <a:pos x="44" y="0"/>
                </a:cxn>
                <a:cxn ang="0">
                  <a:pos x="357" y="1"/>
                </a:cxn>
                <a:cxn ang="0">
                  <a:pos x="375" y="7"/>
                </a:cxn>
                <a:cxn ang="0">
                  <a:pos x="385" y="21"/>
                </a:cxn>
                <a:cxn ang="0">
                  <a:pos x="388" y="44"/>
                </a:cxn>
                <a:cxn ang="0">
                  <a:pos x="388" y="627"/>
                </a:cxn>
                <a:cxn ang="0">
                  <a:pos x="383" y="645"/>
                </a:cxn>
                <a:cxn ang="0">
                  <a:pos x="372" y="656"/>
                </a:cxn>
                <a:cxn ang="0">
                  <a:pos x="355" y="661"/>
                </a:cxn>
                <a:cxn ang="0">
                  <a:pos x="45" y="661"/>
                </a:cxn>
                <a:cxn ang="0">
                  <a:pos x="24" y="659"/>
                </a:cxn>
                <a:cxn ang="0">
                  <a:pos x="10" y="651"/>
                </a:cxn>
                <a:cxn ang="0">
                  <a:pos x="3" y="637"/>
                </a:cxn>
                <a:cxn ang="0">
                  <a:pos x="0" y="616"/>
                </a:cxn>
                <a:cxn ang="0">
                  <a:pos x="1" y="31"/>
                </a:cxn>
                <a:cxn ang="0">
                  <a:pos x="8" y="13"/>
                </a:cxn>
                <a:cxn ang="0">
                  <a:pos x="22" y="3"/>
                </a:cxn>
                <a:cxn ang="0">
                  <a:pos x="44" y="0"/>
                </a:cxn>
              </a:cxnLst>
              <a:rect l="0" t="0" r="r" b="b"/>
              <a:pathLst>
                <a:path w="388" h="661">
                  <a:moveTo>
                    <a:pt x="195" y="594"/>
                  </a:moveTo>
                  <a:lnTo>
                    <a:pt x="189" y="594"/>
                  </a:lnTo>
                  <a:lnTo>
                    <a:pt x="183" y="597"/>
                  </a:lnTo>
                  <a:lnTo>
                    <a:pt x="179" y="602"/>
                  </a:lnTo>
                  <a:lnTo>
                    <a:pt x="175" y="607"/>
                  </a:lnTo>
                  <a:lnTo>
                    <a:pt x="174" y="614"/>
                  </a:lnTo>
                  <a:lnTo>
                    <a:pt x="175" y="620"/>
                  </a:lnTo>
                  <a:lnTo>
                    <a:pt x="178" y="626"/>
                  </a:lnTo>
                  <a:lnTo>
                    <a:pt x="183" y="630"/>
                  </a:lnTo>
                  <a:lnTo>
                    <a:pt x="188" y="633"/>
                  </a:lnTo>
                  <a:lnTo>
                    <a:pt x="194" y="633"/>
                  </a:lnTo>
                  <a:lnTo>
                    <a:pt x="201" y="633"/>
                  </a:lnTo>
                  <a:lnTo>
                    <a:pt x="206" y="630"/>
                  </a:lnTo>
                  <a:lnTo>
                    <a:pt x="211" y="626"/>
                  </a:lnTo>
                  <a:lnTo>
                    <a:pt x="214" y="620"/>
                  </a:lnTo>
                  <a:lnTo>
                    <a:pt x="215" y="614"/>
                  </a:lnTo>
                  <a:lnTo>
                    <a:pt x="214" y="608"/>
                  </a:lnTo>
                  <a:lnTo>
                    <a:pt x="211" y="603"/>
                  </a:lnTo>
                  <a:lnTo>
                    <a:pt x="207" y="598"/>
                  </a:lnTo>
                  <a:lnTo>
                    <a:pt x="201" y="595"/>
                  </a:lnTo>
                  <a:lnTo>
                    <a:pt x="195" y="594"/>
                  </a:lnTo>
                  <a:close/>
                  <a:moveTo>
                    <a:pt x="194" y="71"/>
                  </a:moveTo>
                  <a:lnTo>
                    <a:pt x="70" y="72"/>
                  </a:lnTo>
                  <a:lnTo>
                    <a:pt x="61" y="72"/>
                  </a:lnTo>
                  <a:lnTo>
                    <a:pt x="53" y="73"/>
                  </a:lnTo>
                  <a:lnTo>
                    <a:pt x="47" y="75"/>
                  </a:lnTo>
                  <a:lnTo>
                    <a:pt x="43" y="79"/>
                  </a:lnTo>
                  <a:lnTo>
                    <a:pt x="41" y="84"/>
                  </a:lnTo>
                  <a:lnTo>
                    <a:pt x="40" y="92"/>
                  </a:lnTo>
                  <a:lnTo>
                    <a:pt x="40" y="103"/>
                  </a:lnTo>
                  <a:lnTo>
                    <a:pt x="40" y="543"/>
                  </a:lnTo>
                  <a:lnTo>
                    <a:pt x="40" y="552"/>
                  </a:lnTo>
                  <a:lnTo>
                    <a:pt x="41" y="559"/>
                  </a:lnTo>
                  <a:lnTo>
                    <a:pt x="44" y="564"/>
                  </a:lnTo>
                  <a:lnTo>
                    <a:pt x="47" y="568"/>
                  </a:lnTo>
                  <a:lnTo>
                    <a:pt x="53" y="570"/>
                  </a:lnTo>
                  <a:lnTo>
                    <a:pt x="60" y="571"/>
                  </a:lnTo>
                  <a:lnTo>
                    <a:pt x="69" y="571"/>
                  </a:lnTo>
                  <a:lnTo>
                    <a:pt x="194" y="572"/>
                  </a:lnTo>
                  <a:lnTo>
                    <a:pt x="320" y="571"/>
                  </a:lnTo>
                  <a:lnTo>
                    <a:pt x="329" y="571"/>
                  </a:lnTo>
                  <a:lnTo>
                    <a:pt x="336" y="570"/>
                  </a:lnTo>
                  <a:lnTo>
                    <a:pt x="342" y="568"/>
                  </a:lnTo>
                  <a:lnTo>
                    <a:pt x="345" y="564"/>
                  </a:lnTo>
                  <a:lnTo>
                    <a:pt x="347" y="559"/>
                  </a:lnTo>
                  <a:lnTo>
                    <a:pt x="348" y="552"/>
                  </a:lnTo>
                  <a:lnTo>
                    <a:pt x="349" y="543"/>
                  </a:lnTo>
                  <a:lnTo>
                    <a:pt x="349" y="102"/>
                  </a:lnTo>
                  <a:lnTo>
                    <a:pt x="348" y="92"/>
                  </a:lnTo>
                  <a:lnTo>
                    <a:pt x="347" y="84"/>
                  </a:lnTo>
                  <a:lnTo>
                    <a:pt x="345" y="79"/>
                  </a:lnTo>
                  <a:lnTo>
                    <a:pt x="341" y="75"/>
                  </a:lnTo>
                  <a:lnTo>
                    <a:pt x="336" y="73"/>
                  </a:lnTo>
                  <a:lnTo>
                    <a:pt x="328" y="72"/>
                  </a:lnTo>
                  <a:lnTo>
                    <a:pt x="318" y="72"/>
                  </a:lnTo>
                  <a:lnTo>
                    <a:pt x="194" y="71"/>
                  </a:lnTo>
                  <a:close/>
                  <a:moveTo>
                    <a:pt x="186" y="35"/>
                  </a:moveTo>
                  <a:lnTo>
                    <a:pt x="172" y="37"/>
                  </a:lnTo>
                  <a:lnTo>
                    <a:pt x="157" y="42"/>
                  </a:lnTo>
                  <a:lnTo>
                    <a:pt x="168" y="46"/>
                  </a:lnTo>
                  <a:lnTo>
                    <a:pt x="178" y="49"/>
                  </a:lnTo>
                  <a:lnTo>
                    <a:pt x="189" y="49"/>
                  </a:lnTo>
                  <a:lnTo>
                    <a:pt x="199" y="49"/>
                  </a:lnTo>
                  <a:lnTo>
                    <a:pt x="221" y="49"/>
                  </a:lnTo>
                  <a:lnTo>
                    <a:pt x="224" y="48"/>
                  </a:lnTo>
                  <a:lnTo>
                    <a:pt x="228" y="46"/>
                  </a:lnTo>
                  <a:lnTo>
                    <a:pt x="232" y="43"/>
                  </a:lnTo>
                  <a:lnTo>
                    <a:pt x="231" y="41"/>
                  </a:lnTo>
                  <a:lnTo>
                    <a:pt x="231" y="39"/>
                  </a:lnTo>
                  <a:lnTo>
                    <a:pt x="230" y="36"/>
                  </a:lnTo>
                  <a:lnTo>
                    <a:pt x="215" y="35"/>
                  </a:lnTo>
                  <a:lnTo>
                    <a:pt x="201" y="35"/>
                  </a:lnTo>
                  <a:lnTo>
                    <a:pt x="186" y="35"/>
                  </a:lnTo>
                  <a:close/>
                  <a:moveTo>
                    <a:pt x="44" y="0"/>
                  </a:moveTo>
                  <a:lnTo>
                    <a:pt x="345" y="0"/>
                  </a:lnTo>
                  <a:lnTo>
                    <a:pt x="357" y="1"/>
                  </a:lnTo>
                  <a:lnTo>
                    <a:pt x="367" y="3"/>
                  </a:lnTo>
                  <a:lnTo>
                    <a:pt x="375" y="7"/>
                  </a:lnTo>
                  <a:lnTo>
                    <a:pt x="381" y="13"/>
                  </a:lnTo>
                  <a:lnTo>
                    <a:pt x="385" y="21"/>
                  </a:lnTo>
                  <a:lnTo>
                    <a:pt x="387" y="31"/>
                  </a:lnTo>
                  <a:lnTo>
                    <a:pt x="388" y="44"/>
                  </a:lnTo>
                  <a:lnTo>
                    <a:pt x="388" y="616"/>
                  </a:lnTo>
                  <a:lnTo>
                    <a:pt x="388" y="627"/>
                  </a:lnTo>
                  <a:lnTo>
                    <a:pt x="386" y="637"/>
                  </a:lnTo>
                  <a:lnTo>
                    <a:pt x="383" y="645"/>
                  </a:lnTo>
                  <a:lnTo>
                    <a:pt x="379" y="651"/>
                  </a:lnTo>
                  <a:lnTo>
                    <a:pt x="372" y="656"/>
                  </a:lnTo>
                  <a:lnTo>
                    <a:pt x="364" y="659"/>
                  </a:lnTo>
                  <a:lnTo>
                    <a:pt x="355" y="661"/>
                  </a:lnTo>
                  <a:lnTo>
                    <a:pt x="344" y="661"/>
                  </a:lnTo>
                  <a:lnTo>
                    <a:pt x="45" y="661"/>
                  </a:lnTo>
                  <a:lnTo>
                    <a:pt x="34" y="661"/>
                  </a:lnTo>
                  <a:lnTo>
                    <a:pt x="24" y="659"/>
                  </a:lnTo>
                  <a:lnTo>
                    <a:pt x="16" y="656"/>
                  </a:lnTo>
                  <a:lnTo>
                    <a:pt x="10" y="651"/>
                  </a:lnTo>
                  <a:lnTo>
                    <a:pt x="6" y="645"/>
                  </a:lnTo>
                  <a:lnTo>
                    <a:pt x="3" y="637"/>
                  </a:lnTo>
                  <a:lnTo>
                    <a:pt x="1" y="627"/>
                  </a:lnTo>
                  <a:lnTo>
                    <a:pt x="0" y="616"/>
                  </a:lnTo>
                  <a:lnTo>
                    <a:pt x="0" y="44"/>
                  </a:lnTo>
                  <a:lnTo>
                    <a:pt x="1" y="31"/>
                  </a:lnTo>
                  <a:lnTo>
                    <a:pt x="3" y="21"/>
                  </a:lnTo>
                  <a:lnTo>
                    <a:pt x="8" y="13"/>
                  </a:lnTo>
                  <a:lnTo>
                    <a:pt x="13" y="7"/>
                  </a:lnTo>
                  <a:lnTo>
                    <a:pt x="22" y="3"/>
                  </a:lnTo>
                  <a:lnTo>
                    <a:pt x="32" y="1"/>
                  </a:lnTo>
                  <a:lnTo>
                    <a:pt x="44" y="0"/>
                  </a:lnTo>
                  <a:close/>
                </a:path>
              </a:pathLst>
            </a:custGeom>
            <a:solidFill>
              <a:schemeClr val="bg1"/>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625275">
                <a:defRPr/>
              </a:pPr>
              <a:endParaRPr lang="en-US" sz="3200" dirty="0">
                <a:solidFill>
                  <a:prstClr val="black"/>
                </a:solidFill>
                <a:latin typeface="Calibri"/>
              </a:endParaRPr>
            </a:p>
          </p:txBody>
        </p:sp>
        <p:pic>
          <p:nvPicPr>
            <p:cNvPr id="63" name="Picture 3" descr="C:\Users\verma_sh\Desktop\QA Icons\55df483d476d6bcd3dee2159_Icon-lamp.png"/>
            <p:cNvPicPr>
              <a:picLocks noChangeAspect="1" noChangeArrowheads="1"/>
            </p:cNvPicPr>
            <p:nvPr/>
          </p:nvPicPr>
          <p:blipFill>
            <a:blip r:embed="rId2" cstate="print">
              <a:grayscl/>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6409994" y="3493593"/>
              <a:ext cx="324244" cy="324244"/>
            </a:xfrm>
            <a:prstGeom prst="rect">
              <a:avLst/>
            </a:prstGeom>
            <a:noFill/>
          </p:spPr>
        </p:pic>
        <p:pic>
          <p:nvPicPr>
            <p:cNvPr id="64" name="Picture 4" descr="C:\Users\verma_sh\Desktop\QA Icons\icon-solution-cloud-performance-white.png"/>
            <p:cNvPicPr>
              <a:picLocks noChangeAspect="1" noChangeArrowheads="1"/>
            </p:cNvPicPr>
            <p:nvPr/>
          </p:nvPicPr>
          <p:blipFill rotWithShape="1">
            <a:blip r:embed="rId4" cstate="print">
              <a:grayscl/>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t="11735" b="11634"/>
            <a:stretch/>
          </p:blipFill>
          <p:spPr bwMode="auto">
            <a:xfrm>
              <a:off x="7109929" y="3076820"/>
              <a:ext cx="338174" cy="259145"/>
            </a:xfrm>
            <a:prstGeom prst="rect">
              <a:avLst/>
            </a:prstGeom>
            <a:noFill/>
          </p:spPr>
        </p:pic>
      </p:grpSp>
      <p:pic>
        <p:nvPicPr>
          <p:cNvPr id="2050" name="Picture 2" descr="C:\Users\verma_sh\Desktop\QA Icons\HTML_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8095" y="3907473"/>
            <a:ext cx="545587" cy="545587"/>
          </a:xfrm>
          <a:prstGeom prst="rect">
            <a:avLst/>
          </a:prstGeom>
          <a:noFill/>
          <a:extLst>
            <a:ext uri="{909E8E84-426E-40DD-AFC4-6F175D3DCCD1}">
              <a14:hiddenFill xmlns:a14="http://schemas.microsoft.com/office/drawing/2010/main">
                <a:solidFill>
                  <a:srgbClr val="FFFFFF"/>
                </a:solidFill>
              </a14:hiddenFill>
            </a:ext>
          </a:extLst>
        </p:spPr>
      </p:pic>
      <p:sp>
        <p:nvSpPr>
          <p:cNvPr id="65" name="AutoShape 4" descr="Image%20result%20for%20php%20icon%20png"/>
          <p:cNvSpPr>
            <a:spLocks noChangeAspect="1" noChangeArrowheads="1"/>
          </p:cNvSpPr>
          <p:nvPr/>
        </p:nvSpPr>
        <p:spPr bwMode="auto">
          <a:xfrm>
            <a:off x="207433" y="-192617"/>
            <a:ext cx="406400" cy="406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pPr defTabSz="1219170">
              <a:defRPr/>
            </a:pPr>
            <a:endParaRPr lang="en-US" sz="2400" dirty="0">
              <a:solidFill>
                <a:srgbClr val="000000"/>
              </a:solidFill>
              <a:latin typeface="Calibri"/>
            </a:endParaRPr>
          </a:p>
        </p:txBody>
      </p:sp>
      <p:pic>
        <p:nvPicPr>
          <p:cNvPr id="2053" name="Picture 5" descr="C:\Users\verma_sh\Desktop\QA Icons\2000px-PHP-logo.svg.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39880" y="3220876"/>
            <a:ext cx="768577" cy="41503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verma_sh\Desktop\QA Icons\2-2-c++-png-clipart.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95901" y="3130002"/>
            <a:ext cx="791407" cy="546791"/>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verma_sh\Desktop\QA Icons\big-logo_400x400.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53952" y="3171837"/>
            <a:ext cx="515752" cy="51575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Users\verma_sh\Desktop\QA Icons\58e32bace1998d6e3fee9055_JIRA_logo.svg.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5640" y="4642813"/>
            <a:ext cx="768577" cy="384287"/>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Users\verma_sh\Desktop\QA Icons\jmeter.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82531" y="6047247"/>
            <a:ext cx="894119" cy="30375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Users\verma_sh\Desktop\QA Icons\smartbear-soapui-color-horizontal-version_logo.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681887" y="3951983"/>
            <a:ext cx="1154727" cy="355300"/>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C:\Users\verma_sh\Desktop\QA Icons\Calabash_product_img_753705482_calabash.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31078" y="5305686"/>
            <a:ext cx="947945" cy="44770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C:\Users\verma_sh\Desktop\QA Icons\Appium.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633499" y="5174990"/>
            <a:ext cx="989983" cy="567327"/>
          </a:xfrm>
          <a:prstGeom prst="rect">
            <a:avLst/>
          </a:prstGeom>
          <a:noFill/>
          <a:extLst>
            <a:ext uri="{909E8E84-426E-40DD-AFC4-6F175D3DCCD1}">
              <a14:hiddenFill xmlns:a14="http://schemas.microsoft.com/office/drawing/2010/main">
                <a:solidFill>
                  <a:srgbClr val="FFFFFF"/>
                </a:solidFill>
              </a14:hiddenFill>
            </a:ext>
          </a:extLst>
        </p:spPr>
      </p:pic>
      <p:sp>
        <p:nvSpPr>
          <p:cNvPr id="66" name="AutoShape 16" descr="Image%20result%20for%20vsts%20icon%20png"/>
          <p:cNvSpPr>
            <a:spLocks noChangeAspect="1" noChangeArrowheads="1"/>
          </p:cNvSpPr>
          <p:nvPr/>
        </p:nvSpPr>
        <p:spPr bwMode="auto">
          <a:xfrm>
            <a:off x="410633" y="10584"/>
            <a:ext cx="406400" cy="406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pPr defTabSz="1219170">
              <a:defRPr/>
            </a:pPr>
            <a:endParaRPr lang="en-US" sz="2400" dirty="0">
              <a:solidFill>
                <a:srgbClr val="000000"/>
              </a:solidFill>
              <a:latin typeface="Calibri"/>
            </a:endParaRPr>
          </a:p>
        </p:txBody>
      </p:sp>
      <p:sp>
        <p:nvSpPr>
          <p:cNvPr id="67" name="AutoShape 18" descr="Image%20result%20for%20vsts%20icon%20png"/>
          <p:cNvSpPr>
            <a:spLocks noChangeAspect="1" noChangeArrowheads="1"/>
          </p:cNvSpPr>
          <p:nvPr/>
        </p:nvSpPr>
        <p:spPr bwMode="auto">
          <a:xfrm>
            <a:off x="613833" y="213784"/>
            <a:ext cx="406400" cy="406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pPr defTabSz="1219170">
              <a:defRPr/>
            </a:pPr>
            <a:endParaRPr lang="en-US" sz="2400" dirty="0">
              <a:solidFill>
                <a:srgbClr val="000000"/>
              </a:solidFill>
              <a:latin typeface="Calibri"/>
            </a:endParaRPr>
          </a:p>
        </p:txBody>
      </p:sp>
      <p:pic>
        <p:nvPicPr>
          <p:cNvPr id="2067" name="Picture 19" descr="C:\Users\verma_sh\Desktop\QA Icons\Vscode.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545736" y="4573355"/>
            <a:ext cx="475557" cy="475557"/>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C:\Users\verma_sh\Desktop\QA Icons\HP_ALM.jp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576650" y="4573355"/>
            <a:ext cx="1031885" cy="408709"/>
          </a:xfrm>
          <a:prstGeom prst="rect">
            <a:avLst/>
          </a:prstGeom>
          <a:noFill/>
          <a:extLst>
            <a:ext uri="{909E8E84-426E-40DD-AFC4-6F175D3DCCD1}">
              <a14:hiddenFill xmlns:a14="http://schemas.microsoft.com/office/drawing/2010/main">
                <a:solidFill>
                  <a:srgbClr val="FFFFFF"/>
                </a:solidFill>
              </a14:hiddenFill>
            </a:ext>
          </a:extLst>
        </p:spPr>
      </p:pic>
      <p:pic>
        <p:nvPicPr>
          <p:cNvPr id="2069" name="Picture 21" descr="C:\Users\verma_sh\Desktop\QA Icons\logo_NR-fb.png"/>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t="26993" b="32229"/>
          <a:stretch/>
        </p:blipFill>
        <p:spPr bwMode="auto">
          <a:xfrm>
            <a:off x="235829" y="6069627"/>
            <a:ext cx="1103620" cy="300021"/>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C:\Users\verma_sh\Desktop\QA Icons\qtp.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719588" y="3916581"/>
            <a:ext cx="651243" cy="515536"/>
          </a:xfrm>
          <a:prstGeom prst="rect">
            <a:avLst/>
          </a:prstGeom>
          <a:noFill/>
          <a:extLst>
            <a:ext uri="{909E8E84-426E-40DD-AFC4-6F175D3DCCD1}">
              <a14:hiddenFill xmlns:a14="http://schemas.microsoft.com/office/drawing/2010/main">
                <a:solidFill>
                  <a:srgbClr val="FFFFFF"/>
                </a:solidFill>
              </a14:hiddenFill>
            </a:ext>
          </a:extLst>
        </p:spPr>
      </p:pic>
      <p:pic>
        <p:nvPicPr>
          <p:cNvPr id="2071" name="Picture 23" descr="C:\Users\verma_sh\Desktop\QA Icons\170_course.png"/>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t="15313" b="17509"/>
          <a:stretch/>
        </p:blipFill>
        <p:spPr bwMode="auto">
          <a:xfrm>
            <a:off x="2916661" y="5942462"/>
            <a:ext cx="817700" cy="496687"/>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C:\Users\verma_sh\Desktop\QA Icons\monkeytalk.png"/>
          <p:cNvPicPr>
            <a:picLocks noChangeAspect="1" noChangeArrowheads="1"/>
          </p:cNvPicPr>
          <p:nvPr/>
        </p:nvPicPr>
        <p:blipFill rotWithShape="1">
          <a:blip r:embed="rId20" cstate="print">
            <a:extLst>
              <a:ext uri="{28A0092B-C50C-407E-A947-70E740481C1C}">
                <a14:useLocalDpi xmlns:a14="http://schemas.microsoft.com/office/drawing/2010/main" val="0"/>
              </a:ext>
            </a:extLst>
          </a:blip>
          <a:srcRect l="21051" t="6937" r="24808"/>
          <a:stretch/>
        </p:blipFill>
        <p:spPr bwMode="auto">
          <a:xfrm>
            <a:off x="3017062" y="5116924"/>
            <a:ext cx="484380" cy="625392"/>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Image result for java">
            <a:extLst>
              <a:ext uri="{FF2B5EF4-FFF2-40B4-BE49-F238E27FC236}">
                <a16:creationId xmlns:a16="http://schemas.microsoft.com/office/drawing/2014/main" id="{718BD03D-A1A7-4385-A8CE-986B6C92C8DD}"/>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236831" y="3133234"/>
            <a:ext cx="433660" cy="794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84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81875" y="1278929"/>
            <a:ext cx="11425703" cy="4757745"/>
          </a:xfrm>
          <a:prstGeom prst="rect">
            <a:avLst/>
          </a:prstGeom>
          <a:solidFill>
            <a:srgbClr val="CBDA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Title 1"/>
          <p:cNvSpPr>
            <a:spLocks noGrp="1"/>
          </p:cNvSpPr>
          <p:nvPr>
            <p:ph type="title"/>
          </p:nvPr>
        </p:nvSpPr>
        <p:spPr>
          <a:xfrm>
            <a:off x="633527" y="467710"/>
            <a:ext cx="10515600" cy="387798"/>
          </a:xfrm>
        </p:spPr>
        <p:txBody>
          <a:bodyPr>
            <a:noAutofit/>
          </a:bodyPr>
          <a:lstStyle/>
          <a:p>
            <a:pPr algn="l"/>
            <a:r>
              <a:rPr lang="en-US" sz="3600" dirty="0">
                <a:solidFill>
                  <a:schemeClr val="tx1">
                    <a:lumMod val="75000"/>
                  </a:schemeClr>
                </a:solidFill>
                <a:latin typeface="Century Gothic" panose="020B0502020202020204" pitchFamily="34" charset="0"/>
              </a:rPr>
              <a:t>Testing Services Overview</a:t>
            </a:r>
            <a:endParaRPr lang="id-ID" sz="3600" dirty="0">
              <a:solidFill>
                <a:schemeClr val="tx1">
                  <a:lumMod val="75000"/>
                </a:schemeClr>
              </a:solidFill>
              <a:latin typeface="Century Gothic" panose="020B0502020202020204" pitchFamily="34" charset="0"/>
            </a:endParaRPr>
          </a:p>
        </p:txBody>
      </p:sp>
      <p:sp>
        <p:nvSpPr>
          <p:cNvPr id="2" name="Rectangle 1"/>
          <p:cNvSpPr/>
          <p:nvPr/>
        </p:nvSpPr>
        <p:spPr>
          <a:xfrm>
            <a:off x="834040" y="1531244"/>
            <a:ext cx="10921373" cy="289462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831262" y="1533664"/>
            <a:ext cx="2177542" cy="435483"/>
          </a:xfrm>
          <a:prstGeom prst="rect">
            <a:avLst/>
          </a:prstGeom>
          <a:solidFill>
            <a:srgbClr val="F08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Isosceles Triangle 2"/>
          <p:cNvSpPr/>
          <p:nvPr/>
        </p:nvSpPr>
        <p:spPr>
          <a:xfrm rot="10800000">
            <a:off x="1494802" y="1719322"/>
            <a:ext cx="867090" cy="329268"/>
          </a:xfrm>
          <a:prstGeom prst="triangle">
            <a:avLst/>
          </a:prstGeom>
          <a:solidFill>
            <a:srgbClr val="F08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p:nvPr/>
        </p:nvCxnSpPr>
        <p:spPr>
          <a:xfrm>
            <a:off x="3009067" y="1547870"/>
            <a:ext cx="0" cy="2877999"/>
          </a:xfrm>
          <a:prstGeom prst="line">
            <a:avLst/>
          </a:prstGeom>
          <a:ln w="3175">
            <a:solidFill>
              <a:srgbClr val="F5F7F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205260" y="1543031"/>
            <a:ext cx="0" cy="2882838"/>
          </a:xfrm>
          <a:prstGeom prst="line">
            <a:avLst/>
          </a:prstGeom>
          <a:ln w="3175">
            <a:solidFill>
              <a:srgbClr val="F5F7F9"/>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384826" y="1538192"/>
            <a:ext cx="0" cy="2887677"/>
          </a:xfrm>
          <a:prstGeom prst="line">
            <a:avLst/>
          </a:prstGeom>
          <a:ln w="3175">
            <a:solidFill>
              <a:srgbClr val="F5F7F9"/>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9564393" y="1533353"/>
            <a:ext cx="0" cy="2892516"/>
          </a:xfrm>
          <a:prstGeom prst="line">
            <a:avLst/>
          </a:prstGeom>
          <a:ln w="3175">
            <a:solidFill>
              <a:srgbClr val="F5F7F9"/>
            </a:solidFil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823167" y="4250850"/>
            <a:ext cx="10940559" cy="506199"/>
          </a:xfrm>
          <a:prstGeom prst="rect">
            <a:avLst/>
          </a:prstGeom>
          <a:solidFill>
            <a:srgbClr val="364A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p:cNvSpPr/>
          <p:nvPr/>
        </p:nvSpPr>
        <p:spPr>
          <a:xfrm>
            <a:off x="1348632" y="1605186"/>
            <a:ext cx="1347637" cy="276999"/>
          </a:xfrm>
          <a:prstGeom prst="rect">
            <a:avLst/>
          </a:prstGeom>
        </p:spPr>
        <p:txBody>
          <a:bodyPr wrap="square">
            <a:spAutoFit/>
          </a:bodyPr>
          <a:lstStyle/>
          <a:p>
            <a:pPr lvl="0" eaLnBrk="0" fontAlgn="base" hangingPunct="0">
              <a:spcBef>
                <a:spcPct val="0"/>
              </a:spcBef>
              <a:spcAft>
                <a:spcPct val="0"/>
              </a:spcAft>
            </a:pPr>
            <a:r>
              <a:rPr lang="en-US" altLang="en-US" sz="1200" b="1" dirty="0">
                <a:solidFill>
                  <a:srgbClr val="FFFFFF"/>
                </a:solidFill>
              </a:rPr>
              <a:t>Functional Testing</a:t>
            </a:r>
            <a:endParaRPr lang="en-US" altLang="en-US" sz="1200" b="1" dirty="0"/>
          </a:p>
        </p:txBody>
      </p:sp>
      <p:sp>
        <p:nvSpPr>
          <p:cNvPr id="61" name="Rectangle 60"/>
          <p:cNvSpPr/>
          <p:nvPr/>
        </p:nvSpPr>
        <p:spPr>
          <a:xfrm>
            <a:off x="3019141" y="1532013"/>
            <a:ext cx="2177542" cy="435483"/>
          </a:xfrm>
          <a:prstGeom prst="rect">
            <a:avLst/>
          </a:prstGeom>
          <a:solidFill>
            <a:srgbClr val="5AC1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ectangle 61"/>
          <p:cNvSpPr/>
          <p:nvPr/>
        </p:nvSpPr>
        <p:spPr>
          <a:xfrm>
            <a:off x="5204138" y="1537983"/>
            <a:ext cx="2177542" cy="435483"/>
          </a:xfrm>
          <a:prstGeom prst="rect">
            <a:avLst/>
          </a:prstGeom>
          <a:solidFill>
            <a:srgbClr val="364A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ectangle 62"/>
          <p:cNvSpPr/>
          <p:nvPr/>
        </p:nvSpPr>
        <p:spPr>
          <a:xfrm>
            <a:off x="7393140" y="1531244"/>
            <a:ext cx="2177542" cy="435483"/>
          </a:xfrm>
          <a:prstGeom prst="rect">
            <a:avLst/>
          </a:prstGeom>
          <a:solidFill>
            <a:srgbClr val="7383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Rectangle 63"/>
          <p:cNvSpPr/>
          <p:nvPr/>
        </p:nvSpPr>
        <p:spPr>
          <a:xfrm>
            <a:off x="9577872" y="1525804"/>
            <a:ext cx="2177542" cy="43548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Isosceles Triangle 67"/>
          <p:cNvSpPr/>
          <p:nvPr/>
        </p:nvSpPr>
        <p:spPr>
          <a:xfrm rot="10800000">
            <a:off x="5764774" y="1708588"/>
            <a:ext cx="867090" cy="329268"/>
          </a:xfrm>
          <a:prstGeom prst="triangle">
            <a:avLst/>
          </a:prstGeom>
          <a:solidFill>
            <a:srgbClr val="364A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Isosceles Triangle 68"/>
          <p:cNvSpPr/>
          <p:nvPr/>
        </p:nvSpPr>
        <p:spPr>
          <a:xfrm rot="10800000">
            <a:off x="8045230" y="1711534"/>
            <a:ext cx="867090" cy="329268"/>
          </a:xfrm>
          <a:prstGeom prst="triangle">
            <a:avLst/>
          </a:prstGeom>
          <a:solidFill>
            <a:srgbClr val="7383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Isosceles Triangle 69"/>
          <p:cNvSpPr/>
          <p:nvPr/>
        </p:nvSpPr>
        <p:spPr>
          <a:xfrm rot="10800000">
            <a:off x="10241411" y="1722268"/>
            <a:ext cx="867090" cy="329268"/>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70"/>
          <p:cNvSpPr/>
          <p:nvPr/>
        </p:nvSpPr>
        <p:spPr>
          <a:xfrm>
            <a:off x="5904592" y="1615025"/>
            <a:ext cx="1380580" cy="276999"/>
          </a:xfrm>
          <a:prstGeom prst="rect">
            <a:avLst/>
          </a:prstGeom>
        </p:spPr>
        <p:txBody>
          <a:bodyPr wrap="square">
            <a:spAutoFit/>
          </a:bodyPr>
          <a:lstStyle/>
          <a:p>
            <a:pPr lvl="0"/>
            <a:r>
              <a:rPr lang="en-US" altLang="en-US" sz="1200" b="1" dirty="0">
                <a:solidFill>
                  <a:srgbClr val="FFFFFF"/>
                </a:solidFill>
              </a:rPr>
              <a:t>Test Automation</a:t>
            </a:r>
            <a:endParaRPr lang="en-US" altLang="en-US" sz="1200" b="1" dirty="0"/>
          </a:p>
        </p:txBody>
      </p:sp>
      <p:sp>
        <p:nvSpPr>
          <p:cNvPr id="72" name="Rectangle 71"/>
          <p:cNvSpPr/>
          <p:nvPr/>
        </p:nvSpPr>
        <p:spPr>
          <a:xfrm>
            <a:off x="7976700" y="1605045"/>
            <a:ext cx="1661417" cy="276999"/>
          </a:xfrm>
          <a:prstGeom prst="rect">
            <a:avLst/>
          </a:prstGeom>
        </p:spPr>
        <p:txBody>
          <a:bodyPr wrap="square">
            <a:spAutoFit/>
          </a:bodyPr>
          <a:lstStyle/>
          <a:p>
            <a:pPr lvl="0"/>
            <a:r>
              <a:rPr lang="en-US" altLang="en-US" sz="1200" b="1" dirty="0">
                <a:solidFill>
                  <a:srgbClr val="FFFFFF"/>
                </a:solidFill>
              </a:rPr>
              <a:t>Performance Testing</a:t>
            </a:r>
            <a:endParaRPr lang="en-US" altLang="en-US" sz="1200" b="1" dirty="0"/>
          </a:p>
        </p:txBody>
      </p:sp>
      <p:sp>
        <p:nvSpPr>
          <p:cNvPr id="73" name="Rectangle 72"/>
          <p:cNvSpPr/>
          <p:nvPr/>
        </p:nvSpPr>
        <p:spPr>
          <a:xfrm>
            <a:off x="9885230" y="1596471"/>
            <a:ext cx="1661417" cy="276999"/>
          </a:xfrm>
          <a:prstGeom prst="rect">
            <a:avLst/>
          </a:prstGeom>
        </p:spPr>
        <p:txBody>
          <a:bodyPr wrap="square">
            <a:spAutoFit/>
          </a:bodyPr>
          <a:lstStyle/>
          <a:p>
            <a:pPr lvl="0"/>
            <a:r>
              <a:rPr lang="en-US" altLang="en-US" sz="1200" b="1" dirty="0">
                <a:solidFill>
                  <a:srgbClr val="FFFFFF"/>
                </a:solidFill>
              </a:rPr>
              <a:t>         Security Testing</a:t>
            </a:r>
            <a:endParaRPr lang="en-US" altLang="en-US" sz="1200" b="1" dirty="0"/>
          </a:p>
        </p:txBody>
      </p:sp>
      <p:sp>
        <p:nvSpPr>
          <p:cNvPr id="49" name="Rectangle 48"/>
          <p:cNvSpPr/>
          <p:nvPr/>
        </p:nvSpPr>
        <p:spPr>
          <a:xfrm>
            <a:off x="1086206" y="2085760"/>
            <a:ext cx="1752656" cy="1985159"/>
          </a:xfrm>
          <a:prstGeom prst="rect">
            <a:avLst/>
          </a:prstGeom>
        </p:spPr>
        <p:txBody>
          <a:bodyPr wrap="square">
            <a:spAutoFit/>
          </a:bodyPr>
          <a:lstStyle/>
          <a:p>
            <a:pPr marL="171450" lvl="0" indent="-171450" eaLnBrk="0" fontAlgn="base" hangingPunct="0">
              <a:lnSpc>
                <a:spcPct val="150000"/>
              </a:lnSpc>
              <a:spcBef>
                <a:spcPct val="0"/>
              </a:spcBef>
              <a:spcAft>
                <a:spcPct val="0"/>
              </a:spcAft>
              <a:buFont typeface="Wingdings" panose="05000000000000000000" pitchFamily="2" charset="2"/>
              <a:buChar char="ü"/>
            </a:pPr>
            <a:r>
              <a:rPr lang="en-US" altLang="en-US" sz="1000" dirty="0">
                <a:solidFill>
                  <a:schemeClr val="tx1">
                    <a:lumMod val="75000"/>
                  </a:schemeClr>
                </a:solidFill>
              </a:rPr>
              <a:t>Functional Testing</a:t>
            </a:r>
          </a:p>
          <a:p>
            <a:pPr marL="171450" indent="-171450" eaLnBrk="0" fontAlgn="base" hangingPunct="0">
              <a:lnSpc>
                <a:spcPct val="150000"/>
              </a:lnSpc>
              <a:spcBef>
                <a:spcPct val="0"/>
              </a:spcBef>
              <a:spcAft>
                <a:spcPct val="0"/>
              </a:spcAft>
              <a:buFont typeface="Wingdings" panose="05000000000000000000" pitchFamily="2" charset="2"/>
              <a:buChar char="ü"/>
            </a:pPr>
            <a:r>
              <a:rPr lang="en-US" altLang="en-US" sz="1000" dirty="0">
                <a:solidFill>
                  <a:schemeClr val="tx1">
                    <a:lumMod val="75000"/>
                  </a:schemeClr>
                </a:solidFill>
              </a:rPr>
              <a:t>Regression Testing</a:t>
            </a:r>
          </a:p>
          <a:p>
            <a:pPr marL="171450" indent="-171450" eaLnBrk="0" fontAlgn="base" hangingPunct="0">
              <a:lnSpc>
                <a:spcPct val="150000"/>
              </a:lnSpc>
              <a:spcBef>
                <a:spcPct val="0"/>
              </a:spcBef>
              <a:spcAft>
                <a:spcPct val="0"/>
              </a:spcAft>
              <a:buFont typeface="Wingdings" panose="05000000000000000000" pitchFamily="2" charset="2"/>
              <a:buChar char="ü"/>
            </a:pPr>
            <a:r>
              <a:rPr lang="en-US" altLang="en-US" sz="1000" dirty="0">
                <a:solidFill>
                  <a:schemeClr val="tx1">
                    <a:lumMod val="75000"/>
                  </a:schemeClr>
                </a:solidFill>
              </a:rPr>
              <a:t>Usability Testing</a:t>
            </a:r>
          </a:p>
          <a:p>
            <a:pPr marL="171450" indent="-171450" eaLnBrk="0" fontAlgn="base" hangingPunct="0">
              <a:lnSpc>
                <a:spcPct val="150000"/>
              </a:lnSpc>
              <a:spcBef>
                <a:spcPct val="0"/>
              </a:spcBef>
              <a:spcAft>
                <a:spcPct val="0"/>
              </a:spcAft>
              <a:buFont typeface="Wingdings" panose="05000000000000000000" pitchFamily="2" charset="2"/>
              <a:buChar char="ü"/>
            </a:pPr>
            <a:r>
              <a:rPr lang="en-US" altLang="en-US" sz="1000" dirty="0">
                <a:solidFill>
                  <a:schemeClr val="tx1">
                    <a:lumMod val="75000"/>
                  </a:schemeClr>
                </a:solidFill>
              </a:rPr>
              <a:t>User Acceptance Testing</a:t>
            </a:r>
          </a:p>
          <a:p>
            <a:pPr marL="171450" indent="-171450" eaLnBrk="0" fontAlgn="base" hangingPunct="0">
              <a:lnSpc>
                <a:spcPct val="150000"/>
              </a:lnSpc>
              <a:spcBef>
                <a:spcPct val="0"/>
              </a:spcBef>
              <a:spcAft>
                <a:spcPct val="0"/>
              </a:spcAft>
              <a:buFont typeface="Wingdings" panose="05000000000000000000" pitchFamily="2" charset="2"/>
              <a:buChar char="ü"/>
            </a:pPr>
            <a:r>
              <a:rPr lang="en-US" altLang="en-US" sz="1000" dirty="0">
                <a:solidFill>
                  <a:schemeClr val="tx1">
                    <a:lumMod val="75000"/>
                  </a:schemeClr>
                </a:solidFill>
              </a:rPr>
              <a:t>Compatibility Testing</a:t>
            </a:r>
            <a:endParaRPr lang="en-US" altLang="en-US" sz="1100" dirty="0">
              <a:solidFill>
                <a:schemeClr val="tx1">
                  <a:lumMod val="75000"/>
                </a:schemeClr>
              </a:solidFill>
            </a:endParaRPr>
          </a:p>
          <a:p>
            <a:pPr marL="171450" indent="-171450" eaLnBrk="0" fontAlgn="base" hangingPunct="0">
              <a:lnSpc>
                <a:spcPct val="150000"/>
              </a:lnSpc>
              <a:spcBef>
                <a:spcPct val="0"/>
              </a:spcBef>
              <a:spcAft>
                <a:spcPct val="0"/>
              </a:spcAft>
              <a:buFont typeface="Wingdings" panose="05000000000000000000" pitchFamily="2" charset="2"/>
              <a:buChar char="ü"/>
            </a:pPr>
            <a:r>
              <a:rPr lang="en-US" altLang="en-US" sz="1000" dirty="0">
                <a:solidFill>
                  <a:schemeClr val="tx1">
                    <a:lumMod val="75000"/>
                  </a:schemeClr>
                </a:solidFill>
              </a:rPr>
              <a:t>Localization Testing</a:t>
            </a:r>
            <a:endParaRPr lang="en-US" altLang="en-US" sz="1100" dirty="0">
              <a:solidFill>
                <a:schemeClr val="tx1">
                  <a:lumMod val="75000"/>
                </a:schemeClr>
              </a:solidFill>
            </a:endParaRPr>
          </a:p>
          <a:p>
            <a:pPr marL="171450" indent="-171450" eaLnBrk="0" fontAlgn="base" hangingPunct="0">
              <a:lnSpc>
                <a:spcPct val="150000"/>
              </a:lnSpc>
              <a:spcBef>
                <a:spcPct val="0"/>
              </a:spcBef>
              <a:spcAft>
                <a:spcPct val="0"/>
              </a:spcAft>
              <a:buFont typeface="Wingdings" panose="05000000000000000000" pitchFamily="2" charset="2"/>
              <a:buChar char="ü"/>
            </a:pPr>
            <a:r>
              <a:rPr lang="en-US" altLang="en-US" sz="1000" dirty="0">
                <a:solidFill>
                  <a:schemeClr val="tx1">
                    <a:lumMod val="75000"/>
                  </a:schemeClr>
                </a:solidFill>
              </a:rPr>
              <a:t>Compliance Testing</a:t>
            </a:r>
            <a:endParaRPr lang="en-US" altLang="en-US" sz="1100" dirty="0">
              <a:solidFill>
                <a:schemeClr val="tx1">
                  <a:lumMod val="75000"/>
                </a:schemeClr>
              </a:solidFill>
            </a:endParaRPr>
          </a:p>
          <a:p>
            <a:pPr marL="171450" indent="-171450" eaLnBrk="0" fontAlgn="base" hangingPunct="0">
              <a:lnSpc>
                <a:spcPct val="150000"/>
              </a:lnSpc>
              <a:spcBef>
                <a:spcPct val="0"/>
              </a:spcBef>
              <a:spcAft>
                <a:spcPct val="0"/>
              </a:spcAft>
              <a:buFont typeface="Wingdings" panose="05000000000000000000" pitchFamily="2" charset="2"/>
              <a:buChar char="ü"/>
            </a:pPr>
            <a:r>
              <a:rPr lang="en-US" altLang="en-US" sz="1000" dirty="0">
                <a:solidFill>
                  <a:schemeClr val="tx1">
                    <a:lumMod val="75000"/>
                  </a:schemeClr>
                </a:solidFill>
              </a:rPr>
              <a:t>Post Production</a:t>
            </a:r>
            <a:r>
              <a:rPr lang="en-US" altLang="en-US" sz="1100" dirty="0">
                <a:solidFill>
                  <a:schemeClr val="tx1">
                    <a:lumMod val="75000"/>
                  </a:schemeClr>
                </a:solidFill>
              </a:rPr>
              <a:t> </a:t>
            </a:r>
            <a:r>
              <a:rPr lang="en-US" altLang="en-US" sz="1000" dirty="0">
                <a:solidFill>
                  <a:schemeClr val="tx1">
                    <a:lumMod val="75000"/>
                  </a:schemeClr>
                </a:solidFill>
              </a:rPr>
              <a:t>Testing</a:t>
            </a:r>
            <a:endParaRPr lang="en-US" altLang="en-US" sz="1100" dirty="0">
              <a:solidFill>
                <a:schemeClr val="tx1">
                  <a:lumMod val="75000"/>
                </a:schemeClr>
              </a:solidFill>
            </a:endParaRPr>
          </a:p>
        </p:txBody>
      </p:sp>
      <p:grpSp>
        <p:nvGrpSpPr>
          <p:cNvPr id="74" name="Group 73"/>
          <p:cNvGrpSpPr/>
          <p:nvPr/>
        </p:nvGrpSpPr>
        <p:grpSpPr>
          <a:xfrm>
            <a:off x="1052408" y="1632760"/>
            <a:ext cx="240732" cy="235989"/>
            <a:chOff x="1211611" y="1468089"/>
            <a:chExt cx="644525" cy="631826"/>
          </a:xfrm>
          <a:solidFill>
            <a:srgbClr val="F08423"/>
          </a:solidFill>
        </p:grpSpPr>
        <p:sp>
          <p:nvSpPr>
            <p:cNvPr id="75" name="Freeform 78"/>
            <p:cNvSpPr>
              <a:spLocks/>
            </p:cNvSpPr>
            <p:nvPr/>
          </p:nvSpPr>
          <p:spPr bwMode="auto">
            <a:xfrm>
              <a:off x="1302099" y="1831627"/>
              <a:ext cx="542925" cy="268288"/>
            </a:xfrm>
            <a:custGeom>
              <a:avLst/>
              <a:gdLst>
                <a:gd name="T0" fmla="*/ 85 w 191"/>
                <a:gd name="T1" fmla="*/ 45 h 94"/>
                <a:gd name="T2" fmla="*/ 128 w 191"/>
                <a:gd name="T3" fmla="*/ 53 h 94"/>
                <a:gd name="T4" fmla="*/ 145 w 191"/>
                <a:gd name="T5" fmla="*/ 51 h 94"/>
                <a:gd name="T6" fmla="*/ 159 w 191"/>
                <a:gd name="T7" fmla="*/ 43 h 94"/>
                <a:gd name="T8" fmla="*/ 177 w 191"/>
                <a:gd name="T9" fmla="*/ 34 h 94"/>
                <a:gd name="T10" fmla="*/ 186 w 191"/>
                <a:gd name="T11" fmla="*/ 36 h 94"/>
                <a:gd name="T12" fmla="*/ 188 w 191"/>
                <a:gd name="T13" fmla="*/ 46 h 94"/>
                <a:gd name="T14" fmla="*/ 186 w 191"/>
                <a:gd name="T15" fmla="*/ 48 h 94"/>
                <a:gd name="T16" fmla="*/ 186 w 191"/>
                <a:gd name="T17" fmla="*/ 49 h 94"/>
                <a:gd name="T18" fmla="*/ 189 w 191"/>
                <a:gd name="T19" fmla="*/ 56 h 94"/>
                <a:gd name="T20" fmla="*/ 185 w 191"/>
                <a:gd name="T21" fmla="*/ 60 h 94"/>
                <a:gd name="T22" fmla="*/ 175 w 191"/>
                <a:gd name="T23" fmla="*/ 68 h 94"/>
                <a:gd name="T24" fmla="*/ 158 w 191"/>
                <a:gd name="T25" fmla="*/ 80 h 94"/>
                <a:gd name="T26" fmla="*/ 138 w 191"/>
                <a:gd name="T27" fmla="*/ 87 h 94"/>
                <a:gd name="T28" fmla="*/ 106 w 191"/>
                <a:gd name="T29" fmla="*/ 92 h 94"/>
                <a:gd name="T30" fmla="*/ 90 w 191"/>
                <a:gd name="T31" fmla="*/ 93 h 94"/>
                <a:gd name="T32" fmla="*/ 78 w 191"/>
                <a:gd name="T33" fmla="*/ 91 h 94"/>
                <a:gd name="T34" fmla="*/ 34 w 191"/>
                <a:gd name="T35" fmla="*/ 71 h 94"/>
                <a:gd name="T36" fmla="*/ 21 w 191"/>
                <a:gd name="T37" fmla="*/ 64 h 94"/>
                <a:gd name="T38" fmla="*/ 6 w 191"/>
                <a:gd name="T39" fmla="*/ 61 h 94"/>
                <a:gd name="T40" fmla="*/ 0 w 191"/>
                <a:gd name="T41" fmla="*/ 55 h 94"/>
                <a:gd name="T42" fmla="*/ 0 w 191"/>
                <a:gd name="T43" fmla="*/ 12 h 94"/>
                <a:gd name="T44" fmla="*/ 4 w 191"/>
                <a:gd name="T45" fmla="*/ 7 h 94"/>
                <a:gd name="T46" fmla="*/ 51 w 191"/>
                <a:gd name="T47" fmla="*/ 0 h 94"/>
                <a:gd name="T48" fmla="*/ 80 w 191"/>
                <a:gd name="T49" fmla="*/ 8 h 94"/>
                <a:gd name="T50" fmla="*/ 80 w 191"/>
                <a:gd name="T51" fmla="*/ 8 h 94"/>
                <a:gd name="T52" fmla="*/ 112 w 191"/>
                <a:gd name="T53" fmla="*/ 16 h 94"/>
                <a:gd name="T54" fmla="*/ 140 w 191"/>
                <a:gd name="T55" fmla="*/ 22 h 94"/>
                <a:gd name="T56" fmla="*/ 150 w 191"/>
                <a:gd name="T57" fmla="*/ 29 h 94"/>
                <a:gd name="T58" fmla="*/ 151 w 191"/>
                <a:gd name="T59" fmla="*/ 35 h 94"/>
                <a:gd name="T60" fmla="*/ 137 w 191"/>
                <a:gd name="T61" fmla="*/ 47 h 94"/>
                <a:gd name="T62" fmla="*/ 99 w 191"/>
                <a:gd name="T63" fmla="*/ 44 h 94"/>
                <a:gd name="T64" fmla="*/ 85 w 191"/>
                <a:gd name="T65" fmla="*/ 4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1" h="94">
                  <a:moveTo>
                    <a:pt x="85" y="45"/>
                  </a:moveTo>
                  <a:cubicBezTo>
                    <a:pt x="99" y="53"/>
                    <a:pt x="113" y="56"/>
                    <a:pt x="128" y="53"/>
                  </a:cubicBezTo>
                  <a:cubicBezTo>
                    <a:pt x="134" y="53"/>
                    <a:pt x="140" y="52"/>
                    <a:pt x="145" y="51"/>
                  </a:cubicBezTo>
                  <a:cubicBezTo>
                    <a:pt x="151" y="50"/>
                    <a:pt x="155" y="46"/>
                    <a:pt x="159" y="43"/>
                  </a:cubicBezTo>
                  <a:cubicBezTo>
                    <a:pt x="164" y="38"/>
                    <a:pt x="170" y="35"/>
                    <a:pt x="177" y="34"/>
                  </a:cubicBezTo>
                  <a:cubicBezTo>
                    <a:pt x="180" y="34"/>
                    <a:pt x="183" y="34"/>
                    <a:pt x="186" y="36"/>
                  </a:cubicBezTo>
                  <a:cubicBezTo>
                    <a:pt x="189" y="38"/>
                    <a:pt x="191" y="42"/>
                    <a:pt x="188" y="46"/>
                  </a:cubicBezTo>
                  <a:cubicBezTo>
                    <a:pt x="187" y="47"/>
                    <a:pt x="186" y="47"/>
                    <a:pt x="186" y="48"/>
                  </a:cubicBezTo>
                  <a:cubicBezTo>
                    <a:pt x="186" y="48"/>
                    <a:pt x="186" y="49"/>
                    <a:pt x="186" y="49"/>
                  </a:cubicBezTo>
                  <a:cubicBezTo>
                    <a:pt x="190" y="51"/>
                    <a:pt x="190" y="52"/>
                    <a:pt x="189" y="56"/>
                  </a:cubicBezTo>
                  <a:cubicBezTo>
                    <a:pt x="188" y="57"/>
                    <a:pt x="187" y="59"/>
                    <a:pt x="185" y="60"/>
                  </a:cubicBezTo>
                  <a:cubicBezTo>
                    <a:pt x="182" y="63"/>
                    <a:pt x="179" y="66"/>
                    <a:pt x="175" y="68"/>
                  </a:cubicBezTo>
                  <a:cubicBezTo>
                    <a:pt x="170" y="73"/>
                    <a:pt x="164" y="76"/>
                    <a:pt x="158" y="80"/>
                  </a:cubicBezTo>
                  <a:cubicBezTo>
                    <a:pt x="152" y="85"/>
                    <a:pt x="145" y="86"/>
                    <a:pt x="138" y="87"/>
                  </a:cubicBezTo>
                  <a:cubicBezTo>
                    <a:pt x="127" y="88"/>
                    <a:pt x="117" y="90"/>
                    <a:pt x="106" y="92"/>
                  </a:cubicBezTo>
                  <a:cubicBezTo>
                    <a:pt x="101" y="92"/>
                    <a:pt x="95" y="93"/>
                    <a:pt x="90" y="93"/>
                  </a:cubicBezTo>
                  <a:cubicBezTo>
                    <a:pt x="86" y="94"/>
                    <a:pt x="82" y="93"/>
                    <a:pt x="78" y="91"/>
                  </a:cubicBezTo>
                  <a:cubicBezTo>
                    <a:pt x="64" y="84"/>
                    <a:pt x="49" y="78"/>
                    <a:pt x="34" y="71"/>
                  </a:cubicBezTo>
                  <a:cubicBezTo>
                    <a:pt x="30" y="69"/>
                    <a:pt x="25" y="67"/>
                    <a:pt x="21" y="64"/>
                  </a:cubicBezTo>
                  <a:cubicBezTo>
                    <a:pt x="16" y="62"/>
                    <a:pt x="11" y="61"/>
                    <a:pt x="6" y="61"/>
                  </a:cubicBezTo>
                  <a:cubicBezTo>
                    <a:pt x="2" y="60"/>
                    <a:pt x="0" y="59"/>
                    <a:pt x="0" y="55"/>
                  </a:cubicBezTo>
                  <a:cubicBezTo>
                    <a:pt x="0" y="40"/>
                    <a:pt x="0" y="26"/>
                    <a:pt x="0" y="12"/>
                  </a:cubicBezTo>
                  <a:cubicBezTo>
                    <a:pt x="0" y="9"/>
                    <a:pt x="1" y="8"/>
                    <a:pt x="4" y="7"/>
                  </a:cubicBezTo>
                  <a:cubicBezTo>
                    <a:pt x="19" y="2"/>
                    <a:pt x="35" y="0"/>
                    <a:pt x="51" y="0"/>
                  </a:cubicBezTo>
                  <a:cubicBezTo>
                    <a:pt x="61" y="1"/>
                    <a:pt x="71" y="4"/>
                    <a:pt x="80" y="8"/>
                  </a:cubicBezTo>
                  <a:cubicBezTo>
                    <a:pt x="80" y="8"/>
                    <a:pt x="80" y="8"/>
                    <a:pt x="80" y="8"/>
                  </a:cubicBezTo>
                  <a:cubicBezTo>
                    <a:pt x="90" y="15"/>
                    <a:pt x="101" y="16"/>
                    <a:pt x="112" y="16"/>
                  </a:cubicBezTo>
                  <a:cubicBezTo>
                    <a:pt x="122" y="17"/>
                    <a:pt x="131" y="19"/>
                    <a:pt x="140" y="22"/>
                  </a:cubicBezTo>
                  <a:cubicBezTo>
                    <a:pt x="144" y="23"/>
                    <a:pt x="148" y="25"/>
                    <a:pt x="150" y="29"/>
                  </a:cubicBezTo>
                  <a:cubicBezTo>
                    <a:pt x="151" y="31"/>
                    <a:pt x="151" y="33"/>
                    <a:pt x="151" y="35"/>
                  </a:cubicBezTo>
                  <a:cubicBezTo>
                    <a:pt x="149" y="43"/>
                    <a:pt x="143" y="47"/>
                    <a:pt x="137" y="47"/>
                  </a:cubicBezTo>
                  <a:cubicBezTo>
                    <a:pt x="124" y="46"/>
                    <a:pt x="111" y="45"/>
                    <a:pt x="99" y="44"/>
                  </a:cubicBezTo>
                  <a:cubicBezTo>
                    <a:pt x="94" y="44"/>
                    <a:pt x="90" y="44"/>
                    <a:pt x="85"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7" name="Freeform 79"/>
            <p:cNvSpPr>
              <a:spLocks noEditPoints="1"/>
            </p:cNvSpPr>
            <p:nvPr/>
          </p:nvSpPr>
          <p:spPr bwMode="auto">
            <a:xfrm>
              <a:off x="1390999" y="1468089"/>
              <a:ext cx="465137" cy="434975"/>
            </a:xfrm>
            <a:custGeom>
              <a:avLst/>
              <a:gdLst>
                <a:gd name="T0" fmla="*/ 99 w 164"/>
                <a:gd name="T1" fmla="*/ 141 h 153"/>
                <a:gd name="T2" fmla="*/ 56 w 164"/>
                <a:gd name="T3" fmla="*/ 133 h 153"/>
                <a:gd name="T4" fmla="*/ 10 w 164"/>
                <a:gd name="T5" fmla="*/ 121 h 153"/>
                <a:gd name="T6" fmla="*/ 19 w 164"/>
                <a:gd name="T7" fmla="*/ 106 h 153"/>
                <a:gd name="T8" fmla="*/ 18 w 164"/>
                <a:gd name="T9" fmla="*/ 98 h 153"/>
                <a:gd name="T10" fmla="*/ 2 w 164"/>
                <a:gd name="T11" fmla="*/ 91 h 153"/>
                <a:gd name="T12" fmla="*/ 0 w 164"/>
                <a:gd name="T13" fmla="*/ 75 h 153"/>
                <a:gd name="T14" fmla="*/ 15 w 164"/>
                <a:gd name="T15" fmla="*/ 71 h 153"/>
                <a:gd name="T16" fmla="*/ 19 w 164"/>
                <a:gd name="T17" fmla="*/ 62 h 153"/>
                <a:gd name="T18" fmla="*/ 9 w 164"/>
                <a:gd name="T19" fmla="*/ 50 h 153"/>
                <a:gd name="T20" fmla="*/ 14 w 164"/>
                <a:gd name="T21" fmla="*/ 36 h 153"/>
                <a:gd name="T22" fmla="*/ 30 w 164"/>
                <a:gd name="T23" fmla="*/ 39 h 153"/>
                <a:gd name="T24" fmla="*/ 37 w 164"/>
                <a:gd name="T25" fmla="*/ 34 h 153"/>
                <a:gd name="T26" fmla="*/ 34 w 164"/>
                <a:gd name="T27" fmla="*/ 18 h 153"/>
                <a:gd name="T28" fmla="*/ 47 w 164"/>
                <a:gd name="T29" fmla="*/ 8 h 153"/>
                <a:gd name="T30" fmla="*/ 59 w 164"/>
                <a:gd name="T31" fmla="*/ 19 h 153"/>
                <a:gd name="T32" fmla="*/ 68 w 164"/>
                <a:gd name="T33" fmla="*/ 18 h 153"/>
                <a:gd name="T34" fmla="*/ 73 w 164"/>
                <a:gd name="T35" fmla="*/ 3 h 153"/>
                <a:gd name="T36" fmla="*/ 89 w 164"/>
                <a:gd name="T37" fmla="*/ 0 h 153"/>
                <a:gd name="T38" fmla="*/ 94 w 164"/>
                <a:gd name="T39" fmla="*/ 15 h 153"/>
                <a:gd name="T40" fmla="*/ 101 w 164"/>
                <a:gd name="T41" fmla="*/ 19 h 153"/>
                <a:gd name="T42" fmla="*/ 114 w 164"/>
                <a:gd name="T43" fmla="*/ 9 h 153"/>
                <a:gd name="T44" fmla="*/ 129 w 164"/>
                <a:gd name="T45" fmla="*/ 14 h 153"/>
                <a:gd name="T46" fmla="*/ 125 w 164"/>
                <a:gd name="T47" fmla="*/ 30 h 153"/>
                <a:gd name="T48" fmla="*/ 131 w 164"/>
                <a:gd name="T49" fmla="*/ 38 h 153"/>
                <a:gd name="T50" fmla="*/ 146 w 164"/>
                <a:gd name="T51" fmla="*/ 34 h 153"/>
                <a:gd name="T52" fmla="*/ 156 w 164"/>
                <a:gd name="T53" fmla="*/ 46 h 153"/>
                <a:gd name="T54" fmla="*/ 146 w 164"/>
                <a:gd name="T55" fmla="*/ 59 h 153"/>
                <a:gd name="T56" fmla="*/ 147 w 164"/>
                <a:gd name="T57" fmla="*/ 69 h 153"/>
                <a:gd name="T58" fmla="*/ 162 w 164"/>
                <a:gd name="T59" fmla="*/ 73 h 153"/>
                <a:gd name="T60" fmla="*/ 164 w 164"/>
                <a:gd name="T61" fmla="*/ 89 h 153"/>
                <a:gd name="T62" fmla="*/ 149 w 164"/>
                <a:gd name="T63" fmla="*/ 94 h 153"/>
                <a:gd name="T64" fmla="*/ 146 w 164"/>
                <a:gd name="T65" fmla="*/ 100 h 153"/>
                <a:gd name="T66" fmla="*/ 156 w 164"/>
                <a:gd name="T67" fmla="*/ 114 h 153"/>
                <a:gd name="T68" fmla="*/ 150 w 164"/>
                <a:gd name="T69" fmla="*/ 128 h 153"/>
                <a:gd name="T70" fmla="*/ 134 w 164"/>
                <a:gd name="T71" fmla="*/ 125 h 153"/>
                <a:gd name="T72" fmla="*/ 126 w 164"/>
                <a:gd name="T73" fmla="*/ 131 h 153"/>
                <a:gd name="T74" fmla="*/ 130 w 164"/>
                <a:gd name="T75" fmla="*/ 146 h 153"/>
                <a:gd name="T76" fmla="*/ 123 w 164"/>
                <a:gd name="T77" fmla="*/ 153 h 153"/>
                <a:gd name="T78" fmla="*/ 84 w 164"/>
                <a:gd name="T79" fmla="*/ 121 h 153"/>
                <a:gd name="T80" fmla="*/ 81 w 164"/>
                <a:gd name="T81" fmla="*/ 4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4" h="153">
                  <a:moveTo>
                    <a:pt x="123" y="153"/>
                  </a:moveTo>
                  <a:cubicBezTo>
                    <a:pt x="117" y="145"/>
                    <a:pt x="108" y="143"/>
                    <a:pt x="99" y="141"/>
                  </a:cubicBezTo>
                  <a:cubicBezTo>
                    <a:pt x="90" y="140"/>
                    <a:pt x="82" y="139"/>
                    <a:pt x="73" y="138"/>
                  </a:cubicBezTo>
                  <a:cubicBezTo>
                    <a:pt x="67" y="137"/>
                    <a:pt x="61" y="136"/>
                    <a:pt x="56" y="133"/>
                  </a:cubicBezTo>
                  <a:cubicBezTo>
                    <a:pt x="42" y="126"/>
                    <a:pt x="28" y="122"/>
                    <a:pt x="12" y="123"/>
                  </a:cubicBezTo>
                  <a:cubicBezTo>
                    <a:pt x="12" y="123"/>
                    <a:pt x="11" y="122"/>
                    <a:pt x="10" y="121"/>
                  </a:cubicBezTo>
                  <a:cubicBezTo>
                    <a:pt x="6" y="114"/>
                    <a:pt x="6" y="116"/>
                    <a:pt x="12" y="111"/>
                  </a:cubicBezTo>
                  <a:cubicBezTo>
                    <a:pt x="14" y="109"/>
                    <a:pt x="16" y="107"/>
                    <a:pt x="19" y="106"/>
                  </a:cubicBezTo>
                  <a:cubicBezTo>
                    <a:pt x="20" y="105"/>
                    <a:pt x="20" y="104"/>
                    <a:pt x="19" y="102"/>
                  </a:cubicBezTo>
                  <a:cubicBezTo>
                    <a:pt x="19" y="101"/>
                    <a:pt x="19" y="100"/>
                    <a:pt x="18" y="98"/>
                  </a:cubicBezTo>
                  <a:cubicBezTo>
                    <a:pt x="17" y="94"/>
                    <a:pt x="17" y="94"/>
                    <a:pt x="13" y="93"/>
                  </a:cubicBezTo>
                  <a:cubicBezTo>
                    <a:pt x="9" y="93"/>
                    <a:pt x="6" y="92"/>
                    <a:pt x="2" y="91"/>
                  </a:cubicBezTo>
                  <a:cubicBezTo>
                    <a:pt x="1" y="91"/>
                    <a:pt x="0" y="90"/>
                    <a:pt x="0" y="89"/>
                  </a:cubicBezTo>
                  <a:cubicBezTo>
                    <a:pt x="0" y="84"/>
                    <a:pt x="0" y="80"/>
                    <a:pt x="0" y="75"/>
                  </a:cubicBezTo>
                  <a:cubicBezTo>
                    <a:pt x="0" y="74"/>
                    <a:pt x="1" y="73"/>
                    <a:pt x="2" y="73"/>
                  </a:cubicBezTo>
                  <a:cubicBezTo>
                    <a:pt x="7" y="72"/>
                    <a:pt x="11" y="71"/>
                    <a:pt x="15" y="71"/>
                  </a:cubicBezTo>
                  <a:cubicBezTo>
                    <a:pt x="17" y="70"/>
                    <a:pt x="17" y="70"/>
                    <a:pt x="18" y="68"/>
                  </a:cubicBezTo>
                  <a:cubicBezTo>
                    <a:pt x="18" y="66"/>
                    <a:pt x="19" y="64"/>
                    <a:pt x="19" y="62"/>
                  </a:cubicBezTo>
                  <a:cubicBezTo>
                    <a:pt x="20" y="61"/>
                    <a:pt x="19" y="59"/>
                    <a:pt x="19" y="59"/>
                  </a:cubicBezTo>
                  <a:cubicBezTo>
                    <a:pt x="15" y="56"/>
                    <a:pt x="12" y="53"/>
                    <a:pt x="9" y="50"/>
                  </a:cubicBezTo>
                  <a:cubicBezTo>
                    <a:pt x="7" y="49"/>
                    <a:pt x="7" y="48"/>
                    <a:pt x="8" y="47"/>
                  </a:cubicBezTo>
                  <a:cubicBezTo>
                    <a:pt x="10" y="43"/>
                    <a:pt x="12" y="39"/>
                    <a:pt x="14" y="36"/>
                  </a:cubicBezTo>
                  <a:cubicBezTo>
                    <a:pt x="15" y="34"/>
                    <a:pt x="16" y="34"/>
                    <a:pt x="18" y="34"/>
                  </a:cubicBezTo>
                  <a:cubicBezTo>
                    <a:pt x="22" y="36"/>
                    <a:pt x="26" y="37"/>
                    <a:pt x="30" y="39"/>
                  </a:cubicBezTo>
                  <a:cubicBezTo>
                    <a:pt x="31" y="39"/>
                    <a:pt x="32" y="39"/>
                    <a:pt x="34" y="38"/>
                  </a:cubicBezTo>
                  <a:cubicBezTo>
                    <a:pt x="35" y="36"/>
                    <a:pt x="36" y="35"/>
                    <a:pt x="37" y="34"/>
                  </a:cubicBezTo>
                  <a:cubicBezTo>
                    <a:pt x="39" y="33"/>
                    <a:pt x="39" y="31"/>
                    <a:pt x="38" y="29"/>
                  </a:cubicBezTo>
                  <a:cubicBezTo>
                    <a:pt x="37" y="25"/>
                    <a:pt x="36" y="21"/>
                    <a:pt x="34" y="18"/>
                  </a:cubicBezTo>
                  <a:cubicBezTo>
                    <a:pt x="34" y="16"/>
                    <a:pt x="34" y="15"/>
                    <a:pt x="35" y="14"/>
                  </a:cubicBezTo>
                  <a:cubicBezTo>
                    <a:pt x="39" y="12"/>
                    <a:pt x="43" y="10"/>
                    <a:pt x="47" y="8"/>
                  </a:cubicBezTo>
                  <a:cubicBezTo>
                    <a:pt x="48" y="7"/>
                    <a:pt x="49" y="7"/>
                    <a:pt x="50" y="8"/>
                  </a:cubicBezTo>
                  <a:cubicBezTo>
                    <a:pt x="53" y="12"/>
                    <a:pt x="56" y="15"/>
                    <a:pt x="59" y="19"/>
                  </a:cubicBezTo>
                  <a:cubicBezTo>
                    <a:pt x="60" y="20"/>
                    <a:pt x="60" y="20"/>
                    <a:pt x="62" y="19"/>
                  </a:cubicBezTo>
                  <a:cubicBezTo>
                    <a:pt x="64" y="19"/>
                    <a:pt x="66" y="18"/>
                    <a:pt x="68" y="18"/>
                  </a:cubicBezTo>
                  <a:cubicBezTo>
                    <a:pt x="70" y="17"/>
                    <a:pt x="71" y="17"/>
                    <a:pt x="71" y="15"/>
                  </a:cubicBezTo>
                  <a:cubicBezTo>
                    <a:pt x="71" y="11"/>
                    <a:pt x="72" y="7"/>
                    <a:pt x="73" y="3"/>
                  </a:cubicBezTo>
                  <a:cubicBezTo>
                    <a:pt x="73" y="1"/>
                    <a:pt x="74" y="0"/>
                    <a:pt x="77" y="0"/>
                  </a:cubicBezTo>
                  <a:cubicBezTo>
                    <a:pt x="81" y="0"/>
                    <a:pt x="85" y="0"/>
                    <a:pt x="89" y="0"/>
                  </a:cubicBezTo>
                  <a:cubicBezTo>
                    <a:pt x="90" y="0"/>
                    <a:pt x="91" y="1"/>
                    <a:pt x="91" y="2"/>
                  </a:cubicBezTo>
                  <a:cubicBezTo>
                    <a:pt x="92" y="7"/>
                    <a:pt x="93" y="11"/>
                    <a:pt x="94" y="15"/>
                  </a:cubicBezTo>
                  <a:cubicBezTo>
                    <a:pt x="94" y="17"/>
                    <a:pt x="94" y="17"/>
                    <a:pt x="96" y="18"/>
                  </a:cubicBezTo>
                  <a:cubicBezTo>
                    <a:pt x="97" y="18"/>
                    <a:pt x="99" y="18"/>
                    <a:pt x="101" y="19"/>
                  </a:cubicBezTo>
                  <a:cubicBezTo>
                    <a:pt x="104" y="20"/>
                    <a:pt x="105" y="19"/>
                    <a:pt x="107" y="17"/>
                  </a:cubicBezTo>
                  <a:cubicBezTo>
                    <a:pt x="109" y="14"/>
                    <a:pt x="112" y="11"/>
                    <a:pt x="114" y="9"/>
                  </a:cubicBezTo>
                  <a:cubicBezTo>
                    <a:pt x="115" y="7"/>
                    <a:pt x="116" y="7"/>
                    <a:pt x="118" y="8"/>
                  </a:cubicBezTo>
                  <a:cubicBezTo>
                    <a:pt x="121" y="10"/>
                    <a:pt x="125" y="12"/>
                    <a:pt x="129" y="14"/>
                  </a:cubicBezTo>
                  <a:cubicBezTo>
                    <a:pt x="130" y="15"/>
                    <a:pt x="131" y="16"/>
                    <a:pt x="130" y="18"/>
                  </a:cubicBezTo>
                  <a:cubicBezTo>
                    <a:pt x="128" y="22"/>
                    <a:pt x="127" y="26"/>
                    <a:pt x="125" y="30"/>
                  </a:cubicBezTo>
                  <a:cubicBezTo>
                    <a:pt x="125" y="31"/>
                    <a:pt x="125" y="32"/>
                    <a:pt x="126" y="33"/>
                  </a:cubicBezTo>
                  <a:cubicBezTo>
                    <a:pt x="128" y="35"/>
                    <a:pt x="130" y="36"/>
                    <a:pt x="131" y="38"/>
                  </a:cubicBezTo>
                  <a:cubicBezTo>
                    <a:pt x="132" y="39"/>
                    <a:pt x="133" y="39"/>
                    <a:pt x="134" y="39"/>
                  </a:cubicBezTo>
                  <a:cubicBezTo>
                    <a:pt x="138" y="37"/>
                    <a:pt x="142" y="36"/>
                    <a:pt x="146" y="34"/>
                  </a:cubicBezTo>
                  <a:cubicBezTo>
                    <a:pt x="148" y="34"/>
                    <a:pt x="149" y="34"/>
                    <a:pt x="150" y="36"/>
                  </a:cubicBezTo>
                  <a:cubicBezTo>
                    <a:pt x="152" y="39"/>
                    <a:pt x="154" y="43"/>
                    <a:pt x="156" y="46"/>
                  </a:cubicBezTo>
                  <a:cubicBezTo>
                    <a:pt x="157" y="48"/>
                    <a:pt x="157" y="49"/>
                    <a:pt x="156" y="50"/>
                  </a:cubicBezTo>
                  <a:cubicBezTo>
                    <a:pt x="152" y="53"/>
                    <a:pt x="149" y="56"/>
                    <a:pt x="146" y="59"/>
                  </a:cubicBezTo>
                  <a:cubicBezTo>
                    <a:pt x="145" y="60"/>
                    <a:pt x="144" y="60"/>
                    <a:pt x="145" y="62"/>
                  </a:cubicBezTo>
                  <a:cubicBezTo>
                    <a:pt x="146" y="64"/>
                    <a:pt x="146" y="66"/>
                    <a:pt x="147" y="69"/>
                  </a:cubicBezTo>
                  <a:cubicBezTo>
                    <a:pt x="147" y="69"/>
                    <a:pt x="148" y="70"/>
                    <a:pt x="149" y="71"/>
                  </a:cubicBezTo>
                  <a:cubicBezTo>
                    <a:pt x="153" y="71"/>
                    <a:pt x="157" y="72"/>
                    <a:pt x="162" y="73"/>
                  </a:cubicBezTo>
                  <a:cubicBezTo>
                    <a:pt x="164" y="73"/>
                    <a:pt x="164" y="74"/>
                    <a:pt x="164" y="76"/>
                  </a:cubicBezTo>
                  <a:cubicBezTo>
                    <a:pt x="164" y="80"/>
                    <a:pt x="164" y="84"/>
                    <a:pt x="164" y="89"/>
                  </a:cubicBezTo>
                  <a:cubicBezTo>
                    <a:pt x="164" y="90"/>
                    <a:pt x="164" y="91"/>
                    <a:pt x="162" y="91"/>
                  </a:cubicBezTo>
                  <a:cubicBezTo>
                    <a:pt x="158" y="92"/>
                    <a:pt x="153" y="93"/>
                    <a:pt x="149" y="94"/>
                  </a:cubicBezTo>
                  <a:cubicBezTo>
                    <a:pt x="148" y="94"/>
                    <a:pt x="147" y="94"/>
                    <a:pt x="147" y="96"/>
                  </a:cubicBezTo>
                  <a:cubicBezTo>
                    <a:pt x="146" y="97"/>
                    <a:pt x="146" y="99"/>
                    <a:pt x="146" y="100"/>
                  </a:cubicBezTo>
                  <a:cubicBezTo>
                    <a:pt x="144" y="103"/>
                    <a:pt x="145" y="105"/>
                    <a:pt x="148" y="107"/>
                  </a:cubicBezTo>
                  <a:cubicBezTo>
                    <a:pt x="151" y="109"/>
                    <a:pt x="153" y="112"/>
                    <a:pt x="156" y="114"/>
                  </a:cubicBezTo>
                  <a:cubicBezTo>
                    <a:pt x="157" y="115"/>
                    <a:pt x="157" y="116"/>
                    <a:pt x="156" y="118"/>
                  </a:cubicBezTo>
                  <a:cubicBezTo>
                    <a:pt x="154" y="121"/>
                    <a:pt x="152" y="125"/>
                    <a:pt x="150" y="128"/>
                  </a:cubicBezTo>
                  <a:cubicBezTo>
                    <a:pt x="149" y="130"/>
                    <a:pt x="148" y="131"/>
                    <a:pt x="146" y="130"/>
                  </a:cubicBezTo>
                  <a:cubicBezTo>
                    <a:pt x="142" y="128"/>
                    <a:pt x="138" y="127"/>
                    <a:pt x="134" y="125"/>
                  </a:cubicBezTo>
                  <a:cubicBezTo>
                    <a:pt x="133" y="125"/>
                    <a:pt x="132" y="125"/>
                    <a:pt x="131" y="126"/>
                  </a:cubicBezTo>
                  <a:cubicBezTo>
                    <a:pt x="130" y="128"/>
                    <a:pt x="128" y="130"/>
                    <a:pt x="126" y="131"/>
                  </a:cubicBezTo>
                  <a:cubicBezTo>
                    <a:pt x="125" y="132"/>
                    <a:pt x="125" y="133"/>
                    <a:pt x="125" y="134"/>
                  </a:cubicBezTo>
                  <a:cubicBezTo>
                    <a:pt x="127" y="138"/>
                    <a:pt x="128" y="142"/>
                    <a:pt x="130" y="146"/>
                  </a:cubicBezTo>
                  <a:cubicBezTo>
                    <a:pt x="131" y="148"/>
                    <a:pt x="130" y="149"/>
                    <a:pt x="129" y="150"/>
                  </a:cubicBezTo>
                  <a:cubicBezTo>
                    <a:pt x="127" y="151"/>
                    <a:pt x="125" y="152"/>
                    <a:pt x="123" y="153"/>
                  </a:cubicBezTo>
                  <a:close/>
                  <a:moveTo>
                    <a:pt x="43" y="82"/>
                  </a:moveTo>
                  <a:cubicBezTo>
                    <a:pt x="44" y="104"/>
                    <a:pt x="61" y="121"/>
                    <a:pt x="84" y="121"/>
                  </a:cubicBezTo>
                  <a:cubicBezTo>
                    <a:pt x="105" y="120"/>
                    <a:pt x="121" y="103"/>
                    <a:pt x="121" y="80"/>
                  </a:cubicBezTo>
                  <a:cubicBezTo>
                    <a:pt x="121" y="60"/>
                    <a:pt x="103" y="43"/>
                    <a:pt x="81" y="43"/>
                  </a:cubicBezTo>
                  <a:cubicBezTo>
                    <a:pt x="60" y="44"/>
                    <a:pt x="43" y="62"/>
                    <a:pt x="43"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8" name="Freeform 80"/>
            <p:cNvSpPr>
              <a:spLocks/>
            </p:cNvSpPr>
            <p:nvPr/>
          </p:nvSpPr>
          <p:spPr bwMode="auto">
            <a:xfrm>
              <a:off x="1211611" y="1820514"/>
              <a:ext cx="73025" cy="212725"/>
            </a:xfrm>
            <a:custGeom>
              <a:avLst/>
              <a:gdLst>
                <a:gd name="T0" fmla="*/ 1 w 26"/>
                <a:gd name="T1" fmla="*/ 37 h 75"/>
                <a:gd name="T2" fmla="*/ 1 w 26"/>
                <a:gd name="T3" fmla="*/ 6 h 75"/>
                <a:gd name="T4" fmla="*/ 6 w 26"/>
                <a:gd name="T5" fmla="*/ 0 h 75"/>
                <a:gd name="T6" fmla="*/ 20 w 26"/>
                <a:gd name="T7" fmla="*/ 0 h 75"/>
                <a:gd name="T8" fmla="*/ 26 w 26"/>
                <a:gd name="T9" fmla="*/ 6 h 75"/>
                <a:gd name="T10" fmla="*/ 26 w 26"/>
                <a:gd name="T11" fmla="*/ 69 h 75"/>
                <a:gd name="T12" fmla="*/ 20 w 26"/>
                <a:gd name="T13" fmla="*/ 75 h 75"/>
                <a:gd name="T14" fmla="*/ 6 w 26"/>
                <a:gd name="T15" fmla="*/ 75 h 75"/>
                <a:gd name="T16" fmla="*/ 1 w 26"/>
                <a:gd name="T17" fmla="*/ 69 h 75"/>
                <a:gd name="T18" fmla="*/ 1 w 26"/>
                <a:gd name="T19"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75">
                  <a:moveTo>
                    <a:pt x="1" y="37"/>
                  </a:moveTo>
                  <a:cubicBezTo>
                    <a:pt x="1" y="27"/>
                    <a:pt x="1" y="16"/>
                    <a:pt x="1" y="6"/>
                  </a:cubicBezTo>
                  <a:cubicBezTo>
                    <a:pt x="1" y="2"/>
                    <a:pt x="2" y="0"/>
                    <a:pt x="6" y="0"/>
                  </a:cubicBezTo>
                  <a:cubicBezTo>
                    <a:pt x="11" y="0"/>
                    <a:pt x="15" y="0"/>
                    <a:pt x="20" y="0"/>
                  </a:cubicBezTo>
                  <a:cubicBezTo>
                    <a:pt x="24" y="0"/>
                    <a:pt x="26" y="2"/>
                    <a:pt x="26" y="6"/>
                  </a:cubicBezTo>
                  <a:cubicBezTo>
                    <a:pt x="26" y="27"/>
                    <a:pt x="26" y="48"/>
                    <a:pt x="26" y="69"/>
                  </a:cubicBezTo>
                  <a:cubicBezTo>
                    <a:pt x="26" y="73"/>
                    <a:pt x="24" y="75"/>
                    <a:pt x="20" y="75"/>
                  </a:cubicBezTo>
                  <a:cubicBezTo>
                    <a:pt x="15" y="75"/>
                    <a:pt x="11" y="75"/>
                    <a:pt x="6" y="75"/>
                  </a:cubicBezTo>
                  <a:cubicBezTo>
                    <a:pt x="2" y="75"/>
                    <a:pt x="1" y="73"/>
                    <a:pt x="1" y="69"/>
                  </a:cubicBezTo>
                  <a:cubicBezTo>
                    <a:pt x="0" y="59"/>
                    <a:pt x="1" y="48"/>
                    <a:pt x="1"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pic>
        <p:nvPicPr>
          <p:cNvPr id="93" name="Picture 9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23577" y="1630911"/>
            <a:ext cx="127242" cy="225370"/>
          </a:xfrm>
          <a:prstGeom prst="rect">
            <a:avLst/>
          </a:prstGeom>
        </p:spPr>
      </p:pic>
      <p:grpSp>
        <p:nvGrpSpPr>
          <p:cNvPr id="94" name="Group 93"/>
          <p:cNvGrpSpPr/>
          <p:nvPr/>
        </p:nvGrpSpPr>
        <p:grpSpPr>
          <a:xfrm>
            <a:off x="1055655" y="1617320"/>
            <a:ext cx="256484" cy="251429"/>
            <a:chOff x="1211611" y="1468089"/>
            <a:chExt cx="644525" cy="631823"/>
          </a:xfrm>
        </p:grpSpPr>
        <p:sp>
          <p:nvSpPr>
            <p:cNvPr id="95" name="Freeform 78"/>
            <p:cNvSpPr>
              <a:spLocks/>
            </p:cNvSpPr>
            <p:nvPr/>
          </p:nvSpPr>
          <p:spPr bwMode="auto">
            <a:xfrm>
              <a:off x="1302100" y="1831625"/>
              <a:ext cx="542925" cy="268287"/>
            </a:xfrm>
            <a:custGeom>
              <a:avLst/>
              <a:gdLst>
                <a:gd name="T0" fmla="*/ 85 w 191"/>
                <a:gd name="T1" fmla="*/ 45 h 94"/>
                <a:gd name="T2" fmla="*/ 128 w 191"/>
                <a:gd name="T3" fmla="*/ 53 h 94"/>
                <a:gd name="T4" fmla="*/ 145 w 191"/>
                <a:gd name="T5" fmla="*/ 51 h 94"/>
                <a:gd name="T6" fmla="*/ 159 w 191"/>
                <a:gd name="T7" fmla="*/ 43 h 94"/>
                <a:gd name="T8" fmla="*/ 177 w 191"/>
                <a:gd name="T9" fmla="*/ 34 h 94"/>
                <a:gd name="T10" fmla="*/ 186 w 191"/>
                <a:gd name="T11" fmla="*/ 36 h 94"/>
                <a:gd name="T12" fmla="*/ 188 w 191"/>
                <a:gd name="T13" fmla="*/ 46 h 94"/>
                <a:gd name="T14" fmla="*/ 186 w 191"/>
                <a:gd name="T15" fmla="*/ 48 h 94"/>
                <a:gd name="T16" fmla="*/ 186 w 191"/>
                <a:gd name="T17" fmla="*/ 49 h 94"/>
                <a:gd name="T18" fmla="*/ 189 w 191"/>
                <a:gd name="T19" fmla="*/ 56 h 94"/>
                <a:gd name="T20" fmla="*/ 185 w 191"/>
                <a:gd name="T21" fmla="*/ 60 h 94"/>
                <a:gd name="T22" fmla="*/ 175 w 191"/>
                <a:gd name="T23" fmla="*/ 68 h 94"/>
                <a:gd name="T24" fmla="*/ 158 w 191"/>
                <a:gd name="T25" fmla="*/ 80 h 94"/>
                <a:gd name="T26" fmla="*/ 138 w 191"/>
                <a:gd name="T27" fmla="*/ 87 h 94"/>
                <a:gd name="T28" fmla="*/ 106 w 191"/>
                <a:gd name="T29" fmla="*/ 92 h 94"/>
                <a:gd name="T30" fmla="*/ 90 w 191"/>
                <a:gd name="T31" fmla="*/ 93 h 94"/>
                <a:gd name="T32" fmla="*/ 78 w 191"/>
                <a:gd name="T33" fmla="*/ 91 h 94"/>
                <a:gd name="T34" fmla="*/ 34 w 191"/>
                <a:gd name="T35" fmla="*/ 71 h 94"/>
                <a:gd name="T36" fmla="*/ 21 w 191"/>
                <a:gd name="T37" fmla="*/ 64 h 94"/>
                <a:gd name="T38" fmla="*/ 6 w 191"/>
                <a:gd name="T39" fmla="*/ 61 h 94"/>
                <a:gd name="T40" fmla="*/ 0 w 191"/>
                <a:gd name="T41" fmla="*/ 55 h 94"/>
                <a:gd name="T42" fmla="*/ 0 w 191"/>
                <a:gd name="T43" fmla="*/ 12 h 94"/>
                <a:gd name="T44" fmla="*/ 4 w 191"/>
                <a:gd name="T45" fmla="*/ 7 h 94"/>
                <a:gd name="T46" fmla="*/ 51 w 191"/>
                <a:gd name="T47" fmla="*/ 0 h 94"/>
                <a:gd name="T48" fmla="*/ 80 w 191"/>
                <a:gd name="T49" fmla="*/ 8 h 94"/>
                <a:gd name="T50" fmla="*/ 80 w 191"/>
                <a:gd name="T51" fmla="*/ 8 h 94"/>
                <a:gd name="T52" fmla="*/ 112 w 191"/>
                <a:gd name="T53" fmla="*/ 16 h 94"/>
                <a:gd name="T54" fmla="*/ 140 w 191"/>
                <a:gd name="T55" fmla="*/ 22 h 94"/>
                <a:gd name="T56" fmla="*/ 150 w 191"/>
                <a:gd name="T57" fmla="*/ 29 h 94"/>
                <a:gd name="T58" fmla="*/ 151 w 191"/>
                <a:gd name="T59" fmla="*/ 35 h 94"/>
                <a:gd name="T60" fmla="*/ 137 w 191"/>
                <a:gd name="T61" fmla="*/ 47 h 94"/>
                <a:gd name="T62" fmla="*/ 99 w 191"/>
                <a:gd name="T63" fmla="*/ 44 h 94"/>
                <a:gd name="T64" fmla="*/ 85 w 191"/>
                <a:gd name="T65" fmla="*/ 4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1" h="94">
                  <a:moveTo>
                    <a:pt x="85" y="45"/>
                  </a:moveTo>
                  <a:cubicBezTo>
                    <a:pt x="99" y="53"/>
                    <a:pt x="113" y="56"/>
                    <a:pt x="128" y="53"/>
                  </a:cubicBezTo>
                  <a:cubicBezTo>
                    <a:pt x="134" y="53"/>
                    <a:pt x="140" y="52"/>
                    <a:pt x="145" y="51"/>
                  </a:cubicBezTo>
                  <a:cubicBezTo>
                    <a:pt x="151" y="50"/>
                    <a:pt x="155" y="46"/>
                    <a:pt x="159" y="43"/>
                  </a:cubicBezTo>
                  <a:cubicBezTo>
                    <a:pt x="164" y="38"/>
                    <a:pt x="170" y="35"/>
                    <a:pt x="177" y="34"/>
                  </a:cubicBezTo>
                  <a:cubicBezTo>
                    <a:pt x="180" y="34"/>
                    <a:pt x="183" y="34"/>
                    <a:pt x="186" y="36"/>
                  </a:cubicBezTo>
                  <a:cubicBezTo>
                    <a:pt x="189" y="38"/>
                    <a:pt x="191" y="42"/>
                    <a:pt x="188" y="46"/>
                  </a:cubicBezTo>
                  <a:cubicBezTo>
                    <a:pt x="187" y="47"/>
                    <a:pt x="186" y="47"/>
                    <a:pt x="186" y="48"/>
                  </a:cubicBezTo>
                  <a:cubicBezTo>
                    <a:pt x="186" y="48"/>
                    <a:pt x="186" y="49"/>
                    <a:pt x="186" y="49"/>
                  </a:cubicBezTo>
                  <a:cubicBezTo>
                    <a:pt x="190" y="51"/>
                    <a:pt x="190" y="52"/>
                    <a:pt x="189" y="56"/>
                  </a:cubicBezTo>
                  <a:cubicBezTo>
                    <a:pt x="188" y="57"/>
                    <a:pt x="187" y="59"/>
                    <a:pt x="185" y="60"/>
                  </a:cubicBezTo>
                  <a:cubicBezTo>
                    <a:pt x="182" y="63"/>
                    <a:pt x="179" y="66"/>
                    <a:pt x="175" y="68"/>
                  </a:cubicBezTo>
                  <a:cubicBezTo>
                    <a:pt x="170" y="73"/>
                    <a:pt x="164" y="76"/>
                    <a:pt x="158" y="80"/>
                  </a:cubicBezTo>
                  <a:cubicBezTo>
                    <a:pt x="152" y="85"/>
                    <a:pt x="145" y="86"/>
                    <a:pt x="138" y="87"/>
                  </a:cubicBezTo>
                  <a:cubicBezTo>
                    <a:pt x="127" y="88"/>
                    <a:pt x="117" y="90"/>
                    <a:pt x="106" y="92"/>
                  </a:cubicBezTo>
                  <a:cubicBezTo>
                    <a:pt x="101" y="92"/>
                    <a:pt x="95" y="93"/>
                    <a:pt x="90" y="93"/>
                  </a:cubicBezTo>
                  <a:cubicBezTo>
                    <a:pt x="86" y="94"/>
                    <a:pt x="82" y="93"/>
                    <a:pt x="78" y="91"/>
                  </a:cubicBezTo>
                  <a:cubicBezTo>
                    <a:pt x="64" y="84"/>
                    <a:pt x="49" y="78"/>
                    <a:pt x="34" y="71"/>
                  </a:cubicBezTo>
                  <a:cubicBezTo>
                    <a:pt x="30" y="69"/>
                    <a:pt x="25" y="67"/>
                    <a:pt x="21" y="64"/>
                  </a:cubicBezTo>
                  <a:cubicBezTo>
                    <a:pt x="16" y="62"/>
                    <a:pt x="11" y="61"/>
                    <a:pt x="6" y="61"/>
                  </a:cubicBezTo>
                  <a:cubicBezTo>
                    <a:pt x="2" y="60"/>
                    <a:pt x="0" y="59"/>
                    <a:pt x="0" y="55"/>
                  </a:cubicBezTo>
                  <a:cubicBezTo>
                    <a:pt x="0" y="40"/>
                    <a:pt x="0" y="26"/>
                    <a:pt x="0" y="12"/>
                  </a:cubicBezTo>
                  <a:cubicBezTo>
                    <a:pt x="0" y="9"/>
                    <a:pt x="1" y="8"/>
                    <a:pt x="4" y="7"/>
                  </a:cubicBezTo>
                  <a:cubicBezTo>
                    <a:pt x="19" y="2"/>
                    <a:pt x="35" y="0"/>
                    <a:pt x="51" y="0"/>
                  </a:cubicBezTo>
                  <a:cubicBezTo>
                    <a:pt x="61" y="1"/>
                    <a:pt x="71" y="4"/>
                    <a:pt x="80" y="8"/>
                  </a:cubicBezTo>
                  <a:cubicBezTo>
                    <a:pt x="80" y="8"/>
                    <a:pt x="80" y="8"/>
                    <a:pt x="80" y="8"/>
                  </a:cubicBezTo>
                  <a:cubicBezTo>
                    <a:pt x="90" y="15"/>
                    <a:pt x="101" y="16"/>
                    <a:pt x="112" y="16"/>
                  </a:cubicBezTo>
                  <a:cubicBezTo>
                    <a:pt x="122" y="17"/>
                    <a:pt x="131" y="19"/>
                    <a:pt x="140" y="22"/>
                  </a:cubicBezTo>
                  <a:cubicBezTo>
                    <a:pt x="144" y="23"/>
                    <a:pt x="148" y="25"/>
                    <a:pt x="150" y="29"/>
                  </a:cubicBezTo>
                  <a:cubicBezTo>
                    <a:pt x="151" y="31"/>
                    <a:pt x="151" y="33"/>
                    <a:pt x="151" y="35"/>
                  </a:cubicBezTo>
                  <a:cubicBezTo>
                    <a:pt x="149" y="43"/>
                    <a:pt x="143" y="47"/>
                    <a:pt x="137" y="47"/>
                  </a:cubicBezTo>
                  <a:cubicBezTo>
                    <a:pt x="124" y="46"/>
                    <a:pt x="111" y="45"/>
                    <a:pt x="99" y="44"/>
                  </a:cubicBezTo>
                  <a:cubicBezTo>
                    <a:pt x="94" y="44"/>
                    <a:pt x="90" y="44"/>
                    <a:pt x="85" y="4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p>
          </p:txBody>
        </p:sp>
        <p:sp>
          <p:nvSpPr>
            <p:cNvPr id="96" name="Freeform 79"/>
            <p:cNvSpPr>
              <a:spLocks noEditPoints="1"/>
            </p:cNvSpPr>
            <p:nvPr/>
          </p:nvSpPr>
          <p:spPr bwMode="auto">
            <a:xfrm>
              <a:off x="1390999" y="1468089"/>
              <a:ext cx="465137" cy="434975"/>
            </a:xfrm>
            <a:custGeom>
              <a:avLst/>
              <a:gdLst>
                <a:gd name="T0" fmla="*/ 99 w 164"/>
                <a:gd name="T1" fmla="*/ 141 h 153"/>
                <a:gd name="T2" fmla="*/ 56 w 164"/>
                <a:gd name="T3" fmla="*/ 133 h 153"/>
                <a:gd name="T4" fmla="*/ 10 w 164"/>
                <a:gd name="T5" fmla="*/ 121 h 153"/>
                <a:gd name="T6" fmla="*/ 19 w 164"/>
                <a:gd name="T7" fmla="*/ 106 h 153"/>
                <a:gd name="T8" fmla="*/ 18 w 164"/>
                <a:gd name="T9" fmla="*/ 98 h 153"/>
                <a:gd name="T10" fmla="*/ 2 w 164"/>
                <a:gd name="T11" fmla="*/ 91 h 153"/>
                <a:gd name="T12" fmla="*/ 0 w 164"/>
                <a:gd name="T13" fmla="*/ 75 h 153"/>
                <a:gd name="T14" fmla="*/ 15 w 164"/>
                <a:gd name="T15" fmla="*/ 71 h 153"/>
                <a:gd name="T16" fmla="*/ 19 w 164"/>
                <a:gd name="T17" fmla="*/ 62 h 153"/>
                <a:gd name="T18" fmla="*/ 9 w 164"/>
                <a:gd name="T19" fmla="*/ 50 h 153"/>
                <a:gd name="T20" fmla="*/ 14 w 164"/>
                <a:gd name="T21" fmla="*/ 36 h 153"/>
                <a:gd name="T22" fmla="*/ 30 w 164"/>
                <a:gd name="T23" fmla="*/ 39 h 153"/>
                <a:gd name="T24" fmla="*/ 37 w 164"/>
                <a:gd name="T25" fmla="*/ 34 h 153"/>
                <a:gd name="T26" fmla="*/ 34 w 164"/>
                <a:gd name="T27" fmla="*/ 18 h 153"/>
                <a:gd name="T28" fmla="*/ 47 w 164"/>
                <a:gd name="T29" fmla="*/ 8 h 153"/>
                <a:gd name="T30" fmla="*/ 59 w 164"/>
                <a:gd name="T31" fmla="*/ 19 h 153"/>
                <a:gd name="T32" fmla="*/ 68 w 164"/>
                <a:gd name="T33" fmla="*/ 18 h 153"/>
                <a:gd name="T34" fmla="*/ 73 w 164"/>
                <a:gd name="T35" fmla="*/ 3 h 153"/>
                <a:gd name="T36" fmla="*/ 89 w 164"/>
                <a:gd name="T37" fmla="*/ 0 h 153"/>
                <a:gd name="T38" fmla="*/ 94 w 164"/>
                <a:gd name="T39" fmla="*/ 15 h 153"/>
                <a:gd name="T40" fmla="*/ 101 w 164"/>
                <a:gd name="T41" fmla="*/ 19 h 153"/>
                <a:gd name="T42" fmla="*/ 114 w 164"/>
                <a:gd name="T43" fmla="*/ 9 h 153"/>
                <a:gd name="T44" fmla="*/ 129 w 164"/>
                <a:gd name="T45" fmla="*/ 14 h 153"/>
                <a:gd name="T46" fmla="*/ 125 w 164"/>
                <a:gd name="T47" fmla="*/ 30 h 153"/>
                <a:gd name="T48" fmla="*/ 131 w 164"/>
                <a:gd name="T49" fmla="*/ 38 h 153"/>
                <a:gd name="T50" fmla="*/ 146 w 164"/>
                <a:gd name="T51" fmla="*/ 34 h 153"/>
                <a:gd name="T52" fmla="*/ 156 w 164"/>
                <a:gd name="T53" fmla="*/ 46 h 153"/>
                <a:gd name="T54" fmla="*/ 146 w 164"/>
                <a:gd name="T55" fmla="*/ 59 h 153"/>
                <a:gd name="T56" fmla="*/ 147 w 164"/>
                <a:gd name="T57" fmla="*/ 69 h 153"/>
                <a:gd name="T58" fmla="*/ 162 w 164"/>
                <a:gd name="T59" fmla="*/ 73 h 153"/>
                <a:gd name="T60" fmla="*/ 164 w 164"/>
                <a:gd name="T61" fmla="*/ 89 h 153"/>
                <a:gd name="T62" fmla="*/ 149 w 164"/>
                <a:gd name="T63" fmla="*/ 94 h 153"/>
                <a:gd name="T64" fmla="*/ 146 w 164"/>
                <a:gd name="T65" fmla="*/ 100 h 153"/>
                <a:gd name="T66" fmla="*/ 156 w 164"/>
                <a:gd name="T67" fmla="*/ 114 h 153"/>
                <a:gd name="T68" fmla="*/ 150 w 164"/>
                <a:gd name="T69" fmla="*/ 128 h 153"/>
                <a:gd name="T70" fmla="*/ 134 w 164"/>
                <a:gd name="T71" fmla="*/ 125 h 153"/>
                <a:gd name="T72" fmla="*/ 126 w 164"/>
                <a:gd name="T73" fmla="*/ 131 h 153"/>
                <a:gd name="T74" fmla="*/ 130 w 164"/>
                <a:gd name="T75" fmla="*/ 146 h 153"/>
                <a:gd name="T76" fmla="*/ 123 w 164"/>
                <a:gd name="T77" fmla="*/ 153 h 153"/>
                <a:gd name="T78" fmla="*/ 84 w 164"/>
                <a:gd name="T79" fmla="*/ 121 h 153"/>
                <a:gd name="T80" fmla="*/ 81 w 164"/>
                <a:gd name="T81" fmla="*/ 4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4" h="153">
                  <a:moveTo>
                    <a:pt x="123" y="153"/>
                  </a:moveTo>
                  <a:cubicBezTo>
                    <a:pt x="117" y="145"/>
                    <a:pt x="108" y="143"/>
                    <a:pt x="99" y="141"/>
                  </a:cubicBezTo>
                  <a:cubicBezTo>
                    <a:pt x="90" y="140"/>
                    <a:pt x="82" y="139"/>
                    <a:pt x="73" y="138"/>
                  </a:cubicBezTo>
                  <a:cubicBezTo>
                    <a:pt x="67" y="137"/>
                    <a:pt x="61" y="136"/>
                    <a:pt x="56" y="133"/>
                  </a:cubicBezTo>
                  <a:cubicBezTo>
                    <a:pt x="42" y="126"/>
                    <a:pt x="28" y="122"/>
                    <a:pt x="12" y="123"/>
                  </a:cubicBezTo>
                  <a:cubicBezTo>
                    <a:pt x="12" y="123"/>
                    <a:pt x="11" y="122"/>
                    <a:pt x="10" y="121"/>
                  </a:cubicBezTo>
                  <a:cubicBezTo>
                    <a:pt x="6" y="114"/>
                    <a:pt x="6" y="116"/>
                    <a:pt x="12" y="111"/>
                  </a:cubicBezTo>
                  <a:cubicBezTo>
                    <a:pt x="14" y="109"/>
                    <a:pt x="16" y="107"/>
                    <a:pt x="19" y="106"/>
                  </a:cubicBezTo>
                  <a:cubicBezTo>
                    <a:pt x="20" y="105"/>
                    <a:pt x="20" y="104"/>
                    <a:pt x="19" y="102"/>
                  </a:cubicBezTo>
                  <a:cubicBezTo>
                    <a:pt x="19" y="101"/>
                    <a:pt x="19" y="100"/>
                    <a:pt x="18" y="98"/>
                  </a:cubicBezTo>
                  <a:cubicBezTo>
                    <a:pt x="17" y="94"/>
                    <a:pt x="17" y="94"/>
                    <a:pt x="13" y="93"/>
                  </a:cubicBezTo>
                  <a:cubicBezTo>
                    <a:pt x="9" y="93"/>
                    <a:pt x="6" y="92"/>
                    <a:pt x="2" y="91"/>
                  </a:cubicBezTo>
                  <a:cubicBezTo>
                    <a:pt x="1" y="91"/>
                    <a:pt x="0" y="90"/>
                    <a:pt x="0" y="89"/>
                  </a:cubicBezTo>
                  <a:cubicBezTo>
                    <a:pt x="0" y="84"/>
                    <a:pt x="0" y="80"/>
                    <a:pt x="0" y="75"/>
                  </a:cubicBezTo>
                  <a:cubicBezTo>
                    <a:pt x="0" y="74"/>
                    <a:pt x="1" y="73"/>
                    <a:pt x="2" y="73"/>
                  </a:cubicBezTo>
                  <a:cubicBezTo>
                    <a:pt x="7" y="72"/>
                    <a:pt x="11" y="71"/>
                    <a:pt x="15" y="71"/>
                  </a:cubicBezTo>
                  <a:cubicBezTo>
                    <a:pt x="17" y="70"/>
                    <a:pt x="17" y="70"/>
                    <a:pt x="18" y="68"/>
                  </a:cubicBezTo>
                  <a:cubicBezTo>
                    <a:pt x="18" y="66"/>
                    <a:pt x="19" y="64"/>
                    <a:pt x="19" y="62"/>
                  </a:cubicBezTo>
                  <a:cubicBezTo>
                    <a:pt x="20" y="61"/>
                    <a:pt x="19" y="59"/>
                    <a:pt x="19" y="59"/>
                  </a:cubicBezTo>
                  <a:cubicBezTo>
                    <a:pt x="15" y="56"/>
                    <a:pt x="12" y="53"/>
                    <a:pt x="9" y="50"/>
                  </a:cubicBezTo>
                  <a:cubicBezTo>
                    <a:pt x="7" y="49"/>
                    <a:pt x="7" y="48"/>
                    <a:pt x="8" y="47"/>
                  </a:cubicBezTo>
                  <a:cubicBezTo>
                    <a:pt x="10" y="43"/>
                    <a:pt x="12" y="39"/>
                    <a:pt x="14" y="36"/>
                  </a:cubicBezTo>
                  <a:cubicBezTo>
                    <a:pt x="15" y="34"/>
                    <a:pt x="16" y="34"/>
                    <a:pt x="18" y="34"/>
                  </a:cubicBezTo>
                  <a:cubicBezTo>
                    <a:pt x="22" y="36"/>
                    <a:pt x="26" y="37"/>
                    <a:pt x="30" y="39"/>
                  </a:cubicBezTo>
                  <a:cubicBezTo>
                    <a:pt x="31" y="39"/>
                    <a:pt x="32" y="39"/>
                    <a:pt x="34" y="38"/>
                  </a:cubicBezTo>
                  <a:cubicBezTo>
                    <a:pt x="35" y="36"/>
                    <a:pt x="36" y="35"/>
                    <a:pt x="37" y="34"/>
                  </a:cubicBezTo>
                  <a:cubicBezTo>
                    <a:pt x="39" y="33"/>
                    <a:pt x="39" y="31"/>
                    <a:pt x="38" y="29"/>
                  </a:cubicBezTo>
                  <a:cubicBezTo>
                    <a:pt x="37" y="25"/>
                    <a:pt x="36" y="21"/>
                    <a:pt x="34" y="18"/>
                  </a:cubicBezTo>
                  <a:cubicBezTo>
                    <a:pt x="34" y="16"/>
                    <a:pt x="34" y="15"/>
                    <a:pt x="35" y="14"/>
                  </a:cubicBezTo>
                  <a:cubicBezTo>
                    <a:pt x="39" y="12"/>
                    <a:pt x="43" y="10"/>
                    <a:pt x="47" y="8"/>
                  </a:cubicBezTo>
                  <a:cubicBezTo>
                    <a:pt x="48" y="7"/>
                    <a:pt x="49" y="7"/>
                    <a:pt x="50" y="8"/>
                  </a:cubicBezTo>
                  <a:cubicBezTo>
                    <a:pt x="53" y="12"/>
                    <a:pt x="56" y="15"/>
                    <a:pt x="59" y="19"/>
                  </a:cubicBezTo>
                  <a:cubicBezTo>
                    <a:pt x="60" y="20"/>
                    <a:pt x="60" y="20"/>
                    <a:pt x="62" y="19"/>
                  </a:cubicBezTo>
                  <a:cubicBezTo>
                    <a:pt x="64" y="19"/>
                    <a:pt x="66" y="18"/>
                    <a:pt x="68" y="18"/>
                  </a:cubicBezTo>
                  <a:cubicBezTo>
                    <a:pt x="70" y="17"/>
                    <a:pt x="71" y="17"/>
                    <a:pt x="71" y="15"/>
                  </a:cubicBezTo>
                  <a:cubicBezTo>
                    <a:pt x="71" y="11"/>
                    <a:pt x="72" y="7"/>
                    <a:pt x="73" y="3"/>
                  </a:cubicBezTo>
                  <a:cubicBezTo>
                    <a:pt x="73" y="1"/>
                    <a:pt x="74" y="0"/>
                    <a:pt x="77" y="0"/>
                  </a:cubicBezTo>
                  <a:cubicBezTo>
                    <a:pt x="81" y="0"/>
                    <a:pt x="85" y="0"/>
                    <a:pt x="89" y="0"/>
                  </a:cubicBezTo>
                  <a:cubicBezTo>
                    <a:pt x="90" y="0"/>
                    <a:pt x="91" y="1"/>
                    <a:pt x="91" y="2"/>
                  </a:cubicBezTo>
                  <a:cubicBezTo>
                    <a:pt x="92" y="7"/>
                    <a:pt x="93" y="11"/>
                    <a:pt x="94" y="15"/>
                  </a:cubicBezTo>
                  <a:cubicBezTo>
                    <a:pt x="94" y="17"/>
                    <a:pt x="94" y="17"/>
                    <a:pt x="96" y="18"/>
                  </a:cubicBezTo>
                  <a:cubicBezTo>
                    <a:pt x="97" y="18"/>
                    <a:pt x="99" y="18"/>
                    <a:pt x="101" y="19"/>
                  </a:cubicBezTo>
                  <a:cubicBezTo>
                    <a:pt x="104" y="20"/>
                    <a:pt x="105" y="19"/>
                    <a:pt x="107" y="17"/>
                  </a:cubicBezTo>
                  <a:cubicBezTo>
                    <a:pt x="109" y="14"/>
                    <a:pt x="112" y="11"/>
                    <a:pt x="114" y="9"/>
                  </a:cubicBezTo>
                  <a:cubicBezTo>
                    <a:pt x="115" y="7"/>
                    <a:pt x="116" y="7"/>
                    <a:pt x="118" y="8"/>
                  </a:cubicBezTo>
                  <a:cubicBezTo>
                    <a:pt x="121" y="10"/>
                    <a:pt x="125" y="12"/>
                    <a:pt x="129" y="14"/>
                  </a:cubicBezTo>
                  <a:cubicBezTo>
                    <a:pt x="130" y="15"/>
                    <a:pt x="131" y="16"/>
                    <a:pt x="130" y="18"/>
                  </a:cubicBezTo>
                  <a:cubicBezTo>
                    <a:pt x="128" y="22"/>
                    <a:pt x="127" y="26"/>
                    <a:pt x="125" y="30"/>
                  </a:cubicBezTo>
                  <a:cubicBezTo>
                    <a:pt x="125" y="31"/>
                    <a:pt x="125" y="32"/>
                    <a:pt x="126" y="33"/>
                  </a:cubicBezTo>
                  <a:cubicBezTo>
                    <a:pt x="128" y="35"/>
                    <a:pt x="130" y="36"/>
                    <a:pt x="131" y="38"/>
                  </a:cubicBezTo>
                  <a:cubicBezTo>
                    <a:pt x="132" y="39"/>
                    <a:pt x="133" y="39"/>
                    <a:pt x="134" y="39"/>
                  </a:cubicBezTo>
                  <a:cubicBezTo>
                    <a:pt x="138" y="37"/>
                    <a:pt x="142" y="36"/>
                    <a:pt x="146" y="34"/>
                  </a:cubicBezTo>
                  <a:cubicBezTo>
                    <a:pt x="148" y="34"/>
                    <a:pt x="149" y="34"/>
                    <a:pt x="150" y="36"/>
                  </a:cubicBezTo>
                  <a:cubicBezTo>
                    <a:pt x="152" y="39"/>
                    <a:pt x="154" y="43"/>
                    <a:pt x="156" y="46"/>
                  </a:cubicBezTo>
                  <a:cubicBezTo>
                    <a:pt x="157" y="48"/>
                    <a:pt x="157" y="49"/>
                    <a:pt x="156" y="50"/>
                  </a:cubicBezTo>
                  <a:cubicBezTo>
                    <a:pt x="152" y="53"/>
                    <a:pt x="149" y="56"/>
                    <a:pt x="146" y="59"/>
                  </a:cubicBezTo>
                  <a:cubicBezTo>
                    <a:pt x="145" y="60"/>
                    <a:pt x="144" y="60"/>
                    <a:pt x="145" y="62"/>
                  </a:cubicBezTo>
                  <a:cubicBezTo>
                    <a:pt x="146" y="64"/>
                    <a:pt x="146" y="66"/>
                    <a:pt x="147" y="69"/>
                  </a:cubicBezTo>
                  <a:cubicBezTo>
                    <a:pt x="147" y="69"/>
                    <a:pt x="148" y="70"/>
                    <a:pt x="149" y="71"/>
                  </a:cubicBezTo>
                  <a:cubicBezTo>
                    <a:pt x="153" y="71"/>
                    <a:pt x="157" y="72"/>
                    <a:pt x="162" y="73"/>
                  </a:cubicBezTo>
                  <a:cubicBezTo>
                    <a:pt x="164" y="73"/>
                    <a:pt x="164" y="74"/>
                    <a:pt x="164" y="76"/>
                  </a:cubicBezTo>
                  <a:cubicBezTo>
                    <a:pt x="164" y="80"/>
                    <a:pt x="164" y="84"/>
                    <a:pt x="164" y="89"/>
                  </a:cubicBezTo>
                  <a:cubicBezTo>
                    <a:pt x="164" y="90"/>
                    <a:pt x="164" y="91"/>
                    <a:pt x="162" y="91"/>
                  </a:cubicBezTo>
                  <a:cubicBezTo>
                    <a:pt x="158" y="92"/>
                    <a:pt x="153" y="93"/>
                    <a:pt x="149" y="94"/>
                  </a:cubicBezTo>
                  <a:cubicBezTo>
                    <a:pt x="148" y="94"/>
                    <a:pt x="147" y="94"/>
                    <a:pt x="147" y="96"/>
                  </a:cubicBezTo>
                  <a:cubicBezTo>
                    <a:pt x="146" y="97"/>
                    <a:pt x="146" y="99"/>
                    <a:pt x="146" y="100"/>
                  </a:cubicBezTo>
                  <a:cubicBezTo>
                    <a:pt x="144" y="103"/>
                    <a:pt x="145" y="105"/>
                    <a:pt x="148" y="107"/>
                  </a:cubicBezTo>
                  <a:cubicBezTo>
                    <a:pt x="151" y="109"/>
                    <a:pt x="153" y="112"/>
                    <a:pt x="156" y="114"/>
                  </a:cubicBezTo>
                  <a:cubicBezTo>
                    <a:pt x="157" y="115"/>
                    <a:pt x="157" y="116"/>
                    <a:pt x="156" y="118"/>
                  </a:cubicBezTo>
                  <a:cubicBezTo>
                    <a:pt x="154" y="121"/>
                    <a:pt x="152" y="125"/>
                    <a:pt x="150" y="128"/>
                  </a:cubicBezTo>
                  <a:cubicBezTo>
                    <a:pt x="149" y="130"/>
                    <a:pt x="148" y="131"/>
                    <a:pt x="146" y="130"/>
                  </a:cubicBezTo>
                  <a:cubicBezTo>
                    <a:pt x="142" y="128"/>
                    <a:pt x="138" y="127"/>
                    <a:pt x="134" y="125"/>
                  </a:cubicBezTo>
                  <a:cubicBezTo>
                    <a:pt x="133" y="125"/>
                    <a:pt x="132" y="125"/>
                    <a:pt x="131" y="126"/>
                  </a:cubicBezTo>
                  <a:cubicBezTo>
                    <a:pt x="130" y="128"/>
                    <a:pt x="128" y="130"/>
                    <a:pt x="126" y="131"/>
                  </a:cubicBezTo>
                  <a:cubicBezTo>
                    <a:pt x="125" y="132"/>
                    <a:pt x="125" y="133"/>
                    <a:pt x="125" y="134"/>
                  </a:cubicBezTo>
                  <a:cubicBezTo>
                    <a:pt x="127" y="138"/>
                    <a:pt x="128" y="142"/>
                    <a:pt x="130" y="146"/>
                  </a:cubicBezTo>
                  <a:cubicBezTo>
                    <a:pt x="131" y="148"/>
                    <a:pt x="130" y="149"/>
                    <a:pt x="129" y="150"/>
                  </a:cubicBezTo>
                  <a:cubicBezTo>
                    <a:pt x="127" y="151"/>
                    <a:pt x="125" y="152"/>
                    <a:pt x="123" y="153"/>
                  </a:cubicBezTo>
                  <a:close/>
                  <a:moveTo>
                    <a:pt x="43" y="82"/>
                  </a:moveTo>
                  <a:cubicBezTo>
                    <a:pt x="44" y="104"/>
                    <a:pt x="61" y="121"/>
                    <a:pt x="84" y="121"/>
                  </a:cubicBezTo>
                  <a:cubicBezTo>
                    <a:pt x="105" y="120"/>
                    <a:pt x="121" y="103"/>
                    <a:pt x="121" y="80"/>
                  </a:cubicBezTo>
                  <a:cubicBezTo>
                    <a:pt x="121" y="60"/>
                    <a:pt x="103" y="43"/>
                    <a:pt x="81" y="43"/>
                  </a:cubicBezTo>
                  <a:cubicBezTo>
                    <a:pt x="60" y="44"/>
                    <a:pt x="43" y="62"/>
                    <a:pt x="43" y="8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p>
          </p:txBody>
        </p:sp>
        <p:sp>
          <p:nvSpPr>
            <p:cNvPr id="97" name="Freeform 80"/>
            <p:cNvSpPr>
              <a:spLocks/>
            </p:cNvSpPr>
            <p:nvPr/>
          </p:nvSpPr>
          <p:spPr bwMode="auto">
            <a:xfrm>
              <a:off x="1211611" y="1820514"/>
              <a:ext cx="73025" cy="212725"/>
            </a:xfrm>
            <a:custGeom>
              <a:avLst/>
              <a:gdLst>
                <a:gd name="T0" fmla="*/ 1 w 26"/>
                <a:gd name="T1" fmla="*/ 37 h 75"/>
                <a:gd name="T2" fmla="*/ 1 w 26"/>
                <a:gd name="T3" fmla="*/ 6 h 75"/>
                <a:gd name="T4" fmla="*/ 6 w 26"/>
                <a:gd name="T5" fmla="*/ 0 h 75"/>
                <a:gd name="T6" fmla="*/ 20 w 26"/>
                <a:gd name="T7" fmla="*/ 0 h 75"/>
                <a:gd name="T8" fmla="*/ 26 w 26"/>
                <a:gd name="T9" fmla="*/ 6 h 75"/>
                <a:gd name="T10" fmla="*/ 26 w 26"/>
                <a:gd name="T11" fmla="*/ 69 h 75"/>
                <a:gd name="T12" fmla="*/ 20 w 26"/>
                <a:gd name="T13" fmla="*/ 75 h 75"/>
                <a:gd name="T14" fmla="*/ 6 w 26"/>
                <a:gd name="T15" fmla="*/ 75 h 75"/>
                <a:gd name="T16" fmla="*/ 1 w 26"/>
                <a:gd name="T17" fmla="*/ 69 h 75"/>
                <a:gd name="T18" fmla="*/ 1 w 26"/>
                <a:gd name="T19"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75">
                  <a:moveTo>
                    <a:pt x="1" y="37"/>
                  </a:moveTo>
                  <a:cubicBezTo>
                    <a:pt x="1" y="27"/>
                    <a:pt x="1" y="16"/>
                    <a:pt x="1" y="6"/>
                  </a:cubicBezTo>
                  <a:cubicBezTo>
                    <a:pt x="1" y="2"/>
                    <a:pt x="2" y="0"/>
                    <a:pt x="6" y="0"/>
                  </a:cubicBezTo>
                  <a:cubicBezTo>
                    <a:pt x="11" y="0"/>
                    <a:pt x="15" y="0"/>
                    <a:pt x="20" y="0"/>
                  </a:cubicBezTo>
                  <a:cubicBezTo>
                    <a:pt x="24" y="0"/>
                    <a:pt x="26" y="2"/>
                    <a:pt x="26" y="6"/>
                  </a:cubicBezTo>
                  <a:cubicBezTo>
                    <a:pt x="26" y="27"/>
                    <a:pt x="26" y="48"/>
                    <a:pt x="26" y="69"/>
                  </a:cubicBezTo>
                  <a:cubicBezTo>
                    <a:pt x="26" y="73"/>
                    <a:pt x="24" y="75"/>
                    <a:pt x="20" y="75"/>
                  </a:cubicBezTo>
                  <a:cubicBezTo>
                    <a:pt x="15" y="75"/>
                    <a:pt x="11" y="75"/>
                    <a:pt x="6" y="75"/>
                  </a:cubicBezTo>
                  <a:cubicBezTo>
                    <a:pt x="2" y="75"/>
                    <a:pt x="1" y="73"/>
                    <a:pt x="1" y="69"/>
                  </a:cubicBezTo>
                  <a:cubicBezTo>
                    <a:pt x="0" y="59"/>
                    <a:pt x="1" y="48"/>
                    <a:pt x="1"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p>
          </p:txBody>
        </p:sp>
      </p:grpSp>
      <p:pic>
        <p:nvPicPr>
          <p:cNvPr id="98" name="Picture 9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75882" y="1631421"/>
            <a:ext cx="327905" cy="210796"/>
          </a:xfrm>
          <a:prstGeom prst="rect">
            <a:avLst/>
          </a:prstGeom>
        </p:spPr>
      </p:pic>
      <p:pic>
        <p:nvPicPr>
          <p:cNvPr id="99" name="Picture 98"/>
          <p:cNvPicPr>
            <a:picLocks noChangeAspect="1"/>
          </p:cNvPicPr>
          <p:nvPr/>
        </p:nvPicPr>
        <p:blipFill>
          <a:blip r:embed="rId4"/>
          <a:stretch>
            <a:fillRect/>
          </a:stretch>
        </p:blipFill>
        <p:spPr>
          <a:xfrm>
            <a:off x="7573781" y="1622865"/>
            <a:ext cx="228454" cy="259179"/>
          </a:xfrm>
          <a:prstGeom prst="rect">
            <a:avLst/>
          </a:prstGeom>
        </p:spPr>
      </p:pic>
      <p:pic>
        <p:nvPicPr>
          <p:cNvPr id="100" name="Picture 99"/>
          <p:cNvPicPr>
            <a:picLocks noChangeAspect="1"/>
          </p:cNvPicPr>
          <p:nvPr/>
        </p:nvPicPr>
        <p:blipFill>
          <a:blip r:embed="rId5"/>
          <a:stretch>
            <a:fillRect/>
          </a:stretch>
        </p:blipFill>
        <p:spPr>
          <a:xfrm>
            <a:off x="9835941" y="1630911"/>
            <a:ext cx="274221" cy="286296"/>
          </a:xfrm>
          <a:prstGeom prst="rect">
            <a:avLst/>
          </a:prstGeom>
        </p:spPr>
      </p:pic>
      <p:sp>
        <p:nvSpPr>
          <p:cNvPr id="42" name="Rectangle 41"/>
          <p:cNvSpPr/>
          <p:nvPr/>
        </p:nvSpPr>
        <p:spPr>
          <a:xfrm>
            <a:off x="3209895" y="2152422"/>
            <a:ext cx="1808532" cy="2054409"/>
          </a:xfrm>
          <a:prstGeom prst="rect">
            <a:avLst/>
          </a:prstGeom>
        </p:spPr>
        <p:txBody>
          <a:bodyPr wrap="square">
            <a:spAutoFit/>
          </a:bodyPr>
          <a:lstStyle/>
          <a:p>
            <a:pPr marL="171450" lvl="0" indent="-171450" eaLnBrk="0" fontAlgn="base" hangingPunct="0">
              <a:lnSpc>
                <a:spcPct val="150000"/>
              </a:lnSpc>
              <a:spcBef>
                <a:spcPct val="0"/>
              </a:spcBef>
              <a:spcAft>
                <a:spcPct val="0"/>
              </a:spcAft>
              <a:buFont typeface="Wingdings" panose="05000000000000000000" pitchFamily="2" charset="2"/>
              <a:buChar char="ü"/>
            </a:pPr>
            <a:r>
              <a:rPr lang="en-US" altLang="en-US" sz="1000" dirty="0">
                <a:solidFill>
                  <a:schemeClr val="tx1">
                    <a:lumMod val="75000"/>
                  </a:schemeClr>
                </a:solidFill>
              </a:rPr>
              <a:t>Android/iOS/BB/Windows</a:t>
            </a:r>
          </a:p>
          <a:p>
            <a:pPr marL="171450" indent="-171450" eaLnBrk="0" fontAlgn="base" hangingPunct="0">
              <a:lnSpc>
                <a:spcPct val="150000"/>
              </a:lnSpc>
              <a:spcBef>
                <a:spcPct val="0"/>
              </a:spcBef>
              <a:spcAft>
                <a:spcPct val="0"/>
              </a:spcAft>
              <a:buFont typeface="Wingdings" panose="05000000000000000000" pitchFamily="2" charset="2"/>
              <a:buChar char="ü"/>
            </a:pPr>
            <a:r>
              <a:rPr lang="en-US" altLang="en-US" sz="1000" dirty="0">
                <a:solidFill>
                  <a:schemeClr val="tx1">
                    <a:lumMod val="75000"/>
                  </a:schemeClr>
                </a:solidFill>
              </a:rPr>
              <a:t>Mobile Apps (Native/Hybrid/Web)</a:t>
            </a:r>
          </a:p>
          <a:p>
            <a:pPr marL="171450" indent="-171450" eaLnBrk="0" fontAlgn="base" hangingPunct="0">
              <a:lnSpc>
                <a:spcPct val="150000"/>
              </a:lnSpc>
              <a:spcBef>
                <a:spcPct val="0"/>
              </a:spcBef>
              <a:spcAft>
                <a:spcPct val="0"/>
              </a:spcAft>
              <a:buFont typeface="Wingdings" panose="05000000000000000000" pitchFamily="2" charset="2"/>
              <a:buChar char="ü"/>
            </a:pPr>
            <a:r>
              <a:rPr lang="en-US" altLang="en-US" sz="1000" dirty="0">
                <a:solidFill>
                  <a:schemeClr val="tx1">
                    <a:lumMod val="75000"/>
                  </a:schemeClr>
                </a:solidFill>
              </a:rPr>
              <a:t>Developer previews</a:t>
            </a:r>
          </a:p>
          <a:p>
            <a:pPr marL="171450" indent="-171450" eaLnBrk="0" fontAlgn="base" hangingPunct="0">
              <a:lnSpc>
                <a:spcPct val="150000"/>
              </a:lnSpc>
              <a:spcBef>
                <a:spcPct val="0"/>
              </a:spcBef>
              <a:spcAft>
                <a:spcPct val="0"/>
              </a:spcAft>
              <a:buFont typeface="Wingdings" panose="05000000000000000000" pitchFamily="2" charset="2"/>
              <a:buChar char="ü"/>
            </a:pPr>
            <a:r>
              <a:rPr lang="en-US" altLang="en-US" sz="1000" dirty="0">
                <a:solidFill>
                  <a:schemeClr val="tx1">
                    <a:lumMod val="75000"/>
                  </a:schemeClr>
                </a:solidFill>
              </a:rPr>
              <a:t>Mobile Automation</a:t>
            </a:r>
          </a:p>
          <a:p>
            <a:pPr marL="171450" indent="-171450" eaLnBrk="0" fontAlgn="base" hangingPunct="0">
              <a:lnSpc>
                <a:spcPct val="150000"/>
              </a:lnSpc>
              <a:spcBef>
                <a:spcPct val="0"/>
              </a:spcBef>
              <a:spcAft>
                <a:spcPct val="0"/>
              </a:spcAft>
              <a:buFont typeface="Wingdings" panose="05000000000000000000" pitchFamily="2" charset="2"/>
              <a:buChar char="ü"/>
            </a:pPr>
            <a:endParaRPr lang="en-US" altLang="en-US" sz="1100" dirty="0"/>
          </a:p>
          <a:p>
            <a:pPr marL="171450" indent="-171450" eaLnBrk="0" fontAlgn="base" hangingPunct="0">
              <a:lnSpc>
                <a:spcPct val="150000"/>
              </a:lnSpc>
              <a:spcBef>
                <a:spcPct val="0"/>
              </a:spcBef>
              <a:spcAft>
                <a:spcPct val="0"/>
              </a:spcAft>
              <a:buFont typeface="Wingdings" panose="05000000000000000000" pitchFamily="2" charset="2"/>
              <a:buChar char="ü"/>
            </a:pPr>
            <a:endParaRPr lang="en-US" altLang="en-US" sz="1000" dirty="0">
              <a:solidFill>
                <a:schemeClr val="tx1">
                  <a:lumMod val="75000"/>
                </a:schemeClr>
              </a:solidFill>
            </a:endParaRPr>
          </a:p>
          <a:p>
            <a:pPr marL="171450" indent="-171450" eaLnBrk="0" fontAlgn="base" hangingPunct="0">
              <a:lnSpc>
                <a:spcPct val="150000"/>
              </a:lnSpc>
              <a:spcBef>
                <a:spcPct val="0"/>
              </a:spcBef>
              <a:spcAft>
                <a:spcPct val="0"/>
              </a:spcAft>
              <a:buFont typeface="Wingdings" panose="05000000000000000000" pitchFamily="2" charset="2"/>
              <a:buChar char="ü"/>
            </a:pPr>
            <a:endParaRPr lang="en-US" altLang="en-US" sz="1100" dirty="0"/>
          </a:p>
        </p:txBody>
      </p:sp>
      <p:sp>
        <p:nvSpPr>
          <p:cNvPr id="44" name="Rectangle 43"/>
          <p:cNvSpPr/>
          <p:nvPr/>
        </p:nvSpPr>
        <p:spPr>
          <a:xfrm>
            <a:off x="5426589" y="2156969"/>
            <a:ext cx="1808532" cy="2054409"/>
          </a:xfrm>
          <a:prstGeom prst="rect">
            <a:avLst/>
          </a:prstGeom>
        </p:spPr>
        <p:txBody>
          <a:bodyPr wrap="square">
            <a:spAutoFit/>
          </a:bodyPr>
          <a:lstStyle/>
          <a:p>
            <a:pPr marL="171450" lvl="0" indent="-171450" eaLnBrk="0" fontAlgn="base" hangingPunct="0">
              <a:lnSpc>
                <a:spcPct val="150000"/>
              </a:lnSpc>
              <a:spcBef>
                <a:spcPct val="0"/>
              </a:spcBef>
              <a:spcAft>
                <a:spcPct val="0"/>
              </a:spcAft>
              <a:buFont typeface="Wingdings" panose="05000000000000000000" pitchFamily="2" charset="2"/>
              <a:buChar char="ü"/>
            </a:pPr>
            <a:r>
              <a:rPr lang="en-US" altLang="en-US" sz="1000" dirty="0">
                <a:solidFill>
                  <a:schemeClr val="tx1">
                    <a:lumMod val="75000"/>
                  </a:schemeClr>
                </a:solidFill>
              </a:rPr>
              <a:t>Test Automation Consulting</a:t>
            </a:r>
          </a:p>
          <a:p>
            <a:pPr marL="171450" indent="-171450" eaLnBrk="0" fontAlgn="base" hangingPunct="0">
              <a:lnSpc>
                <a:spcPct val="150000"/>
              </a:lnSpc>
              <a:spcBef>
                <a:spcPct val="0"/>
              </a:spcBef>
              <a:spcAft>
                <a:spcPct val="0"/>
              </a:spcAft>
              <a:buFont typeface="Wingdings" panose="05000000000000000000" pitchFamily="2" charset="2"/>
              <a:buChar char="ü"/>
            </a:pPr>
            <a:r>
              <a:rPr lang="en-US" altLang="en-US" sz="1000" dirty="0">
                <a:solidFill>
                  <a:schemeClr val="tx1">
                    <a:lumMod val="75000"/>
                  </a:schemeClr>
                </a:solidFill>
              </a:rPr>
              <a:t>Test Framework setup</a:t>
            </a:r>
          </a:p>
          <a:p>
            <a:pPr marL="171450" indent="-171450" eaLnBrk="0" fontAlgn="base" hangingPunct="0">
              <a:lnSpc>
                <a:spcPct val="150000"/>
              </a:lnSpc>
              <a:spcBef>
                <a:spcPct val="0"/>
              </a:spcBef>
              <a:spcAft>
                <a:spcPct val="0"/>
              </a:spcAft>
              <a:buFont typeface="Wingdings" panose="05000000000000000000" pitchFamily="2" charset="2"/>
              <a:buChar char="ü"/>
            </a:pPr>
            <a:r>
              <a:rPr lang="en-US" altLang="en-US" sz="1000" dirty="0">
                <a:solidFill>
                  <a:schemeClr val="tx1">
                    <a:lumMod val="75000"/>
                  </a:schemeClr>
                </a:solidFill>
              </a:rPr>
              <a:t>Test Design</a:t>
            </a:r>
          </a:p>
          <a:p>
            <a:pPr marL="171450" lvl="0" indent="-171450" eaLnBrk="0" fontAlgn="base" hangingPunct="0">
              <a:lnSpc>
                <a:spcPct val="150000"/>
              </a:lnSpc>
              <a:spcBef>
                <a:spcPct val="0"/>
              </a:spcBef>
              <a:spcAft>
                <a:spcPct val="0"/>
              </a:spcAft>
              <a:buFont typeface="Wingdings" panose="05000000000000000000" pitchFamily="2" charset="2"/>
              <a:buChar char="ü"/>
            </a:pPr>
            <a:r>
              <a:rPr lang="en-US" altLang="en-US" sz="1000" dirty="0">
                <a:solidFill>
                  <a:schemeClr val="tx1">
                    <a:lumMod val="75000"/>
                  </a:schemeClr>
                </a:solidFill>
              </a:rPr>
              <a:t>Test execution &amp; Maintenance</a:t>
            </a:r>
          </a:p>
          <a:p>
            <a:pPr marL="171450" indent="-171450" eaLnBrk="0" fontAlgn="base" hangingPunct="0">
              <a:lnSpc>
                <a:spcPct val="150000"/>
              </a:lnSpc>
              <a:spcBef>
                <a:spcPct val="0"/>
              </a:spcBef>
              <a:spcAft>
                <a:spcPct val="0"/>
              </a:spcAft>
              <a:buFont typeface="Wingdings" panose="05000000000000000000" pitchFamily="2" charset="2"/>
              <a:buChar char="ü"/>
            </a:pPr>
            <a:r>
              <a:rPr lang="en-US" altLang="en-US" sz="1000" dirty="0">
                <a:solidFill>
                  <a:schemeClr val="tx1">
                    <a:lumMod val="75000"/>
                  </a:schemeClr>
                </a:solidFill>
              </a:rPr>
              <a:t>Web Services/APIs</a:t>
            </a:r>
          </a:p>
          <a:p>
            <a:pPr marL="285750" indent="-285750" eaLnBrk="0" fontAlgn="base" hangingPunct="0">
              <a:lnSpc>
                <a:spcPct val="150000"/>
              </a:lnSpc>
              <a:spcBef>
                <a:spcPct val="0"/>
              </a:spcBef>
              <a:spcAft>
                <a:spcPct val="0"/>
              </a:spcAft>
              <a:buFont typeface="Wingdings" panose="05000000000000000000" pitchFamily="2" charset="2"/>
              <a:buChar char="ü"/>
            </a:pPr>
            <a:endParaRPr lang="en-US" altLang="en-US" sz="1400" dirty="0">
              <a:solidFill>
                <a:schemeClr val="tx1">
                  <a:lumMod val="75000"/>
                </a:schemeClr>
              </a:solidFill>
            </a:endParaRPr>
          </a:p>
          <a:p>
            <a:pPr marL="171450" lvl="0" indent="-171450" eaLnBrk="0" fontAlgn="base" hangingPunct="0">
              <a:lnSpc>
                <a:spcPct val="150000"/>
              </a:lnSpc>
              <a:spcBef>
                <a:spcPct val="0"/>
              </a:spcBef>
              <a:spcAft>
                <a:spcPct val="0"/>
              </a:spcAft>
              <a:buFont typeface="Wingdings" panose="05000000000000000000" pitchFamily="2" charset="2"/>
              <a:buChar char="ü"/>
            </a:pPr>
            <a:endParaRPr lang="en-US" altLang="en-US" sz="1100" dirty="0">
              <a:solidFill>
                <a:schemeClr val="tx1">
                  <a:lumMod val="75000"/>
                </a:schemeClr>
              </a:solidFill>
            </a:endParaRPr>
          </a:p>
        </p:txBody>
      </p:sp>
      <p:sp>
        <p:nvSpPr>
          <p:cNvPr id="46" name="Rectangle 45"/>
          <p:cNvSpPr/>
          <p:nvPr/>
        </p:nvSpPr>
        <p:spPr>
          <a:xfrm>
            <a:off x="7577377" y="2173658"/>
            <a:ext cx="1808532" cy="1985159"/>
          </a:xfrm>
          <a:prstGeom prst="rect">
            <a:avLst/>
          </a:prstGeom>
        </p:spPr>
        <p:txBody>
          <a:bodyPr wrap="square">
            <a:spAutoFit/>
          </a:bodyPr>
          <a:lstStyle/>
          <a:p>
            <a:pPr marL="171450" indent="-171450" eaLnBrk="0" fontAlgn="base" hangingPunct="0">
              <a:lnSpc>
                <a:spcPct val="150000"/>
              </a:lnSpc>
              <a:spcBef>
                <a:spcPct val="0"/>
              </a:spcBef>
              <a:spcAft>
                <a:spcPct val="0"/>
              </a:spcAft>
              <a:buFont typeface="Wingdings" panose="05000000000000000000" pitchFamily="2" charset="2"/>
              <a:buChar char="ü"/>
            </a:pPr>
            <a:r>
              <a:rPr lang="en-US" altLang="en-US" sz="1000" dirty="0">
                <a:solidFill>
                  <a:schemeClr val="tx1">
                    <a:lumMod val="75000"/>
                  </a:schemeClr>
                </a:solidFill>
              </a:rPr>
              <a:t>Load Testing &amp; </a:t>
            </a:r>
          </a:p>
          <a:p>
            <a:pPr eaLnBrk="0" fontAlgn="base" hangingPunct="0">
              <a:lnSpc>
                <a:spcPct val="150000"/>
              </a:lnSpc>
              <a:spcBef>
                <a:spcPct val="0"/>
              </a:spcBef>
              <a:spcAft>
                <a:spcPct val="0"/>
              </a:spcAft>
            </a:pPr>
            <a:r>
              <a:rPr lang="en-US" altLang="en-US" sz="1000" dirty="0">
                <a:solidFill>
                  <a:schemeClr val="tx1">
                    <a:lumMod val="75000"/>
                  </a:schemeClr>
                </a:solidFill>
              </a:rPr>
              <a:t>      Capacity assessment</a:t>
            </a:r>
          </a:p>
          <a:p>
            <a:pPr marL="171450" lvl="0" indent="-171450" eaLnBrk="0" fontAlgn="base" hangingPunct="0">
              <a:lnSpc>
                <a:spcPct val="150000"/>
              </a:lnSpc>
              <a:spcBef>
                <a:spcPct val="0"/>
              </a:spcBef>
              <a:spcAft>
                <a:spcPct val="0"/>
              </a:spcAft>
              <a:buFont typeface="Wingdings" panose="05000000000000000000" pitchFamily="2" charset="2"/>
              <a:buChar char="ü"/>
            </a:pPr>
            <a:r>
              <a:rPr lang="en-US" altLang="en-US" sz="1000" dirty="0">
                <a:solidFill>
                  <a:schemeClr val="tx1">
                    <a:lumMod val="75000"/>
                  </a:schemeClr>
                </a:solidFill>
              </a:rPr>
              <a:t>Mobile App Performance </a:t>
            </a:r>
          </a:p>
          <a:p>
            <a:pPr lvl="0" eaLnBrk="0" fontAlgn="base" hangingPunct="0">
              <a:lnSpc>
                <a:spcPct val="150000"/>
              </a:lnSpc>
              <a:spcBef>
                <a:spcPct val="0"/>
              </a:spcBef>
              <a:spcAft>
                <a:spcPct val="0"/>
              </a:spcAft>
            </a:pPr>
            <a:r>
              <a:rPr lang="en-US" altLang="en-US" sz="1000" dirty="0">
                <a:solidFill>
                  <a:schemeClr val="tx1">
                    <a:lumMod val="75000"/>
                  </a:schemeClr>
                </a:solidFill>
              </a:rPr>
              <a:t>      Assessment </a:t>
            </a:r>
          </a:p>
          <a:p>
            <a:pPr marL="171450" lvl="0" indent="-171450" eaLnBrk="0" fontAlgn="base" hangingPunct="0">
              <a:lnSpc>
                <a:spcPct val="150000"/>
              </a:lnSpc>
              <a:spcBef>
                <a:spcPct val="0"/>
              </a:spcBef>
              <a:spcAft>
                <a:spcPct val="0"/>
              </a:spcAft>
              <a:buFont typeface="Wingdings" panose="05000000000000000000" pitchFamily="2" charset="2"/>
              <a:buChar char="ü"/>
            </a:pPr>
            <a:r>
              <a:rPr lang="en-US" altLang="en-US" sz="1000" dirty="0">
                <a:solidFill>
                  <a:schemeClr val="tx1">
                    <a:lumMod val="75000"/>
                  </a:schemeClr>
                </a:solidFill>
              </a:rPr>
              <a:t>Performance Benchmarking</a:t>
            </a:r>
          </a:p>
          <a:p>
            <a:pPr marL="171450" indent="-171450" eaLnBrk="0" fontAlgn="base" hangingPunct="0">
              <a:lnSpc>
                <a:spcPct val="150000"/>
              </a:lnSpc>
              <a:spcBef>
                <a:spcPct val="0"/>
              </a:spcBef>
              <a:spcAft>
                <a:spcPct val="0"/>
              </a:spcAft>
              <a:buFont typeface="Wingdings" panose="05000000000000000000" pitchFamily="2" charset="2"/>
              <a:buChar char="ü"/>
            </a:pPr>
            <a:r>
              <a:rPr lang="en-US" altLang="en-US" sz="1000" dirty="0">
                <a:solidFill>
                  <a:schemeClr val="tx1">
                    <a:lumMod val="75000"/>
                  </a:schemeClr>
                </a:solidFill>
              </a:rPr>
              <a:t>Memory Leak detection</a:t>
            </a:r>
          </a:p>
          <a:p>
            <a:pPr marL="171450" lvl="0" indent="-171450" eaLnBrk="0" fontAlgn="base" hangingPunct="0">
              <a:lnSpc>
                <a:spcPct val="150000"/>
              </a:lnSpc>
              <a:spcBef>
                <a:spcPct val="0"/>
              </a:spcBef>
              <a:spcAft>
                <a:spcPct val="0"/>
              </a:spcAft>
              <a:buFont typeface="Wingdings" panose="05000000000000000000" pitchFamily="2" charset="2"/>
              <a:buChar char="ü"/>
            </a:pPr>
            <a:endParaRPr lang="en-US" altLang="en-US" sz="1000" dirty="0">
              <a:solidFill>
                <a:schemeClr val="tx1">
                  <a:lumMod val="75000"/>
                </a:schemeClr>
              </a:solidFill>
            </a:endParaRPr>
          </a:p>
          <a:p>
            <a:pPr eaLnBrk="0" fontAlgn="base" hangingPunct="0">
              <a:lnSpc>
                <a:spcPct val="150000"/>
              </a:lnSpc>
              <a:spcBef>
                <a:spcPct val="0"/>
              </a:spcBef>
              <a:spcAft>
                <a:spcPct val="0"/>
              </a:spcAft>
            </a:pPr>
            <a:endParaRPr lang="en-US" altLang="en-US" sz="1000" dirty="0">
              <a:solidFill>
                <a:schemeClr val="tx1">
                  <a:lumMod val="75000"/>
                </a:schemeClr>
              </a:solidFill>
            </a:endParaRPr>
          </a:p>
        </p:txBody>
      </p:sp>
      <p:sp>
        <p:nvSpPr>
          <p:cNvPr id="47" name="Rectangle 46"/>
          <p:cNvSpPr/>
          <p:nvPr/>
        </p:nvSpPr>
        <p:spPr>
          <a:xfrm>
            <a:off x="9742877" y="2174058"/>
            <a:ext cx="2264701" cy="1646605"/>
          </a:xfrm>
          <a:prstGeom prst="rect">
            <a:avLst/>
          </a:prstGeom>
        </p:spPr>
        <p:txBody>
          <a:bodyPr wrap="square">
            <a:spAutoFit/>
          </a:bodyPr>
          <a:lstStyle/>
          <a:p>
            <a:pPr marL="171450" lvl="0" indent="-171450" eaLnBrk="0" fontAlgn="base" hangingPunct="0">
              <a:lnSpc>
                <a:spcPct val="150000"/>
              </a:lnSpc>
              <a:spcBef>
                <a:spcPct val="0"/>
              </a:spcBef>
              <a:spcAft>
                <a:spcPct val="0"/>
              </a:spcAft>
              <a:buFont typeface="Wingdings" panose="05000000000000000000" pitchFamily="2" charset="2"/>
              <a:buChar char="ü"/>
            </a:pPr>
            <a:r>
              <a:rPr lang="en-US" altLang="en-US" sz="1000" dirty="0">
                <a:solidFill>
                  <a:schemeClr val="tx1">
                    <a:lumMod val="75000"/>
                  </a:schemeClr>
                </a:solidFill>
              </a:rPr>
              <a:t>Web Application </a:t>
            </a:r>
          </a:p>
          <a:p>
            <a:pPr lvl="0" eaLnBrk="0" fontAlgn="base" hangingPunct="0">
              <a:lnSpc>
                <a:spcPct val="150000"/>
              </a:lnSpc>
              <a:spcBef>
                <a:spcPct val="0"/>
              </a:spcBef>
              <a:spcAft>
                <a:spcPct val="0"/>
              </a:spcAft>
            </a:pPr>
            <a:r>
              <a:rPr lang="en-US" altLang="en-US" sz="1000" dirty="0">
                <a:solidFill>
                  <a:schemeClr val="tx1">
                    <a:lumMod val="75000"/>
                  </a:schemeClr>
                </a:solidFill>
              </a:rPr>
              <a:t>      Security Testing</a:t>
            </a:r>
          </a:p>
          <a:p>
            <a:pPr marL="171450" lvl="0" indent="-171450" eaLnBrk="0" fontAlgn="base" hangingPunct="0">
              <a:lnSpc>
                <a:spcPct val="150000"/>
              </a:lnSpc>
              <a:spcBef>
                <a:spcPct val="0"/>
              </a:spcBef>
              <a:spcAft>
                <a:spcPct val="0"/>
              </a:spcAft>
              <a:buFont typeface="Wingdings" panose="05000000000000000000" pitchFamily="2" charset="2"/>
              <a:buChar char="ü"/>
            </a:pPr>
            <a:r>
              <a:rPr lang="en-US" altLang="en-US" sz="1000" dirty="0">
                <a:solidFill>
                  <a:schemeClr val="tx1">
                    <a:lumMod val="75000"/>
                  </a:schemeClr>
                </a:solidFill>
              </a:rPr>
              <a:t>Mobile Application </a:t>
            </a:r>
          </a:p>
          <a:p>
            <a:pPr lvl="0" eaLnBrk="0" fontAlgn="base" hangingPunct="0">
              <a:lnSpc>
                <a:spcPct val="150000"/>
              </a:lnSpc>
              <a:spcBef>
                <a:spcPct val="0"/>
              </a:spcBef>
              <a:spcAft>
                <a:spcPct val="0"/>
              </a:spcAft>
            </a:pPr>
            <a:r>
              <a:rPr lang="en-US" altLang="en-US" sz="1000" dirty="0">
                <a:solidFill>
                  <a:schemeClr val="tx1">
                    <a:lumMod val="75000"/>
                  </a:schemeClr>
                </a:solidFill>
              </a:rPr>
              <a:t>      Security Testing</a:t>
            </a:r>
          </a:p>
          <a:p>
            <a:pPr marL="171450" indent="-171450" eaLnBrk="0" fontAlgn="base" hangingPunct="0">
              <a:lnSpc>
                <a:spcPct val="150000"/>
              </a:lnSpc>
              <a:spcBef>
                <a:spcPct val="0"/>
              </a:spcBef>
              <a:spcAft>
                <a:spcPct val="0"/>
              </a:spcAft>
              <a:buFont typeface="Wingdings" panose="05000000000000000000" pitchFamily="2" charset="2"/>
              <a:buChar char="ü"/>
            </a:pPr>
            <a:r>
              <a:rPr lang="en-US" altLang="en-US" sz="1000" dirty="0">
                <a:solidFill>
                  <a:schemeClr val="tx1">
                    <a:lumMod val="75000"/>
                  </a:schemeClr>
                </a:solidFill>
              </a:rPr>
              <a:t>Security Code Review</a:t>
            </a:r>
          </a:p>
          <a:p>
            <a:pPr marL="171450" lvl="0" indent="-171450" eaLnBrk="0" fontAlgn="base" hangingPunct="0">
              <a:lnSpc>
                <a:spcPct val="150000"/>
              </a:lnSpc>
              <a:spcBef>
                <a:spcPct val="0"/>
              </a:spcBef>
              <a:spcAft>
                <a:spcPct val="0"/>
              </a:spcAft>
              <a:buFont typeface="Wingdings" panose="05000000000000000000" pitchFamily="2" charset="2"/>
              <a:buChar char="ü"/>
            </a:pPr>
            <a:r>
              <a:rPr lang="en-US" altLang="en-US" sz="1000" dirty="0">
                <a:solidFill>
                  <a:schemeClr val="tx1">
                    <a:lumMod val="75000"/>
                  </a:schemeClr>
                </a:solidFill>
              </a:rPr>
              <a:t>Network Security Assessment</a:t>
            </a:r>
          </a:p>
          <a:p>
            <a:pPr lvl="0" eaLnBrk="0" fontAlgn="base" hangingPunct="0">
              <a:spcBef>
                <a:spcPct val="0"/>
              </a:spcBef>
              <a:spcAft>
                <a:spcPct val="0"/>
              </a:spcAft>
            </a:pPr>
            <a:endParaRPr lang="en-US" altLang="en-US" sz="1100" dirty="0"/>
          </a:p>
        </p:txBody>
      </p:sp>
      <p:sp>
        <p:nvSpPr>
          <p:cNvPr id="55" name="Rectangle 54"/>
          <p:cNvSpPr/>
          <p:nvPr/>
        </p:nvSpPr>
        <p:spPr>
          <a:xfrm>
            <a:off x="834039" y="5314082"/>
            <a:ext cx="10921373" cy="52508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Isosceles Triangle 56"/>
          <p:cNvSpPr/>
          <p:nvPr/>
        </p:nvSpPr>
        <p:spPr>
          <a:xfrm rot="10800000">
            <a:off x="3733873" y="1805841"/>
            <a:ext cx="613465" cy="243877"/>
          </a:xfrm>
          <a:prstGeom prst="triangle">
            <a:avLst/>
          </a:prstGeom>
          <a:solidFill>
            <a:srgbClr val="5AC1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55"/>
          <p:cNvSpPr/>
          <p:nvPr/>
        </p:nvSpPr>
        <p:spPr>
          <a:xfrm>
            <a:off x="3524466" y="1614074"/>
            <a:ext cx="1380580" cy="276999"/>
          </a:xfrm>
          <a:prstGeom prst="rect">
            <a:avLst/>
          </a:prstGeom>
        </p:spPr>
        <p:txBody>
          <a:bodyPr wrap="square">
            <a:spAutoFit/>
          </a:bodyPr>
          <a:lstStyle/>
          <a:p>
            <a:pPr lvl="0" eaLnBrk="0" fontAlgn="base" hangingPunct="0">
              <a:spcBef>
                <a:spcPct val="0"/>
              </a:spcBef>
              <a:spcAft>
                <a:spcPct val="0"/>
              </a:spcAft>
            </a:pPr>
            <a:r>
              <a:rPr lang="en-US" altLang="en-US" sz="1200" b="1" dirty="0">
                <a:solidFill>
                  <a:srgbClr val="FFFFFF"/>
                </a:solidFill>
              </a:rPr>
              <a:t>Mobile Testing</a:t>
            </a:r>
            <a:endParaRPr lang="en-US" altLang="en-US" sz="1200" b="1" dirty="0"/>
          </a:p>
        </p:txBody>
      </p:sp>
      <p:sp>
        <p:nvSpPr>
          <p:cNvPr id="58" name="Rectangle 57"/>
          <p:cNvSpPr/>
          <p:nvPr/>
        </p:nvSpPr>
        <p:spPr>
          <a:xfrm>
            <a:off x="1870199" y="5358884"/>
            <a:ext cx="3034847" cy="435483"/>
          </a:xfrm>
          <a:prstGeom prst="rect">
            <a:avLst/>
          </a:prstGeom>
          <a:solidFill>
            <a:schemeClr val="accent3">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Rectangle 59"/>
          <p:cNvSpPr/>
          <p:nvPr/>
        </p:nvSpPr>
        <p:spPr>
          <a:xfrm>
            <a:off x="4887245" y="5358889"/>
            <a:ext cx="2302758" cy="435483"/>
          </a:xfrm>
          <a:prstGeom prst="rect">
            <a:avLst/>
          </a:prstGeom>
          <a:solidFill>
            <a:schemeClr val="accent3">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Rectangle 80"/>
          <p:cNvSpPr/>
          <p:nvPr/>
        </p:nvSpPr>
        <p:spPr>
          <a:xfrm>
            <a:off x="7189310" y="5358101"/>
            <a:ext cx="1213119" cy="435483"/>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Rectangle 84"/>
          <p:cNvSpPr/>
          <p:nvPr/>
        </p:nvSpPr>
        <p:spPr>
          <a:xfrm>
            <a:off x="8402429" y="5359490"/>
            <a:ext cx="3276433" cy="43548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Rectangle 87"/>
          <p:cNvSpPr/>
          <p:nvPr/>
        </p:nvSpPr>
        <p:spPr>
          <a:xfrm>
            <a:off x="895350" y="5355045"/>
            <a:ext cx="974849" cy="435483"/>
          </a:xfrm>
          <a:prstGeom prst="rect">
            <a:avLst/>
          </a:prstGeom>
          <a:solidFill>
            <a:srgbClr val="F08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47"/>
          <p:cNvSpPr/>
          <p:nvPr/>
        </p:nvSpPr>
        <p:spPr>
          <a:xfrm>
            <a:off x="827985" y="5420511"/>
            <a:ext cx="10623947" cy="276999"/>
          </a:xfrm>
          <a:prstGeom prst="rect">
            <a:avLst/>
          </a:prstGeom>
        </p:spPr>
        <p:txBody>
          <a:bodyPr wrap="square">
            <a:spAutoFit/>
          </a:bodyPr>
          <a:lstStyle/>
          <a:p>
            <a:pPr lvl="0" eaLnBrk="0" fontAlgn="base" hangingPunct="0">
              <a:spcBef>
                <a:spcPct val="0"/>
              </a:spcBef>
              <a:spcAft>
                <a:spcPct val="0"/>
              </a:spcAft>
            </a:pPr>
            <a:r>
              <a:rPr lang="en-US" altLang="en-US" sz="1200" b="1" dirty="0">
                <a:solidFill>
                  <a:schemeClr val="bg1"/>
                </a:solidFill>
              </a:rPr>
              <a:t> Test advisory       </a:t>
            </a:r>
            <a:r>
              <a:rPr lang="en-US" altLang="en-US" sz="1200" dirty="0">
                <a:solidFill>
                  <a:schemeClr val="bg1"/>
                </a:solidFill>
              </a:rPr>
              <a:t>Test Process Assessment, definition &amp; setup       Test Automation Advisory &amp; Setup      Agile Testing             DevOps Advisory</a:t>
            </a:r>
            <a:r>
              <a:rPr lang="en-US" altLang="en-US" sz="1200" dirty="0">
                <a:solidFill>
                  <a:schemeClr val="tx1">
                    <a:lumMod val="75000"/>
                  </a:schemeClr>
                </a:solidFill>
              </a:rPr>
              <a:t>	 </a:t>
            </a:r>
          </a:p>
        </p:txBody>
      </p:sp>
      <p:sp>
        <p:nvSpPr>
          <p:cNvPr id="9" name="Rectangle 8"/>
          <p:cNvSpPr/>
          <p:nvPr/>
        </p:nvSpPr>
        <p:spPr>
          <a:xfrm>
            <a:off x="827985" y="1525804"/>
            <a:ext cx="10927427" cy="4313367"/>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Rectangle 78"/>
          <p:cNvSpPr/>
          <p:nvPr/>
        </p:nvSpPr>
        <p:spPr>
          <a:xfrm>
            <a:off x="882189" y="4317755"/>
            <a:ext cx="10632260" cy="307777"/>
          </a:xfrm>
          <a:prstGeom prst="rect">
            <a:avLst/>
          </a:prstGeom>
        </p:spPr>
        <p:txBody>
          <a:bodyPr wrap="square">
            <a:spAutoFit/>
          </a:bodyPr>
          <a:lstStyle/>
          <a:p>
            <a:pPr lvl="0" algn="ctr" eaLnBrk="0" fontAlgn="base" hangingPunct="0">
              <a:spcBef>
                <a:spcPct val="0"/>
              </a:spcBef>
              <a:spcAft>
                <a:spcPct val="0"/>
              </a:spcAft>
            </a:pPr>
            <a:r>
              <a:rPr lang="en-US" altLang="en-US" sz="1400" dirty="0">
                <a:solidFill>
                  <a:schemeClr val="bg1"/>
                </a:solidFill>
              </a:rPr>
              <a:t>Testing Center of Excellence (</a:t>
            </a:r>
            <a:r>
              <a:rPr lang="en-US" altLang="en-US" sz="1400" dirty="0" err="1">
                <a:solidFill>
                  <a:schemeClr val="bg1"/>
                </a:solidFill>
              </a:rPr>
              <a:t>TCoE</a:t>
            </a:r>
            <a:r>
              <a:rPr lang="en-US" altLang="en-US" sz="1400" dirty="0">
                <a:solidFill>
                  <a:schemeClr val="bg1"/>
                </a:solidFill>
              </a:rPr>
              <a:t>)</a:t>
            </a:r>
            <a:endParaRPr lang="en-US" altLang="en-US" dirty="0">
              <a:solidFill>
                <a:schemeClr val="bg1"/>
              </a:solidFill>
            </a:endParaRPr>
          </a:p>
        </p:txBody>
      </p:sp>
      <p:sp>
        <p:nvSpPr>
          <p:cNvPr id="80" name="Rectangle 79"/>
          <p:cNvSpPr/>
          <p:nvPr/>
        </p:nvSpPr>
        <p:spPr>
          <a:xfrm>
            <a:off x="831262" y="4822435"/>
            <a:ext cx="10940559" cy="426261"/>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49"/>
          <p:cNvSpPr/>
          <p:nvPr/>
        </p:nvSpPr>
        <p:spPr>
          <a:xfrm>
            <a:off x="1014725" y="4870976"/>
            <a:ext cx="10632260" cy="307777"/>
          </a:xfrm>
          <a:prstGeom prst="rect">
            <a:avLst/>
          </a:prstGeom>
        </p:spPr>
        <p:txBody>
          <a:bodyPr wrap="square">
            <a:spAutoFit/>
          </a:bodyPr>
          <a:lstStyle/>
          <a:p>
            <a:pPr lvl="0" algn="ctr" eaLnBrk="0" fontAlgn="base" hangingPunct="0">
              <a:spcBef>
                <a:spcPct val="0"/>
              </a:spcBef>
              <a:spcAft>
                <a:spcPct val="0"/>
              </a:spcAft>
            </a:pPr>
            <a:r>
              <a:rPr lang="en-US" altLang="en-US" sz="1400" dirty="0">
                <a:solidFill>
                  <a:schemeClr val="tx1">
                    <a:lumMod val="50000"/>
                  </a:schemeClr>
                </a:solidFill>
              </a:rPr>
              <a:t> Continuous research  	   |                    Dedicated labs             |                   Accelerators             |           Value additions</a:t>
            </a:r>
            <a:endParaRPr lang="en-US" altLang="en-US" dirty="0">
              <a:solidFill>
                <a:schemeClr val="tx1">
                  <a:lumMod val="50000"/>
                </a:schemeClr>
              </a:solidFill>
            </a:endParaRPr>
          </a:p>
        </p:txBody>
      </p:sp>
    </p:spTree>
    <p:extLst>
      <p:ext uri="{BB962C8B-B14F-4D97-AF65-F5344CB8AC3E}">
        <p14:creationId xmlns:p14="http://schemas.microsoft.com/office/powerpoint/2010/main" val="163811715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BBAD2-736D-4FF6-93E3-A80F7E2D2511}"/>
              </a:ext>
            </a:extLst>
          </p:cNvPr>
          <p:cNvSpPr>
            <a:spLocks noGrp="1"/>
          </p:cNvSpPr>
          <p:nvPr>
            <p:ph type="title"/>
          </p:nvPr>
        </p:nvSpPr>
        <p:spPr>
          <a:xfrm>
            <a:off x="385351" y="374468"/>
            <a:ext cx="10972800" cy="581683"/>
          </a:xfrm>
        </p:spPr>
        <p:txBody>
          <a:bodyPr>
            <a:normAutofit fontScale="90000"/>
          </a:bodyPr>
          <a:lstStyle/>
          <a:p>
            <a:r>
              <a:rPr lang="en-US" sz="3600" b="0" dirty="0">
                <a:latin typeface="Century Gothic" panose="020B0502020202020204" pitchFamily="34" charset="0"/>
              </a:rPr>
              <a:t>iL – TAF Coverage Areas </a:t>
            </a:r>
            <a:endParaRPr lang="en-IN" sz="3600" b="0" dirty="0">
              <a:latin typeface="Century Gothic" panose="020B0502020202020204" pitchFamily="34" charset="0"/>
            </a:endParaRPr>
          </a:p>
        </p:txBody>
      </p:sp>
      <p:sp>
        <p:nvSpPr>
          <p:cNvPr id="5" name="Title 1">
            <a:extLst>
              <a:ext uri="{FF2B5EF4-FFF2-40B4-BE49-F238E27FC236}">
                <a16:creationId xmlns:a16="http://schemas.microsoft.com/office/drawing/2014/main" id="{7B020412-2511-4A06-8699-45DBFBD11EE7}"/>
              </a:ext>
            </a:extLst>
          </p:cNvPr>
          <p:cNvSpPr txBox="1">
            <a:spLocks/>
          </p:cNvSpPr>
          <p:nvPr/>
        </p:nvSpPr>
        <p:spPr>
          <a:xfrm>
            <a:off x="1231843" y="1304364"/>
            <a:ext cx="1221878" cy="374986"/>
          </a:xfrm>
          <a:prstGeom prst="rect">
            <a:avLst/>
          </a:prstGeom>
          <a:ln w="15875">
            <a:solidFill>
              <a:srgbClr val="0000FF"/>
            </a:solidFill>
          </a:ln>
        </p:spPr>
        <p:txBody>
          <a:bodyPr vert="horz" lIns="91440" tIns="45720" rIns="91440" bIns="45720" rtlCol="0" anchor="b">
            <a:normAutofit fontScale="97500"/>
          </a:bodyPr>
          <a:lstStyle>
            <a:lvl1pPr algn="l" defTabSz="1219170" rtl="0" eaLnBrk="1" latinLnBrk="0" hangingPunct="1">
              <a:spcBef>
                <a:spcPct val="0"/>
              </a:spcBef>
              <a:buNone/>
              <a:defRPr sz="3733" b="1" kern="1200">
                <a:solidFill>
                  <a:schemeClr val="tx1"/>
                </a:solidFill>
                <a:latin typeface="+mj-lt"/>
                <a:ea typeface="+mj-ea"/>
                <a:cs typeface="+mj-cs"/>
              </a:defRPr>
            </a:lvl1pPr>
          </a:lstStyle>
          <a:p>
            <a:r>
              <a:rPr lang="en-US" sz="1800" dirty="0"/>
              <a:t>API Testing</a:t>
            </a:r>
            <a:endParaRPr lang="en-IN" sz="1800" dirty="0"/>
          </a:p>
        </p:txBody>
      </p:sp>
      <p:sp>
        <p:nvSpPr>
          <p:cNvPr id="6" name="Title 1">
            <a:extLst>
              <a:ext uri="{FF2B5EF4-FFF2-40B4-BE49-F238E27FC236}">
                <a16:creationId xmlns:a16="http://schemas.microsoft.com/office/drawing/2014/main" id="{2CE594CB-D61A-4EEC-B436-5C2E076A6942}"/>
              </a:ext>
            </a:extLst>
          </p:cNvPr>
          <p:cNvSpPr txBox="1">
            <a:spLocks/>
          </p:cNvSpPr>
          <p:nvPr/>
        </p:nvSpPr>
        <p:spPr>
          <a:xfrm>
            <a:off x="4795313" y="1304364"/>
            <a:ext cx="2018019" cy="374986"/>
          </a:xfrm>
          <a:prstGeom prst="rect">
            <a:avLst/>
          </a:prstGeom>
          <a:ln w="15875">
            <a:solidFill>
              <a:srgbClr val="0000FF"/>
            </a:solidFill>
          </a:ln>
        </p:spPr>
        <p:txBody>
          <a:bodyPr vert="horz" lIns="91440" tIns="45720" rIns="91440" bIns="45720" rtlCol="0" anchor="b">
            <a:noAutofit/>
          </a:bodyPr>
          <a:lstStyle>
            <a:lvl1pPr algn="l" defTabSz="1219170" rtl="0" eaLnBrk="1" latinLnBrk="0" hangingPunct="1">
              <a:spcBef>
                <a:spcPct val="0"/>
              </a:spcBef>
              <a:buNone/>
              <a:defRPr sz="3733" b="1" kern="1200">
                <a:solidFill>
                  <a:schemeClr val="tx1"/>
                </a:solidFill>
                <a:latin typeface="+mj-lt"/>
                <a:ea typeface="+mj-ea"/>
                <a:cs typeface="+mj-cs"/>
              </a:defRPr>
            </a:lvl1pPr>
          </a:lstStyle>
          <a:p>
            <a:r>
              <a:rPr lang="en-US" sz="1800" dirty="0"/>
              <a:t>Integration Testing</a:t>
            </a:r>
            <a:endParaRPr lang="en-IN" sz="1800" dirty="0"/>
          </a:p>
        </p:txBody>
      </p:sp>
      <p:pic>
        <p:nvPicPr>
          <p:cNvPr id="7" name="Picture 6">
            <a:extLst>
              <a:ext uri="{FF2B5EF4-FFF2-40B4-BE49-F238E27FC236}">
                <a16:creationId xmlns:a16="http://schemas.microsoft.com/office/drawing/2014/main" id="{7FA666C4-BE91-43EB-80C2-AE42D96B8F2F}"/>
              </a:ext>
            </a:extLst>
          </p:cNvPr>
          <p:cNvPicPr>
            <a:picLocks noChangeAspect="1"/>
          </p:cNvPicPr>
          <p:nvPr/>
        </p:nvPicPr>
        <p:blipFill>
          <a:blip r:embed="rId2"/>
          <a:stretch>
            <a:fillRect/>
          </a:stretch>
        </p:blipFill>
        <p:spPr>
          <a:xfrm>
            <a:off x="3872796" y="2239200"/>
            <a:ext cx="3634158" cy="2614044"/>
          </a:xfrm>
          <a:prstGeom prst="rect">
            <a:avLst/>
          </a:prstGeom>
        </p:spPr>
      </p:pic>
      <p:pic>
        <p:nvPicPr>
          <p:cNvPr id="14" name="Picture 13">
            <a:extLst>
              <a:ext uri="{FF2B5EF4-FFF2-40B4-BE49-F238E27FC236}">
                <a16:creationId xmlns:a16="http://schemas.microsoft.com/office/drawing/2014/main" id="{3CED44FD-485A-4BF3-AB72-7D553AEF89E4}"/>
              </a:ext>
            </a:extLst>
          </p:cNvPr>
          <p:cNvPicPr>
            <a:picLocks noChangeAspect="1"/>
          </p:cNvPicPr>
          <p:nvPr/>
        </p:nvPicPr>
        <p:blipFill>
          <a:blip r:embed="rId3"/>
          <a:stretch>
            <a:fillRect/>
          </a:stretch>
        </p:blipFill>
        <p:spPr>
          <a:xfrm>
            <a:off x="284332" y="2239200"/>
            <a:ext cx="3116900" cy="3126943"/>
          </a:xfrm>
          <a:prstGeom prst="rect">
            <a:avLst/>
          </a:prstGeom>
        </p:spPr>
      </p:pic>
      <p:sp>
        <p:nvSpPr>
          <p:cNvPr id="16" name="Title 1">
            <a:extLst>
              <a:ext uri="{FF2B5EF4-FFF2-40B4-BE49-F238E27FC236}">
                <a16:creationId xmlns:a16="http://schemas.microsoft.com/office/drawing/2014/main" id="{AF6DC340-5952-4187-BBC8-439EA7D60BBA}"/>
              </a:ext>
            </a:extLst>
          </p:cNvPr>
          <p:cNvSpPr txBox="1">
            <a:spLocks/>
          </p:cNvSpPr>
          <p:nvPr/>
        </p:nvSpPr>
        <p:spPr>
          <a:xfrm>
            <a:off x="9154924" y="1304364"/>
            <a:ext cx="1633149" cy="374986"/>
          </a:xfrm>
          <a:prstGeom prst="rect">
            <a:avLst/>
          </a:prstGeom>
          <a:ln w="15875">
            <a:solidFill>
              <a:srgbClr val="0000FF"/>
            </a:solidFill>
          </a:ln>
        </p:spPr>
        <p:txBody>
          <a:bodyPr vert="horz" lIns="91440" tIns="45720" rIns="91440" bIns="45720" rtlCol="0" anchor="b">
            <a:normAutofit fontScale="97500"/>
          </a:bodyPr>
          <a:lstStyle>
            <a:lvl1pPr algn="l" defTabSz="1219170" rtl="0" eaLnBrk="1" latinLnBrk="0" hangingPunct="1">
              <a:spcBef>
                <a:spcPct val="0"/>
              </a:spcBef>
              <a:buNone/>
              <a:defRPr sz="3733" b="1" kern="1200">
                <a:solidFill>
                  <a:schemeClr val="tx1"/>
                </a:solidFill>
                <a:latin typeface="+mj-lt"/>
                <a:ea typeface="+mj-ea"/>
                <a:cs typeface="+mj-cs"/>
              </a:defRPr>
            </a:lvl1pPr>
          </a:lstStyle>
          <a:p>
            <a:r>
              <a:rPr lang="en-US" sz="1800" dirty="0"/>
              <a:t>System Testing</a:t>
            </a:r>
            <a:endParaRPr lang="en-IN" sz="1800" dirty="0"/>
          </a:p>
        </p:txBody>
      </p:sp>
      <p:pic>
        <p:nvPicPr>
          <p:cNvPr id="18" name="Picture 17">
            <a:extLst>
              <a:ext uri="{FF2B5EF4-FFF2-40B4-BE49-F238E27FC236}">
                <a16:creationId xmlns:a16="http://schemas.microsoft.com/office/drawing/2014/main" id="{1FCFCF27-45ED-4600-9CD7-30015BBA5222}"/>
              </a:ext>
            </a:extLst>
          </p:cNvPr>
          <p:cNvPicPr>
            <a:picLocks noChangeAspect="1"/>
          </p:cNvPicPr>
          <p:nvPr/>
        </p:nvPicPr>
        <p:blipFill>
          <a:blip r:embed="rId4"/>
          <a:stretch>
            <a:fillRect/>
          </a:stretch>
        </p:blipFill>
        <p:spPr>
          <a:xfrm>
            <a:off x="8273510" y="2409464"/>
            <a:ext cx="3634158" cy="1875319"/>
          </a:xfrm>
          <a:prstGeom prst="rect">
            <a:avLst/>
          </a:prstGeom>
        </p:spPr>
      </p:pic>
    </p:spTree>
    <p:extLst>
      <p:ext uri="{BB962C8B-B14F-4D97-AF65-F5344CB8AC3E}">
        <p14:creationId xmlns:p14="http://schemas.microsoft.com/office/powerpoint/2010/main" val="15891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p:cNvSpPr txBox="1">
            <a:spLocks/>
          </p:cNvSpPr>
          <p:nvPr/>
        </p:nvSpPr>
        <p:spPr>
          <a:xfrm>
            <a:off x="276714" y="194651"/>
            <a:ext cx="10515600" cy="59915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kern="1200">
                <a:solidFill>
                  <a:srgbClr val="0070C0"/>
                </a:solidFill>
                <a:latin typeface="Century Gothic" panose="020B0502020202020204" pitchFamily="34" charset="0"/>
                <a:ea typeface="+mj-ea"/>
                <a:cs typeface="+mj-cs"/>
              </a:defRPr>
            </a:lvl1pPr>
          </a:lstStyle>
          <a:p>
            <a:r>
              <a:rPr lang="en-IN" sz="3200" dirty="0">
                <a:solidFill>
                  <a:schemeClr val="tx1">
                    <a:lumMod val="75000"/>
                  </a:schemeClr>
                </a:solidFill>
              </a:rPr>
              <a:t>ideyaLabs Automation Testing Services</a:t>
            </a:r>
          </a:p>
        </p:txBody>
      </p:sp>
      <p:sp>
        <p:nvSpPr>
          <p:cNvPr id="91" name="Rectangle 90">
            <a:extLst>
              <a:ext uri="{FF2B5EF4-FFF2-40B4-BE49-F238E27FC236}">
                <a16:creationId xmlns:a16="http://schemas.microsoft.com/office/drawing/2014/main" id="{5856F46B-626A-4B69-BE76-EDA8E015586F}"/>
              </a:ext>
            </a:extLst>
          </p:cNvPr>
          <p:cNvSpPr/>
          <p:nvPr/>
        </p:nvSpPr>
        <p:spPr>
          <a:xfrm>
            <a:off x="2006360" y="1919989"/>
            <a:ext cx="2453205" cy="1223412"/>
          </a:xfrm>
          <a:prstGeom prst="rect">
            <a:avLst/>
          </a:prstGeom>
        </p:spPr>
        <p:txBody>
          <a:bodyPr wrap="square">
            <a:spAutoFit/>
          </a:bodyPr>
          <a:lstStyle/>
          <a:p>
            <a:pPr marL="171450" lvl="1" indent="-171450" defTabSz="311150">
              <a:spcBef>
                <a:spcPct val="0"/>
              </a:spcBef>
              <a:spcAft>
                <a:spcPct val="20000"/>
              </a:spcAft>
              <a:buClr>
                <a:srgbClr val="4BACC6">
                  <a:lumMod val="50000"/>
                </a:srgbClr>
              </a:buClr>
              <a:buFont typeface="Arial" panose="020B0604020202020204" pitchFamily="34" charset="0"/>
              <a:buChar char="¬"/>
            </a:pPr>
            <a:r>
              <a:rPr lang="en-GB" sz="1000" dirty="0">
                <a:solidFill>
                  <a:schemeClr val="bg2">
                    <a:lumMod val="50000"/>
                  </a:schemeClr>
                </a:solidFill>
                <a:latin typeface="Arial"/>
                <a:cs typeface="Segoe UI" panose="020B0502040204020203" pitchFamily="34" charset="0"/>
              </a:rPr>
              <a:t>Readiness Assessment </a:t>
            </a:r>
          </a:p>
          <a:p>
            <a:pPr marL="171450" lvl="1" indent="-171450" defTabSz="311150">
              <a:spcBef>
                <a:spcPct val="0"/>
              </a:spcBef>
              <a:spcAft>
                <a:spcPct val="20000"/>
              </a:spcAft>
              <a:buClr>
                <a:srgbClr val="4BACC6">
                  <a:lumMod val="50000"/>
                </a:srgbClr>
              </a:buClr>
              <a:buFont typeface="Arial" panose="020B0604020202020204" pitchFamily="34" charset="0"/>
              <a:buChar char="¬"/>
            </a:pPr>
            <a:r>
              <a:rPr lang="en-GB" sz="1000" dirty="0">
                <a:solidFill>
                  <a:schemeClr val="bg2">
                    <a:lumMod val="50000"/>
                  </a:schemeClr>
                </a:solidFill>
                <a:latin typeface="Arial"/>
                <a:cs typeface="Segoe UI" panose="020B0502040204020203" pitchFamily="34" charset="0"/>
              </a:rPr>
              <a:t>Target State Recommendations</a:t>
            </a:r>
          </a:p>
          <a:p>
            <a:pPr marL="171450" lvl="1" indent="-171450" defTabSz="311150">
              <a:spcBef>
                <a:spcPct val="0"/>
              </a:spcBef>
              <a:spcAft>
                <a:spcPct val="20000"/>
              </a:spcAft>
              <a:buClr>
                <a:srgbClr val="4BACC6">
                  <a:lumMod val="50000"/>
                </a:srgbClr>
              </a:buClr>
              <a:buFont typeface="Arial" panose="020B0604020202020204" pitchFamily="34" charset="0"/>
              <a:buChar char="¬"/>
            </a:pPr>
            <a:r>
              <a:rPr lang="en-GB" sz="1000" dirty="0">
                <a:solidFill>
                  <a:schemeClr val="bg2">
                    <a:lumMod val="50000"/>
                  </a:schemeClr>
                </a:solidFill>
                <a:latin typeface="Arial"/>
                <a:cs typeface="Segoe UI" panose="020B0502040204020203" pitchFamily="34" charset="0"/>
              </a:rPr>
              <a:t>Application Deployment Roadmap</a:t>
            </a:r>
          </a:p>
          <a:p>
            <a:pPr marL="171450" lvl="1" indent="-171450" defTabSz="311150">
              <a:spcBef>
                <a:spcPct val="0"/>
              </a:spcBef>
              <a:spcAft>
                <a:spcPct val="20000"/>
              </a:spcAft>
              <a:buClr>
                <a:srgbClr val="4BACC6">
                  <a:lumMod val="50000"/>
                </a:srgbClr>
              </a:buClr>
              <a:buFont typeface="Arial" panose="020B0604020202020204" pitchFamily="34" charset="0"/>
              <a:buChar char="¬"/>
            </a:pPr>
            <a:r>
              <a:rPr lang="en-GB" sz="1000" dirty="0">
                <a:solidFill>
                  <a:schemeClr val="bg2">
                    <a:lumMod val="50000"/>
                  </a:schemeClr>
                </a:solidFill>
                <a:latin typeface="Arial"/>
                <a:cs typeface="Segoe UI" panose="020B0502040204020203" pitchFamily="34" charset="0"/>
              </a:rPr>
              <a:t>Business Case</a:t>
            </a:r>
          </a:p>
          <a:p>
            <a:pPr marL="171450" lvl="1" indent="-171450" defTabSz="311150">
              <a:spcBef>
                <a:spcPct val="0"/>
              </a:spcBef>
              <a:spcAft>
                <a:spcPct val="20000"/>
              </a:spcAft>
              <a:buClr>
                <a:srgbClr val="4BACC6">
                  <a:lumMod val="50000"/>
                </a:srgbClr>
              </a:buClr>
              <a:buFont typeface="Arial" panose="020B0604020202020204" pitchFamily="34" charset="0"/>
              <a:buChar char="¬"/>
            </a:pPr>
            <a:r>
              <a:rPr lang="en-GB" sz="1000" dirty="0">
                <a:solidFill>
                  <a:schemeClr val="bg2">
                    <a:lumMod val="50000"/>
                  </a:schemeClr>
                </a:solidFill>
                <a:latin typeface="Arial"/>
                <a:cs typeface="Segoe UI" panose="020B0502040204020203" pitchFamily="34" charset="0"/>
              </a:rPr>
              <a:t>Testing on CT</a:t>
            </a:r>
          </a:p>
          <a:p>
            <a:pPr marL="171450" lvl="1" indent="-171450" defTabSz="311150">
              <a:spcBef>
                <a:spcPct val="0"/>
              </a:spcBef>
              <a:spcAft>
                <a:spcPct val="20000"/>
              </a:spcAft>
              <a:buClr>
                <a:srgbClr val="EEECE1">
                  <a:lumMod val="50000"/>
                </a:srgbClr>
              </a:buClr>
              <a:buFont typeface="Wingdings" panose="05000000000000000000" pitchFamily="2" charset="2"/>
              <a:buChar char="v"/>
            </a:pPr>
            <a:endParaRPr lang="en-US" sz="1050" dirty="0">
              <a:solidFill>
                <a:srgbClr val="4BACC6">
                  <a:lumMod val="50000"/>
                </a:srgbClr>
              </a:solidFill>
              <a:latin typeface="Arial"/>
              <a:cs typeface="Segoe UI" panose="020B0502040204020203" pitchFamily="34" charset="0"/>
            </a:endParaRPr>
          </a:p>
        </p:txBody>
      </p:sp>
      <p:sp>
        <p:nvSpPr>
          <p:cNvPr id="113" name="Rectangle 112">
            <a:extLst>
              <a:ext uri="{FF2B5EF4-FFF2-40B4-BE49-F238E27FC236}">
                <a16:creationId xmlns:a16="http://schemas.microsoft.com/office/drawing/2014/main" id="{FF4B48F6-83A1-47AB-8A67-86155E1E2B46}"/>
              </a:ext>
            </a:extLst>
          </p:cNvPr>
          <p:cNvSpPr/>
          <p:nvPr/>
        </p:nvSpPr>
        <p:spPr>
          <a:xfrm>
            <a:off x="6944999" y="1912493"/>
            <a:ext cx="3847315" cy="984885"/>
          </a:xfrm>
          <a:prstGeom prst="rect">
            <a:avLst/>
          </a:prstGeom>
        </p:spPr>
        <p:txBody>
          <a:bodyPr wrap="square">
            <a:spAutoFit/>
          </a:bodyPr>
          <a:lstStyle/>
          <a:p>
            <a:pPr marL="171450" lvl="1" indent="-171450" defTabSz="311150">
              <a:spcBef>
                <a:spcPct val="0"/>
              </a:spcBef>
              <a:spcAft>
                <a:spcPct val="20000"/>
              </a:spcAft>
              <a:buClr>
                <a:srgbClr val="4BACC6">
                  <a:lumMod val="50000"/>
                </a:srgbClr>
              </a:buClr>
              <a:buFont typeface="Arial" panose="020B0604020202020204" pitchFamily="34" charset="0"/>
              <a:buChar char="¬"/>
            </a:pPr>
            <a:r>
              <a:rPr lang="en-IN" sz="1000" dirty="0">
                <a:solidFill>
                  <a:schemeClr val="bg2">
                    <a:lumMod val="50000"/>
                  </a:schemeClr>
                </a:solidFill>
                <a:latin typeface="Arial"/>
                <a:cs typeface="Segoe UI" panose="020B0502040204020203" pitchFamily="34" charset="0"/>
              </a:rPr>
              <a:t>Web Applications</a:t>
            </a:r>
          </a:p>
          <a:p>
            <a:pPr marL="171450" lvl="1" indent="-171450" defTabSz="311150">
              <a:spcBef>
                <a:spcPct val="0"/>
              </a:spcBef>
              <a:spcAft>
                <a:spcPct val="20000"/>
              </a:spcAft>
              <a:buClr>
                <a:srgbClr val="4BACC6">
                  <a:lumMod val="50000"/>
                </a:srgbClr>
              </a:buClr>
              <a:buFont typeface="Arial" panose="020B0604020202020204" pitchFamily="34" charset="0"/>
              <a:buChar char="¬"/>
            </a:pPr>
            <a:r>
              <a:rPr lang="en-IN" sz="1000" dirty="0">
                <a:solidFill>
                  <a:schemeClr val="bg2">
                    <a:lumMod val="50000"/>
                  </a:schemeClr>
                </a:solidFill>
                <a:latin typeface="Arial"/>
                <a:cs typeface="Segoe UI" panose="020B0502040204020203" pitchFamily="34" charset="0"/>
              </a:rPr>
              <a:t>Mobile, API – SOAP &amp; REST</a:t>
            </a:r>
          </a:p>
          <a:p>
            <a:pPr marL="171450" lvl="1" indent="-171450" defTabSz="311150">
              <a:spcBef>
                <a:spcPct val="0"/>
              </a:spcBef>
              <a:spcAft>
                <a:spcPct val="20000"/>
              </a:spcAft>
              <a:buClr>
                <a:srgbClr val="4BACC6">
                  <a:lumMod val="50000"/>
                </a:srgbClr>
              </a:buClr>
              <a:buFont typeface="Arial" panose="020B0604020202020204" pitchFamily="34" charset="0"/>
              <a:buChar char="¬"/>
            </a:pPr>
            <a:r>
              <a:rPr lang="en-IN" sz="1000" dirty="0">
                <a:solidFill>
                  <a:schemeClr val="bg2">
                    <a:lumMod val="50000"/>
                  </a:schemeClr>
                </a:solidFill>
                <a:latin typeface="Arial"/>
                <a:cs typeface="Segoe UI" panose="020B0502040204020203" pitchFamily="34" charset="0"/>
              </a:rPr>
              <a:t>Cloud Applications such as Salesforce, SAP on Web</a:t>
            </a:r>
          </a:p>
          <a:p>
            <a:pPr marL="171450" lvl="1" indent="-171450" defTabSz="311150">
              <a:spcBef>
                <a:spcPct val="0"/>
              </a:spcBef>
              <a:spcAft>
                <a:spcPct val="20000"/>
              </a:spcAft>
              <a:buClr>
                <a:srgbClr val="4BACC6">
                  <a:lumMod val="50000"/>
                </a:srgbClr>
              </a:buClr>
              <a:buFont typeface="Arial" panose="020B0604020202020204" pitchFamily="34" charset="0"/>
              <a:buChar char="¬"/>
            </a:pPr>
            <a:r>
              <a:rPr lang="en-IN" sz="1000" dirty="0">
                <a:solidFill>
                  <a:schemeClr val="bg2">
                    <a:lumMod val="50000"/>
                  </a:schemeClr>
                </a:solidFill>
                <a:latin typeface="Arial"/>
                <a:cs typeface="Segoe UI" panose="020B0502040204020203" pitchFamily="34" charset="0"/>
              </a:rPr>
              <a:t>Legacy/Desktop Applications</a:t>
            </a:r>
          </a:p>
          <a:p>
            <a:pPr marL="171450" lvl="1" indent="-171450" defTabSz="311150">
              <a:spcBef>
                <a:spcPct val="0"/>
              </a:spcBef>
              <a:spcAft>
                <a:spcPct val="20000"/>
              </a:spcAft>
              <a:buClr>
                <a:srgbClr val="4BACC6">
                  <a:lumMod val="50000"/>
                </a:srgbClr>
              </a:buClr>
              <a:buFont typeface="Arial" panose="020B0604020202020204" pitchFamily="34" charset="0"/>
              <a:buChar char="¬"/>
            </a:pPr>
            <a:r>
              <a:rPr lang="en-US" sz="1000" dirty="0">
                <a:solidFill>
                  <a:schemeClr val="bg2">
                    <a:lumMod val="50000"/>
                  </a:schemeClr>
                </a:solidFill>
                <a:latin typeface="Arial"/>
                <a:cs typeface="Segoe UI" panose="020B0502040204020203" pitchFamily="34" charset="0"/>
              </a:rPr>
              <a:t>Testing in CI/CD Environments</a:t>
            </a:r>
            <a:endParaRPr lang="en-IN" sz="1000" dirty="0">
              <a:solidFill>
                <a:schemeClr val="bg2">
                  <a:lumMod val="50000"/>
                </a:schemeClr>
              </a:solidFill>
              <a:latin typeface="Arial"/>
              <a:cs typeface="Segoe UI" panose="020B0502040204020203" pitchFamily="34" charset="0"/>
            </a:endParaRPr>
          </a:p>
        </p:txBody>
      </p:sp>
      <p:sp>
        <p:nvSpPr>
          <p:cNvPr id="114" name="Rectangle 113">
            <a:extLst>
              <a:ext uri="{FF2B5EF4-FFF2-40B4-BE49-F238E27FC236}">
                <a16:creationId xmlns:a16="http://schemas.microsoft.com/office/drawing/2014/main" id="{B5C8B0D3-ACA0-4853-BEBE-947D3B181322}"/>
              </a:ext>
            </a:extLst>
          </p:cNvPr>
          <p:cNvSpPr/>
          <p:nvPr/>
        </p:nvSpPr>
        <p:spPr>
          <a:xfrm>
            <a:off x="2006360" y="4488809"/>
            <a:ext cx="4052467" cy="1738938"/>
          </a:xfrm>
          <a:prstGeom prst="rect">
            <a:avLst/>
          </a:prstGeom>
        </p:spPr>
        <p:txBody>
          <a:bodyPr wrap="square">
            <a:spAutoFit/>
          </a:bodyPr>
          <a:lstStyle/>
          <a:p>
            <a:pPr marL="171450" lvl="1" indent="-171450" defTabSz="311150">
              <a:spcBef>
                <a:spcPct val="0"/>
              </a:spcBef>
              <a:spcAft>
                <a:spcPct val="20000"/>
              </a:spcAft>
              <a:buClr>
                <a:srgbClr val="4BACC6">
                  <a:lumMod val="50000"/>
                </a:srgbClr>
              </a:buClr>
              <a:buFont typeface="Arial" panose="020B0604020202020204" pitchFamily="34" charset="0"/>
              <a:buChar char="¬"/>
            </a:pPr>
            <a:r>
              <a:rPr lang="en-IN" sz="1000" b="1" dirty="0">
                <a:solidFill>
                  <a:schemeClr val="bg2">
                    <a:lumMod val="50000"/>
                  </a:schemeClr>
                </a:solidFill>
                <a:latin typeface="Arial"/>
                <a:cs typeface="Segoe UI" panose="020B0502040204020203" pitchFamily="34" charset="0"/>
              </a:rPr>
              <a:t>Functional Test Automation</a:t>
            </a:r>
          </a:p>
          <a:p>
            <a:pPr marL="171450" lvl="1" indent="-171450" defTabSz="311150">
              <a:spcBef>
                <a:spcPct val="0"/>
              </a:spcBef>
              <a:spcAft>
                <a:spcPct val="20000"/>
              </a:spcAft>
              <a:buClr>
                <a:srgbClr val="4BACC6">
                  <a:lumMod val="50000"/>
                </a:srgbClr>
              </a:buClr>
              <a:buFont typeface="Arial" panose="020B0604020202020204" pitchFamily="34" charset="0"/>
              <a:buChar char="-"/>
            </a:pPr>
            <a:r>
              <a:rPr lang="en-IN" sz="1000" dirty="0">
                <a:solidFill>
                  <a:schemeClr val="bg2">
                    <a:lumMod val="50000"/>
                  </a:schemeClr>
                </a:solidFill>
                <a:latin typeface="Arial"/>
                <a:cs typeface="Segoe UI" panose="020B0502040204020203" pitchFamily="34" charset="0"/>
              </a:rPr>
              <a:t>Test Automation Strategy</a:t>
            </a:r>
          </a:p>
          <a:p>
            <a:pPr marL="171450" lvl="1" indent="-171450" defTabSz="311150">
              <a:spcBef>
                <a:spcPct val="0"/>
              </a:spcBef>
              <a:spcAft>
                <a:spcPct val="20000"/>
              </a:spcAft>
              <a:buClr>
                <a:srgbClr val="4BACC6">
                  <a:lumMod val="50000"/>
                </a:srgbClr>
              </a:buClr>
              <a:buFont typeface="Arial" panose="020B0604020202020204" pitchFamily="34" charset="0"/>
              <a:buChar char="-"/>
            </a:pPr>
            <a:r>
              <a:rPr lang="en-IN" sz="1000" dirty="0">
                <a:solidFill>
                  <a:schemeClr val="bg2">
                    <a:lumMod val="50000"/>
                  </a:schemeClr>
                </a:solidFill>
                <a:latin typeface="Arial"/>
                <a:cs typeface="Segoe UI" panose="020B0502040204020203" pitchFamily="34" charset="0"/>
              </a:rPr>
              <a:t>Regression identification</a:t>
            </a:r>
          </a:p>
          <a:p>
            <a:pPr marL="171450" lvl="1" indent="-171450" defTabSz="311150">
              <a:spcBef>
                <a:spcPct val="0"/>
              </a:spcBef>
              <a:spcAft>
                <a:spcPct val="20000"/>
              </a:spcAft>
              <a:buClr>
                <a:srgbClr val="4BACC6">
                  <a:lumMod val="50000"/>
                </a:srgbClr>
              </a:buClr>
              <a:buFont typeface="Arial" panose="020B0604020202020204" pitchFamily="34" charset="0"/>
              <a:buChar char="-"/>
            </a:pPr>
            <a:r>
              <a:rPr lang="en-IN" sz="1000" dirty="0">
                <a:solidFill>
                  <a:schemeClr val="bg2">
                    <a:lumMod val="50000"/>
                  </a:schemeClr>
                </a:solidFill>
                <a:latin typeface="Arial"/>
                <a:cs typeface="Segoe UI" panose="020B0502040204020203" pitchFamily="34" charset="0"/>
              </a:rPr>
              <a:t>Framework Development</a:t>
            </a:r>
          </a:p>
          <a:p>
            <a:pPr marL="171450" lvl="1" indent="-171450" defTabSz="311150">
              <a:spcBef>
                <a:spcPct val="0"/>
              </a:spcBef>
              <a:spcAft>
                <a:spcPct val="20000"/>
              </a:spcAft>
              <a:buClr>
                <a:srgbClr val="4BACC6">
                  <a:lumMod val="50000"/>
                </a:srgbClr>
              </a:buClr>
              <a:buFont typeface="Arial" panose="020B0604020202020204" pitchFamily="34" charset="0"/>
              <a:buChar char="-"/>
            </a:pPr>
            <a:r>
              <a:rPr lang="en-IN" sz="1000" dirty="0">
                <a:solidFill>
                  <a:schemeClr val="bg2">
                    <a:lumMod val="50000"/>
                  </a:schemeClr>
                </a:solidFill>
                <a:latin typeface="Arial"/>
                <a:cs typeface="Segoe UI" panose="020B0502040204020203" pitchFamily="34" charset="0"/>
              </a:rPr>
              <a:t>Test Script development</a:t>
            </a:r>
          </a:p>
          <a:p>
            <a:pPr marL="171450" lvl="1" indent="-171450" defTabSz="311150">
              <a:spcBef>
                <a:spcPct val="0"/>
              </a:spcBef>
              <a:spcAft>
                <a:spcPct val="20000"/>
              </a:spcAft>
              <a:buClr>
                <a:srgbClr val="4BACC6">
                  <a:lumMod val="50000"/>
                </a:srgbClr>
              </a:buClr>
              <a:buFont typeface="Arial" panose="020B0604020202020204" pitchFamily="34" charset="0"/>
              <a:buChar char="-"/>
            </a:pPr>
            <a:r>
              <a:rPr lang="en-IN" sz="1000" dirty="0">
                <a:solidFill>
                  <a:schemeClr val="bg2">
                    <a:lumMod val="50000"/>
                  </a:schemeClr>
                </a:solidFill>
                <a:latin typeface="Arial"/>
                <a:cs typeface="Segoe UI" panose="020B0502040204020203" pitchFamily="34" charset="0"/>
              </a:rPr>
              <a:t>Execution </a:t>
            </a:r>
            <a:r>
              <a:rPr lang="en-IN" sz="1000" dirty="0" err="1">
                <a:solidFill>
                  <a:schemeClr val="bg2">
                    <a:lumMod val="50000"/>
                  </a:schemeClr>
                </a:solidFill>
                <a:latin typeface="Arial"/>
                <a:cs typeface="Segoe UI" panose="020B0502040204020203" pitchFamily="34" charset="0"/>
              </a:rPr>
              <a:t>env</a:t>
            </a:r>
            <a:r>
              <a:rPr lang="en-IN" sz="1000" dirty="0">
                <a:solidFill>
                  <a:schemeClr val="bg2">
                    <a:lumMod val="50000"/>
                  </a:schemeClr>
                </a:solidFill>
                <a:latin typeface="Arial"/>
                <a:cs typeface="Segoe UI" panose="020B0502040204020203" pitchFamily="34" charset="0"/>
              </a:rPr>
              <a:t> setup</a:t>
            </a:r>
          </a:p>
          <a:p>
            <a:pPr marL="171450" lvl="1" indent="-171450" defTabSz="311150">
              <a:spcBef>
                <a:spcPct val="0"/>
              </a:spcBef>
              <a:spcAft>
                <a:spcPct val="20000"/>
              </a:spcAft>
              <a:buClr>
                <a:srgbClr val="4BACC6">
                  <a:lumMod val="50000"/>
                </a:srgbClr>
              </a:buClr>
              <a:buFont typeface="Arial" panose="020B0604020202020204" pitchFamily="34" charset="0"/>
              <a:buChar char="-"/>
            </a:pPr>
            <a:r>
              <a:rPr lang="en-IN" sz="1000" dirty="0">
                <a:solidFill>
                  <a:schemeClr val="bg2">
                    <a:lumMod val="50000"/>
                  </a:schemeClr>
                </a:solidFill>
                <a:latin typeface="Arial"/>
                <a:cs typeface="Segoe UI" panose="020B0502040204020203" pitchFamily="34" charset="0"/>
              </a:rPr>
              <a:t>Test Execution and maintenance</a:t>
            </a:r>
          </a:p>
          <a:p>
            <a:pPr marL="171450" lvl="1" indent="-171450" defTabSz="311150">
              <a:spcBef>
                <a:spcPct val="0"/>
              </a:spcBef>
              <a:spcAft>
                <a:spcPct val="20000"/>
              </a:spcAft>
              <a:buClr>
                <a:srgbClr val="4BACC6">
                  <a:lumMod val="50000"/>
                </a:srgbClr>
              </a:buClr>
              <a:buFont typeface="Arial" panose="020B0604020202020204" pitchFamily="34" charset="0"/>
              <a:buChar char="-"/>
            </a:pPr>
            <a:r>
              <a:rPr lang="en-IN" sz="1000" dirty="0">
                <a:solidFill>
                  <a:schemeClr val="bg2">
                    <a:lumMod val="50000"/>
                  </a:schemeClr>
                </a:solidFill>
                <a:latin typeface="Arial"/>
                <a:cs typeface="Segoe UI" panose="020B0502040204020203" pitchFamily="34" charset="0"/>
              </a:rPr>
              <a:t>Test optimization</a:t>
            </a:r>
          </a:p>
          <a:p>
            <a:pPr marL="171450" lvl="1" indent="-171450" defTabSz="311150">
              <a:spcBef>
                <a:spcPct val="0"/>
              </a:spcBef>
              <a:spcAft>
                <a:spcPct val="20000"/>
              </a:spcAft>
              <a:buClr>
                <a:srgbClr val="4BACC6">
                  <a:lumMod val="50000"/>
                </a:srgbClr>
              </a:buClr>
              <a:buFont typeface="Wingdings" panose="05000000000000000000" pitchFamily="2" charset="2"/>
              <a:buChar char="v"/>
            </a:pPr>
            <a:endParaRPr lang="en-IN" sz="1050" dirty="0">
              <a:solidFill>
                <a:srgbClr val="4BACC6">
                  <a:lumMod val="50000"/>
                </a:srgbClr>
              </a:solidFill>
              <a:latin typeface="Arial"/>
              <a:cs typeface="Segoe UI" panose="020B0502040204020203" pitchFamily="34" charset="0"/>
            </a:endParaRPr>
          </a:p>
        </p:txBody>
      </p:sp>
      <p:sp>
        <p:nvSpPr>
          <p:cNvPr id="115" name="Rectangle 114">
            <a:extLst>
              <a:ext uri="{FF2B5EF4-FFF2-40B4-BE49-F238E27FC236}">
                <a16:creationId xmlns:a16="http://schemas.microsoft.com/office/drawing/2014/main" id="{4EB06495-4A8F-497A-82E0-2E5985049AEF}"/>
              </a:ext>
            </a:extLst>
          </p:cNvPr>
          <p:cNvSpPr/>
          <p:nvPr/>
        </p:nvSpPr>
        <p:spPr>
          <a:xfrm>
            <a:off x="6940389" y="4480350"/>
            <a:ext cx="2398592" cy="800219"/>
          </a:xfrm>
          <a:prstGeom prst="rect">
            <a:avLst/>
          </a:prstGeom>
        </p:spPr>
        <p:txBody>
          <a:bodyPr wrap="square">
            <a:spAutoFit/>
          </a:bodyPr>
          <a:lstStyle/>
          <a:p>
            <a:pPr marL="171450" lvl="1" indent="-171450" defTabSz="311150">
              <a:spcBef>
                <a:spcPct val="0"/>
              </a:spcBef>
              <a:spcAft>
                <a:spcPct val="20000"/>
              </a:spcAft>
              <a:buClr>
                <a:srgbClr val="4BACC6">
                  <a:lumMod val="50000"/>
                </a:srgbClr>
              </a:buClr>
              <a:buFont typeface="Arial" panose="020B0604020202020204" pitchFamily="34" charset="0"/>
              <a:buChar char="¬"/>
            </a:pPr>
            <a:r>
              <a:rPr lang="en-US" sz="1000" dirty="0">
                <a:solidFill>
                  <a:schemeClr val="bg2">
                    <a:lumMod val="50000"/>
                  </a:schemeClr>
                </a:solidFill>
                <a:latin typeface="Arial"/>
                <a:cs typeface="Segoe UI" panose="020B0502040204020203" pitchFamily="34" charset="0"/>
              </a:rPr>
              <a:t>Java/.net with standard HTML</a:t>
            </a:r>
          </a:p>
          <a:p>
            <a:pPr marL="171450" lvl="1" indent="-171450" defTabSz="311150">
              <a:spcBef>
                <a:spcPct val="0"/>
              </a:spcBef>
              <a:spcAft>
                <a:spcPct val="20000"/>
              </a:spcAft>
              <a:buClr>
                <a:srgbClr val="4BACC6">
                  <a:lumMod val="50000"/>
                </a:srgbClr>
              </a:buClr>
              <a:buFont typeface="Arial" panose="020B0604020202020204" pitchFamily="34" charset="0"/>
              <a:buChar char="¬"/>
            </a:pPr>
            <a:r>
              <a:rPr lang="en-US" sz="1000" dirty="0">
                <a:solidFill>
                  <a:schemeClr val="bg2">
                    <a:lumMod val="50000"/>
                  </a:schemeClr>
                </a:solidFill>
                <a:latin typeface="Arial"/>
                <a:cs typeface="Segoe UI" panose="020B0502040204020203" pitchFamily="34" charset="0"/>
              </a:rPr>
              <a:t>JS – Angular, React, node, view</a:t>
            </a:r>
          </a:p>
          <a:p>
            <a:pPr marL="171450" lvl="1" indent="-171450" defTabSz="311150">
              <a:spcBef>
                <a:spcPct val="0"/>
              </a:spcBef>
              <a:spcAft>
                <a:spcPct val="20000"/>
              </a:spcAft>
              <a:buClr>
                <a:srgbClr val="4BACC6">
                  <a:lumMod val="50000"/>
                </a:srgbClr>
              </a:buClr>
              <a:buFont typeface="Arial" panose="020B0604020202020204" pitchFamily="34" charset="0"/>
              <a:buChar char="¬"/>
            </a:pPr>
            <a:r>
              <a:rPr lang="en-US" sz="1000" dirty="0" err="1">
                <a:solidFill>
                  <a:schemeClr val="bg2">
                    <a:lumMod val="50000"/>
                  </a:schemeClr>
                </a:solidFill>
                <a:latin typeface="Arial"/>
                <a:cs typeface="Segoe UI" panose="020B0502040204020203" pitchFamily="34" charset="0"/>
              </a:rPr>
              <a:t>IoS</a:t>
            </a:r>
            <a:r>
              <a:rPr lang="en-US" sz="1000" dirty="0">
                <a:solidFill>
                  <a:schemeClr val="bg2">
                    <a:lumMod val="50000"/>
                  </a:schemeClr>
                </a:solidFill>
                <a:latin typeface="Arial"/>
                <a:cs typeface="Segoe UI" panose="020B0502040204020203" pitchFamily="34" charset="0"/>
              </a:rPr>
              <a:t>, Android, </a:t>
            </a:r>
          </a:p>
          <a:p>
            <a:pPr marL="171450" lvl="1" indent="-171450" defTabSz="311150">
              <a:spcBef>
                <a:spcPct val="0"/>
              </a:spcBef>
              <a:spcAft>
                <a:spcPct val="20000"/>
              </a:spcAft>
              <a:buClr>
                <a:srgbClr val="4BACC6">
                  <a:lumMod val="50000"/>
                </a:srgbClr>
              </a:buClr>
              <a:buFont typeface="Arial" panose="020B0604020202020204" pitchFamily="34" charset="0"/>
              <a:buChar char="¬"/>
            </a:pPr>
            <a:r>
              <a:rPr lang="en-US" sz="1000" dirty="0">
                <a:solidFill>
                  <a:schemeClr val="bg2">
                    <a:lumMod val="50000"/>
                  </a:schemeClr>
                </a:solidFill>
                <a:latin typeface="Arial"/>
                <a:cs typeface="Segoe UI" panose="020B0502040204020203" pitchFamily="34" charset="0"/>
              </a:rPr>
              <a:t>Xamarin, Unity</a:t>
            </a:r>
          </a:p>
        </p:txBody>
      </p:sp>
      <p:cxnSp>
        <p:nvCxnSpPr>
          <p:cNvPr id="5" name="Straight Connector 4">
            <a:extLst>
              <a:ext uri="{FF2B5EF4-FFF2-40B4-BE49-F238E27FC236}">
                <a16:creationId xmlns:a16="http://schemas.microsoft.com/office/drawing/2014/main" id="{799AF78B-0863-439F-B2C2-4AB561EC59FB}"/>
              </a:ext>
            </a:extLst>
          </p:cNvPr>
          <p:cNvCxnSpPr>
            <a:cxnSpLocks/>
          </p:cNvCxnSpPr>
          <p:nvPr/>
        </p:nvCxnSpPr>
        <p:spPr>
          <a:xfrm flipV="1">
            <a:off x="5307313" y="1304391"/>
            <a:ext cx="0" cy="1618714"/>
          </a:xfrm>
          <a:prstGeom prst="line">
            <a:avLst/>
          </a:prstGeom>
          <a:ln>
            <a:solidFill>
              <a:srgbClr val="97B6D2"/>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514419F-20F5-4FE5-BFBC-90378FB93216}"/>
              </a:ext>
            </a:extLst>
          </p:cNvPr>
          <p:cNvCxnSpPr>
            <a:cxnSpLocks/>
          </p:cNvCxnSpPr>
          <p:nvPr/>
        </p:nvCxnSpPr>
        <p:spPr>
          <a:xfrm flipV="1">
            <a:off x="5307313" y="4643904"/>
            <a:ext cx="0" cy="1428749"/>
          </a:xfrm>
          <a:prstGeom prst="line">
            <a:avLst/>
          </a:prstGeom>
          <a:ln>
            <a:solidFill>
              <a:srgbClr val="97B6D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FEA8CD6-D4F2-4665-95DF-9967F19DB105}"/>
              </a:ext>
            </a:extLst>
          </p:cNvPr>
          <p:cNvCxnSpPr>
            <a:cxnSpLocks/>
          </p:cNvCxnSpPr>
          <p:nvPr/>
        </p:nvCxnSpPr>
        <p:spPr>
          <a:xfrm flipH="1">
            <a:off x="1882676" y="3755179"/>
            <a:ext cx="2611693" cy="0"/>
          </a:xfrm>
          <a:prstGeom prst="line">
            <a:avLst/>
          </a:prstGeom>
          <a:ln>
            <a:solidFill>
              <a:srgbClr val="97B6D2"/>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DBC41451-408D-4581-B1BD-AA9022E4FF78}"/>
              </a:ext>
            </a:extLst>
          </p:cNvPr>
          <p:cNvCxnSpPr>
            <a:cxnSpLocks/>
          </p:cNvCxnSpPr>
          <p:nvPr/>
        </p:nvCxnSpPr>
        <p:spPr>
          <a:xfrm flipH="1">
            <a:off x="6177751" y="3755179"/>
            <a:ext cx="3012443" cy="0"/>
          </a:xfrm>
          <a:prstGeom prst="line">
            <a:avLst/>
          </a:prstGeom>
          <a:ln>
            <a:solidFill>
              <a:srgbClr val="97B6D2"/>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device&#10;&#10;Description automatically generated">
            <a:extLst>
              <a:ext uri="{FF2B5EF4-FFF2-40B4-BE49-F238E27FC236}">
                <a16:creationId xmlns:a16="http://schemas.microsoft.com/office/drawing/2014/main" id="{360BE9D7-F3AA-46E1-9F05-4D593E9E88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3519" y="2261385"/>
            <a:ext cx="2987588" cy="2987588"/>
          </a:xfrm>
          <a:prstGeom prst="rect">
            <a:avLst/>
          </a:prstGeom>
        </p:spPr>
      </p:pic>
      <p:grpSp>
        <p:nvGrpSpPr>
          <p:cNvPr id="118" name="Group 4">
            <a:extLst>
              <a:ext uri="{FF2B5EF4-FFF2-40B4-BE49-F238E27FC236}">
                <a16:creationId xmlns:a16="http://schemas.microsoft.com/office/drawing/2014/main" id="{4AF3EB7D-1401-4B9E-9125-732C82A72235}"/>
              </a:ext>
            </a:extLst>
          </p:cNvPr>
          <p:cNvGrpSpPr>
            <a:grpSpLocks noChangeAspect="1"/>
          </p:cNvGrpSpPr>
          <p:nvPr/>
        </p:nvGrpSpPr>
        <p:grpSpPr bwMode="auto">
          <a:xfrm>
            <a:off x="2254305" y="1365668"/>
            <a:ext cx="429618" cy="414805"/>
            <a:chOff x="266" y="1514"/>
            <a:chExt cx="290" cy="280"/>
          </a:xfrm>
          <a:solidFill>
            <a:srgbClr val="ED8A28"/>
          </a:solidFill>
        </p:grpSpPr>
        <p:sp>
          <p:nvSpPr>
            <p:cNvPr id="119" name="Rectangle 5">
              <a:extLst>
                <a:ext uri="{FF2B5EF4-FFF2-40B4-BE49-F238E27FC236}">
                  <a16:creationId xmlns:a16="http://schemas.microsoft.com/office/drawing/2014/main" id="{10A9C490-92FE-475B-8763-390484B758D6}"/>
                </a:ext>
              </a:extLst>
            </p:cNvPr>
            <p:cNvSpPr>
              <a:spLocks noChangeArrowheads="1"/>
            </p:cNvSpPr>
            <p:nvPr/>
          </p:nvSpPr>
          <p:spPr bwMode="auto">
            <a:xfrm>
              <a:off x="357" y="1576"/>
              <a:ext cx="88" cy="14"/>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ndParaRPr>
            </a:p>
          </p:txBody>
        </p:sp>
        <p:sp>
          <p:nvSpPr>
            <p:cNvPr id="120" name="Freeform 6">
              <a:extLst>
                <a:ext uri="{FF2B5EF4-FFF2-40B4-BE49-F238E27FC236}">
                  <a16:creationId xmlns:a16="http://schemas.microsoft.com/office/drawing/2014/main" id="{92087C3F-B24A-4EC6-910E-FF24117D03CB}"/>
                </a:ext>
              </a:extLst>
            </p:cNvPr>
            <p:cNvSpPr>
              <a:spLocks/>
            </p:cNvSpPr>
            <p:nvPr/>
          </p:nvSpPr>
          <p:spPr bwMode="auto">
            <a:xfrm>
              <a:off x="266" y="1514"/>
              <a:ext cx="235" cy="280"/>
            </a:xfrm>
            <a:custGeom>
              <a:avLst/>
              <a:gdLst>
                <a:gd name="T0" fmla="*/ 27 w 292"/>
                <a:gd name="T1" fmla="*/ 320 h 348"/>
                <a:gd name="T2" fmla="*/ 27 w 292"/>
                <a:gd name="T3" fmla="*/ 28 h 348"/>
                <a:gd name="T4" fmla="*/ 265 w 292"/>
                <a:gd name="T5" fmla="*/ 28 h 348"/>
                <a:gd name="T6" fmla="*/ 265 w 292"/>
                <a:gd name="T7" fmla="*/ 109 h 348"/>
                <a:gd name="T8" fmla="*/ 292 w 292"/>
                <a:gd name="T9" fmla="*/ 119 h 348"/>
                <a:gd name="T10" fmla="*/ 292 w 292"/>
                <a:gd name="T11" fmla="*/ 19 h 348"/>
                <a:gd name="T12" fmla="*/ 274 w 292"/>
                <a:gd name="T13" fmla="*/ 0 h 348"/>
                <a:gd name="T14" fmla="*/ 18 w 292"/>
                <a:gd name="T15" fmla="*/ 0 h 348"/>
                <a:gd name="T16" fmla="*/ 0 w 292"/>
                <a:gd name="T17" fmla="*/ 19 h 348"/>
                <a:gd name="T18" fmla="*/ 0 w 292"/>
                <a:gd name="T19" fmla="*/ 329 h 348"/>
                <a:gd name="T20" fmla="*/ 18 w 292"/>
                <a:gd name="T21" fmla="*/ 348 h 348"/>
                <a:gd name="T22" fmla="*/ 126 w 292"/>
                <a:gd name="T23" fmla="*/ 348 h 348"/>
                <a:gd name="T24" fmla="*/ 126 w 292"/>
                <a:gd name="T25" fmla="*/ 320 h 348"/>
                <a:gd name="T26" fmla="*/ 27 w 292"/>
                <a:gd name="T27" fmla="*/ 32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2" h="348">
                  <a:moveTo>
                    <a:pt x="27" y="320"/>
                  </a:moveTo>
                  <a:cubicBezTo>
                    <a:pt x="27" y="28"/>
                    <a:pt x="27" y="28"/>
                    <a:pt x="27" y="28"/>
                  </a:cubicBezTo>
                  <a:cubicBezTo>
                    <a:pt x="265" y="28"/>
                    <a:pt x="265" y="28"/>
                    <a:pt x="265" y="28"/>
                  </a:cubicBezTo>
                  <a:cubicBezTo>
                    <a:pt x="265" y="109"/>
                    <a:pt x="265" y="109"/>
                    <a:pt x="265" y="109"/>
                  </a:cubicBezTo>
                  <a:cubicBezTo>
                    <a:pt x="274" y="110"/>
                    <a:pt x="284" y="114"/>
                    <a:pt x="292" y="119"/>
                  </a:cubicBezTo>
                  <a:cubicBezTo>
                    <a:pt x="292" y="19"/>
                    <a:pt x="292" y="19"/>
                    <a:pt x="292" y="19"/>
                  </a:cubicBezTo>
                  <a:cubicBezTo>
                    <a:pt x="292" y="9"/>
                    <a:pt x="284" y="0"/>
                    <a:pt x="274" y="0"/>
                  </a:cubicBezTo>
                  <a:cubicBezTo>
                    <a:pt x="18" y="0"/>
                    <a:pt x="18" y="0"/>
                    <a:pt x="18" y="0"/>
                  </a:cubicBezTo>
                  <a:cubicBezTo>
                    <a:pt x="8" y="0"/>
                    <a:pt x="0" y="9"/>
                    <a:pt x="0" y="19"/>
                  </a:cubicBezTo>
                  <a:cubicBezTo>
                    <a:pt x="0" y="329"/>
                    <a:pt x="0" y="329"/>
                    <a:pt x="0" y="329"/>
                  </a:cubicBezTo>
                  <a:cubicBezTo>
                    <a:pt x="0" y="339"/>
                    <a:pt x="8" y="348"/>
                    <a:pt x="18" y="348"/>
                  </a:cubicBezTo>
                  <a:cubicBezTo>
                    <a:pt x="126" y="348"/>
                    <a:pt x="126" y="348"/>
                    <a:pt x="126" y="348"/>
                  </a:cubicBezTo>
                  <a:cubicBezTo>
                    <a:pt x="126" y="337"/>
                    <a:pt x="126" y="328"/>
                    <a:pt x="126" y="320"/>
                  </a:cubicBezTo>
                  <a:lnTo>
                    <a:pt x="27" y="32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ndParaRPr>
            </a:p>
          </p:txBody>
        </p:sp>
        <p:sp>
          <p:nvSpPr>
            <p:cNvPr id="121" name="Freeform 7">
              <a:extLst>
                <a:ext uri="{FF2B5EF4-FFF2-40B4-BE49-F238E27FC236}">
                  <a16:creationId xmlns:a16="http://schemas.microsoft.com/office/drawing/2014/main" id="{D27A68FF-F128-44EF-AC0C-2ABBDA6B24F8}"/>
                </a:ext>
              </a:extLst>
            </p:cNvPr>
            <p:cNvSpPr>
              <a:spLocks/>
            </p:cNvSpPr>
            <p:nvPr/>
          </p:nvSpPr>
          <p:spPr bwMode="auto">
            <a:xfrm>
              <a:off x="357" y="1641"/>
              <a:ext cx="63" cy="14"/>
            </a:xfrm>
            <a:custGeom>
              <a:avLst/>
              <a:gdLst>
                <a:gd name="T0" fmla="*/ 78 w 78"/>
                <a:gd name="T1" fmla="*/ 0 h 18"/>
                <a:gd name="T2" fmla="*/ 0 w 78"/>
                <a:gd name="T3" fmla="*/ 0 h 18"/>
                <a:gd name="T4" fmla="*/ 0 w 78"/>
                <a:gd name="T5" fmla="*/ 18 h 18"/>
                <a:gd name="T6" fmla="*/ 78 w 78"/>
                <a:gd name="T7" fmla="*/ 18 h 18"/>
                <a:gd name="T8" fmla="*/ 78 w 78"/>
                <a:gd name="T9" fmla="*/ 4 h 18"/>
                <a:gd name="T10" fmla="*/ 78 w 78"/>
                <a:gd name="T11" fmla="*/ 0 h 18"/>
              </a:gdLst>
              <a:ahLst/>
              <a:cxnLst>
                <a:cxn ang="0">
                  <a:pos x="T0" y="T1"/>
                </a:cxn>
                <a:cxn ang="0">
                  <a:pos x="T2" y="T3"/>
                </a:cxn>
                <a:cxn ang="0">
                  <a:pos x="T4" y="T5"/>
                </a:cxn>
                <a:cxn ang="0">
                  <a:pos x="T6" y="T7"/>
                </a:cxn>
                <a:cxn ang="0">
                  <a:pos x="T8" y="T9"/>
                </a:cxn>
                <a:cxn ang="0">
                  <a:pos x="T10" y="T11"/>
                </a:cxn>
              </a:cxnLst>
              <a:rect l="0" t="0" r="r" b="b"/>
              <a:pathLst>
                <a:path w="78" h="18">
                  <a:moveTo>
                    <a:pt x="78" y="0"/>
                  </a:moveTo>
                  <a:cubicBezTo>
                    <a:pt x="0" y="0"/>
                    <a:pt x="0" y="0"/>
                    <a:pt x="0" y="0"/>
                  </a:cubicBezTo>
                  <a:cubicBezTo>
                    <a:pt x="0" y="18"/>
                    <a:pt x="0" y="18"/>
                    <a:pt x="0" y="18"/>
                  </a:cubicBezTo>
                  <a:cubicBezTo>
                    <a:pt x="78" y="18"/>
                    <a:pt x="78" y="18"/>
                    <a:pt x="78" y="18"/>
                  </a:cubicBezTo>
                  <a:cubicBezTo>
                    <a:pt x="77" y="12"/>
                    <a:pt x="77" y="7"/>
                    <a:pt x="78" y="4"/>
                  </a:cubicBezTo>
                  <a:cubicBezTo>
                    <a:pt x="78" y="2"/>
                    <a:pt x="78" y="1"/>
                    <a:pt x="78"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ndParaRPr>
            </a:p>
          </p:txBody>
        </p:sp>
        <p:sp>
          <p:nvSpPr>
            <p:cNvPr id="122" name="Freeform 8">
              <a:extLst>
                <a:ext uri="{FF2B5EF4-FFF2-40B4-BE49-F238E27FC236}">
                  <a16:creationId xmlns:a16="http://schemas.microsoft.com/office/drawing/2014/main" id="{F697BD21-83C1-4128-A196-2D292BC6CF0D}"/>
                </a:ext>
              </a:extLst>
            </p:cNvPr>
            <p:cNvSpPr>
              <a:spLocks/>
            </p:cNvSpPr>
            <p:nvPr/>
          </p:nvSpPr>
          <p:spPr bwMode="auto">
            <a:xfrm>
              <a:off x="357" y="1705"/>
              <a:ext cx="75" cy="15"/>
            </a:xfrm>
            <a:custGeom>
              <a:avLst/>
              <a:gdLst>
                <a:gd name="T0" fmla="*/ 0 w 93"/>
                <a:gd name="T1" fmla="*/ 18 h 18"/>
                <a:gd name="T2" fmla="*/ 69 w 93"/>
                <a:gd name="T3" fmla="*/ 18 h 18"/>
                <a:gd name="T4" fmla="*/ 80 w 93"/>
                <a:gd name="T5" fmla="*/ 14 h 18"/>
                <a:gd name="T6" fmla="*/ 93 w 93"/>
                <a:gd name="T7" fmla="*/ 8 h 18"/>
                <a:gd name="T8" fmla="*/ 88 w 93"/>
                <a:gd name="T9" fmla="*/ 0 h 18"/>
                <a:gd name="T10" fmla="*/ 0 w 93"/>
                <a:gd name="T11" fmla="*/ 0 h 18"/>
                <a:gd name="T12" fmla="*/ 0 w 93"/>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3" h="18">
                  <a:moveTo>
                    <a:pt x="0" y="18"/>
                  </a:moveTo>
                  <a:cubicBezTo>
                    <a:pt x="69" y="18"/>
                    <a:pt x="69" y="18"/>
                    <a:pt x="69" y="18"/>
                  </a:cubicBezTo>
                  <a:cubicBezTo>
                    <a:pt x="73" y="17"/>
                    <a:pt x="77" y="15"/>
                    <a:pt x="80" y="14"/>
                  </a:cubicBezTo>
                  <a:cubicBezTo>
                    <a:pt x="85" y="12"/>
                    <a:pt x="90" y="10"/>
                    <a:pt x="93" y="8"/>
                  </a:cubicBezTo>
                  <a:cubicBezTo>
                    <a:pt x="91" y="6"/>
                    <a:pt x="90" y="3"/>
                    <a:pt x="88" y="0"/>
                  </a:cubicBezTo>
                  <a:cubicBezTo>
                    <a:pt x="0" y="0"/>
                    <a:pt x="0" y="0"/>
                    <a:pt x="0" y="0"/>
                  </a:cubicBezTo>
                  <a:lnTo>
                    <a:pt x="0"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ndParaRPr>
            </a:p>
          </p:txBody>
        </p:sp>
        <p:sp>
          <p:nvSpPr>
            <p:cNvPr id="123" name="Freeform 9">
              <a:extLst>
                <a:ext uri="{FF2B5EF4-FFF2-40B4-BE49-F238E27FC236}">
                  <a16:creationId xmlns:a16="http://schemas.microsoft.com/office/drawing/2014/main" id="{6983BE97-0E77-4484-A71D-11A6C38192E9}"/>
                </a:ext>
              </a:extLst>
            </p:cNvPr>
            <p:cNvSpPr>
              <a:spLocks/>
            </p:cNvSpPr>
            <p:nvPr/>
          </p:nvSpPr>
          <p:spPr bwMode="auto">
            <a:xfrm>
              <a:off x="383" y="1617"/>
              <a:ext cx="173" cy="177"/>
            </a:xfrm>
            <a:custGeom>
              <a:avLst/>
              <a:gdLst>
                <a:gd name="T0" fmla="*/ 211 w 216"/>
                <a:gd name="T1" fmla="*/ 167 h 220"/>
                <a:gd name="T2" fmla="*/ 161 w 216"/>
                <a:gd name="T3" fmla="*/ 142 h 220"/>
                <a:gd name="T4" fmla="*/ 135 w 216"/>
                <a:gd name="T5" fmla="*/ 130 h 220"/>
                <a:gd name="T6" fmla="*/ 135 w 216"/>
                <a:gd name="T7" fmla="*/ 110 h 220"/>
                <a:gd name="T8" fmla="*/ 145 w 216"/>
                <a:gd name="T9" fmla="*/ 84 h 220"/>
                <a:gd name="T10" fmla="*/ 156 w 216"/>
                <a:gd name="T11" fmla="*/ 72 h 220"/>
                <a:gd name="T12" fmla="*/ 149 w 216"/>
                <a:gd name="T13" fmla="*/ 57 h 220"/>
                <a:gd name="T14" fmla="*/ 151 w 216"/>
                <a:gd name="T15" fmla="*/ 34 h 220"/>
                <a:gd name="T16" fmla="*/ 108 w 216"/>
                <a:gd name="T17" fmla="*/ 0 h 220"/>
                <a:gd name="T18" fmla="*/ 65 w 216"/>
                <a:gd name="T19" fmla="*/ 34 h 220"/>
                <a:gd name="T20" fmla="*/ 67 w 216"/>
                <a:gd name="T21" fmla="*/ 57 h 220"/>
                <a:gd name="T22" fmla="*/ 60 w 216"/>
                <a:gd name="T23" fmla="*/ 72 h 220"/>
                <a:gd name="T24" fmla="*/ 71 w 216"/>
                <a:gd name="T25" fmla="*/ 84 h 220"/>
                <a:gd name="T26" fmla="*/ 81 w 216"/>
                <a:gd name="T27" fmla="*/ 110 h 220"/>
                <a:gd name="T28" fmla="*/ 81 w 216"/>
                <a:gd name="T29" fmla="*/ 130 h 220"/>
                <a:gd name="T30" fmla="*/ 55 w 216"/>
                <a:gd name="T31" fmla="*/ 142 h 220"/>
                <a:gd name="T32" fmla="*/ 5 w 216"/>
                <a:gd name="T33" fmla="*/ 167 h 220"/>
                <a:gd name="T34" fmla="*/ 1 w 216"/>
                <a:gd name="T35" fmla="*/ 220 h 220"/>
                <a:gd name="T36" fmla="*/ 108 w 216"/>
                <a:gd name="T37" fmla="*/ 220 h 220"/>
                <a:gd name="T38" fmla="*/ 215 w 216"/>
                <a:gd name="T39" fmla="*/ 220 h 220"/>
                <a:gd name="T40" fmla="*/ 211 w 216"/>
                <a:gd name="T41" fmla="*/ 167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20">
                  <a:moveTo>
                    <a:pt x="211" y="167"/>
                  </a:moveTo>
                  <a:cubicBezTo>
                    <a:pt x="204" y="157"/>
                    <a:pt x="183" y="151"/>
                    <a:pt x="161" y="142"/>
                  </a:cubicBezTo>
                  <a:cubicBezTo>
                    <a:pt x="140" y="133"/>
                    <a:pt x="135" y="130"/>
                    <a:pt x="135" y="130"/>
                  </a:cubicBezTo>
                  <a:cubicBezTo>
                    <a:pt x="135" y="110"/>
                    <a:pt x="135" y="110"/>
                    <a:pt x="135" y="110"/>
                  </a:cubicBezTo>
                  <a:cubicBezTo>
                    <a:pt x="135" y="110"/>
                    <a:pt x="143" y="104"/>
                    <a:pt x="145" y="84"/>
                  </a:cubicBezTo>
                  <a:cubicBezTo>
                    <a:pt x="150" y="86"/>
                    <a:pt x="156" y="77"/>
                    <a:pt x="156" y="72"/>
                  </a:cubicBezTo>
                  <a:cubicBezTo>
                    <a:pt x="156" y="68"/>
                    <a:pt x="155" y="55"/>
                    <a:pt x="149" y="57"/>
                  </a:cubicBezTo>
                  <a:cubicBezTo>
                    <a:pt x="150" y="47"/>
                    <a:pt x="151" y="39"/>
                    <a:pt x="151" y="34"/>
                  </a:cubicBezTo>
                  <a:cubicBezTo>
                    <a:pt x="149" y="18"/>
                    <a:pt x="133" y="0"/>
                    <a:pt x="108" y="0"/>
                  </a:cubicBezTo>
                  <a:cubicBezTo>
                    <a:pt x="83" y="0"/>
                    <a:pt x="67" y="18"/>
                    <a:pt x="65" y="34"/>
                  </a:cubicBezTo>
                  <a:cubicBezTo>
                    <a:pt x="65" y="39"/>
                    <a:pt x="66" y="47"/>
                    <a:pt x="67" y="57"/>
                  </a:cubicBezTo>
                  <a:cubicBezTo>
                    <a:pt x="61" y="55"/>
                    <a:pt x="60" y="68"/>
                    <a:pt x="60" y="72"/>
                  </a:cubicBezTo>
                  <a:cubicBezTo>
                    <a:pt x="61" y="77"/>
                    <a:pt x="66" y="86"/>
                    <a:pt x="71" y="84"/>
                  </a:cubicBezTo>
                  <a:cubicBezTo>
                    <a:pt x="73" y="104"/>
                    <a:pt x="81" y="110"/>
                    <a:pt x="81" y="110"/>
                  </a:cubicBezTo>
                  <a:cubicBezTo>
                    <a:pt x="81" y="130"/>
                    <a:pt x="81" y="130"/>
                    <a:pt x="81" y="130"/>
                  </a:cubicBezTo>
                  <a:cubicBezTo>
                    <a:pt x="81" y="130"/>
                    <a:pt x="76" y="133"/>
                    <a:pt x="55" y="142"/>
                  </a:cubicBezTo>
                  <a:cubicBezTo>
                    <a:pt x="33" y="151"/>
                    <a:pt x="12" y="157"/>
                    <a:pt x="5" y="167"/>
                  </a:cubicBezTo>
                  <a:cubicBezTo>
                    <a:pt x="0" y="176"/>
                    <a:pt x="1" y="220"/>
                    <a:pt x="1" y="220"/>
                  </a:cubicBezTo>
                  <a:cubicBezTo>
                    <a:pt x="108" y="220"/>
                    <a:pt x="108" y="220"/>
                    <a:pt x="108" y="220"/>
                  </a:cubicBezTo>
                  <a:cubicBezTo>
                    <a:pt x="215" y="220"/>
                    <a:pt x="215" y="220"/>
                    <a:pt x="215" y="220"/>
                  </a:cubicBezTo>
                  <a:cubicBezTo>
                    <a:pt x="215" y="220"/>
                    <a:pt x="216" y="176"/>
                    <a:pt x="211" y="16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ndParaRPr>
            </a:p>
          </p:txBody>
        </p:sp>
        <p:sp>
          <p:nvSpPr>
            <p:cNvPr id="124" name="Freeform 10">
              <a:extLst>
                <a:ext uri="{FF2B5EF4-FFF2-40B4-BE49-F238E27FC236}">
                  <a16:creationId xmlns:a16="http://schemas.microsoft.com/office/drawing/2014/main" id="{9FAACCF6-8528-4EF1-A9B5-C21A4BE91756}"/>
                </a:ext>
              </a:extLst>
            </p:cNvPr>
            <p:cNvSpPr>
              <a:spLocks/>
            </p:cNvSpPr>
            <p:nvPr/>
          </p:nvSpPr>
          <p:spPr bwMode="auto">
            <a:xfrm>
              <a:off x="306" y="1565"/>
              <a:ext cx="37" cy="37"/>
            </a:xfrm>
            <a:custGeom>
              <a:avLst/>
              <a:gdLst>
                <a:gd name="T0" fmla="*/ 8 w 37"/>
                <a:gd name="T1" fmla="*/ 37 h 37"/>
                <a:gd name="T2" fmla="*/ 18 w 37"/>
                <a:gd name="T3" fmla="*/ 27 h 37"/>
                <a:gd name="T4" fmla="*/ 28 w 37"/>
                <a:gd name="T5" fmla="*/ 37 h 37"/>
                <a:gd name="T6" fmla="*/ 37 w 37"/>
                <a:gd name="T7" fmla="*/ 29 h 37"/>
                <a:gd name="T8" fmla="*/ 27 w 37"/>
                <a:gd name="T9" fmla="*/ 19 h 37"/>
                <a:gd name="T10" fmla="*/ 37 w 37"/>
                <a:gd name="T11" fmla="*/ 8 h 37"/>
                <a:gd name="T12" fmla="*/ 28 w 37"/>
                <a:gd name="T13" fmla="*/ 0 h 37"/>
                <a:gd name="T14" fmla="*/ 18 w 37"/>
                <a:gd name="T15" fmla="*/ 10 h 37"/>
                <a:gd name="T16" fmla="*/ 8 w 37"/>
                <a:gd name="T17" fmla="*/ 0 h 37"/>
                <a:gd name="T18" fmla="*/ 0 w 37"/>
                <a:gd name="T19" fmla="*/ 8 h 37"/>
                <a:gd name="T20" fmla="*/ 10 w 37"/>
                <a:gd name="T21" fmla="*/ 19 h 37"/>
                <a:gd name="T22" fmla="*/ 0 w 37"/>
                <a:gd name="T23" fmla="*/ 29 h 37"/>
                <a:gd name="T24" fmla="*/ 8 w 37"/>
                <a:gd name="T2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37">
                  <a:moveTo>
                    <a:pt x="8" y="37"/>
                  </a:moveTo>
                  <a:lnTo>
                    <a:pt x="18" y="27"/>
                  </a:lnTo>
                  <a:lnTo>
                    <a:pt x="28" y="37"/>
                  </a:lnTo>
                  <a:lnTo>
                    <a:pt x="37" y="29"/>
                  </a:lnTo>
                  <a:lnTo>
                    <a:pt x="27" y="19"/>
                  </a:lnTo>
                  <a:lnTo>
                    <a:pt x="37" y="8"/>
                  </a:lnTo>
                  <a:lnTo>
                    <a:pt x="28" y="0"/>
                  </a:lnTo>
                  <a:lnTo>
                    <a:pt x="18" y="10"/>
                  </a:lnTo>
                  <a:lnTo>
                    <a:pt x="8" y="0"/>
                  </a:lnTo>
                  <a:lnTo>
                    <a:pt x="0" y="8"/>
                  </a:lnTo>
                  <a:lnTo>
                    <a:pt x="10" y="19"/>
                  </a:lnTo>
                  <a:lnTo>
                    <a:pt x="0" y="29"/>
                  </a:lnTo>
                  <a:lnTo>
                    <a:pt x="8" y="3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ndParaRPr>
            </a:p>
          </p:txBody>
        </p:sp>
        <p:sp>
          <p:nvSpPr>
            <p:cNvPr id="125" name="Freeform 11">
              <a:extLst>
                <a:ext uri="{FF2B5EF4-FFF2-40B4-BE49-F238E27FC236}">
                  <a16:creationId xmlns:a16="http://schemas.microsoft.com/office/drawing/2014/main" id="{3488BE34-BEB7-4989-8797-0433F64F4498}"/>
                </a:ext>
              </a:extLst>
            </p:cNvPr>
            <p:cNvSpPr>
              <a:spLocks/>
            </p:cNvSpPr>
            <p:nvPr/>
          </p:nvSpPr>
          <p:spPr bwMode="auto">
            <a:xfrm>
              <a:off x="302" y="1630"/>
              <a:ext cx="44" cy="34"/>
            </a:xfrm>
            <a:custGeom>
              <a:avLst/>
              <a:gdLst>
                <a:gd name="T0" fmla="*/ 36 w 44"/>
                <a:gd name="T1" fmla="*/ 0 h 34"/>
                <a:gd name="T2" fmla="*/ 17 w 44"/>
                <a:gd name="T3" fmla="*/ 18 h 34"/>
                <a:gd name="T4" fmla="*/ 9 w 44"/>
                <a:gd name="T5" fmla="*/ 9 h 34"/>
                <a:gd name="T6" fmla="*/ 0 w 44"/>
                <a:gd name="T7" fmla="*/ 17 h 34"/>
                <a:gd name="T8" fmla="*/ 17 w 44"/>
                <a:gd name="T9" fmla="*/ 34 h 34"/>
                <a:gd name="T10" fmla="*/ 44 w 44"/>
                <a:gd name="T11" fmla="*/ 8 h 34"/>
                <a:gd name="T12" fmla="*/ 36 w 44"/>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44" h="34">
                  <a:moveTo>
                    <a:pt x="36" y="0"/>
                  </a:moveTo>
                  <a:lnTo>
                    <a:pt x="17" y="18"/>
                  </a:lnTo>
                  <a:lnTo>
                    <a:pt x="9" y="9"/>
                  </a:lnTo>
                  <a:lnTo>
                    <a:pt x="0" y="17"/>
                  </a:lnTo>
                  <a:lnTo>
                    <a:pt x="17" y="34"/>
                  </a:lnTo>
                  <a:lnTo>
                    <a:pt x="44" y="8"/>
                  </a:lnTo>
                  <a:lnTo>
                    <a:pt x="3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ndParaRPr>
            </a:p>
          </p:txBody>
        </p:sp>
        <p:sp>
          <p:nvSpPr>
            <p:cNvPr id="126" name="Freeform 12">
              <a:extLst>
                <a:ext uri="{FF2B5EF4-FFF2-40B4-BE49-F238E27FC236}">
                  <a16:creationId xmlns:a16="http://schemas.microsoft.com/office/drawing/2014/main" id="{96E4E058-7524-4884-91C5-821C5E5A8555}"/>
                </a:ext>
              </a:extLst>
            </p:cNvPr>
            <p:cNvSpPr>
              <a:spLocks/>
            </p:cNvSpPr>
            <p:nvPr/>
          </p:nvSpPr>
          <p:spPr bwMode="auto">
            <a:xfrm>
              <a:off x="302" y="1694"/>
              <a:ext cx="44" cy="35"/>
            </a:xfrm>
            <a:custGeom>
              <a:avLst/>
              <a:gdLst>
                <a:gd name="T0" fmla="*/ 9 w 44"/>
                <a:gd name="T1" fmla="*/ 10 h 35"/>
                <a:gd name="T2" fmla="*/ 0 w 44"/>
                <a:gd name="T3" fmla="*/ 19 h 35"/>
                <a:gd name="T4" fmla="*/ 17 w 44"/>
                <a:gd name="T5" fmla="*/ 35 h 35"/>
                <a:gd name="T6" fmla="*/ 44 w 44"/>
                <a:gd name="T7" fmla="*/ 9 h 35"/>
                <a:gd name="T8" fmla="*/ 36 w 44"/>
                <a:gd name="T9" fmla="*/ 0 h 35"/>
                <a:gd name="T10" fmla="*/ 17 w 44"/>
                <a:gd name="T11" fmla="*/ 19 h 35"/>
                <a:gd name="T12" fmla="*/ 9 w 44"/>
                <a:gd name="T13" fmla="*/ 10 h 35"/>
              </a:gdLst>
              <a:ahLst/>
              <a:cxnLst>
                <a:cxn ang="0">
                  <a:pos x="T0" y="T1"/>
                </a:cxn>
                <a:cxn ang="0">
                  <a:pos x="T2" y="T3"/>
                </a:cxn>
                <a:cxn ang="0">
                  <a:pos x="T4" y="T5"/>
                </a:cxn>
                <a:cxn ang="0">
                  <a:pos x="T6" y="T7"/>
                </a:cxn>
                <a:cxn ang="0">
                  <a:pos x="T8" y="T9"/>
                </a:cxn>
                <a:cxn ang="0">
                  <a:pos x="T10" y="T11"/>
                </a:cxn>
                <a:cxn ang="0">
                  <a:pos x="T12" y="T13"/>
                </a:cxn>
              </a:cxnLst>
              <a:rect l="0" t="0" r="r" b="b"/>
              <a:pathLst>
                <a:path w="44" h="35">
                  <a:moveTo>
                    <a:pt x="9" y="10"/>
                  </a:moveTo>
                  <a:lnTo>
                    <a:pt x="0" y="19"/>
                  </a:lnTo>
                  <a:lnTo>
                    <a:pt x="17" y="35"/>
                  </a:lnTo>
                  <a:lnTo>
                    <a:pt x="44" y="9"/>
                  </a:lnTo>
                  <a:lnTo>
                    <a:pt x="36" y="0"/>
                  </a:lnTo>
                  <a:lnTo>
                    <a:pt x="17" y="19"/>
                  </a:lnTo>
                  <a:lnTo>
                    <a:pt x="9"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ndParaRPr>
            </a:p>
          </p:txBody>
        </p:sp>
      </p:grpSp>
      <p:pic>
        <p:nvPicPr>
          <p:cNvPr id="16" name="Picture 15" descr="A close up of a sign&#10;&#10;Description automatically generated">
            <a:extLst>
              <a:ext uri="{FF2B5EF4-FFF2-40B4-BE49-F238E27FC236}">
                <a16:creationId xmlns:a16="http://schemas.microsoft.com/office/drawing/2014/main" id="{C6B17BC5-81A5-4DB8-95DE-7DB1B6FB5DA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0924" t="15556" r="23020" b="27757"/>
          <a:stretch/>
        </p:blipFill>
        <p:spPr>
          <a:xfrm>
            <a:off x="2256160" y="4008309"/>
            <a:ext cx="521159" cy="372738"/>
          </a:xfrm>
          <a:prstGeom prst="rect">
            <a:avLst/>
          </a:prstGeom>
        </p:spPr>
      </p:pic>
      <p:grpSp>
        <p:nvGrpSpPr>
          <p:cNvPr id="147" name="Group 15">
            <a:extLst>
              <a:ext uri="{FF2B5EF4-FFF2-40B4-BE49-F238E27FC236}">
                <a16:creationId xmlns:a16="http://schemas.microsoft.com/office/drawing/2014/main" id="{1366958B-4047-4BB6-BC77-B3FF77C7D8E4}"/>
              </a:ext>
            </a:extLst>
          </p:cNvPr>
          <p:cNvGrpSpPr>
            <a:grpSpLocks noChangeAspect="1"/>
          </p:cNvGrpSpPr>
          <p:nvPr/>
        </p:nvGrpSpPr>
        <p:grpSpPr bwMode="auto">
          <a:xfrm>
            <a:off x="7113725" y="1265303"/>
            <a:ext cx="525763" cy="504844"/>
            <a:chOff x="3021" y="1488"/>
            <a:chExt cx="377" cy="362"/>
          </a:xfrm>
          <a:solidFill>
            <a:srgbClr val="364A5B"/>
          </a:solidFill>
        </p:grpSpPr>
        <p:sp>
          <p:nvSpPr>
            <p:cNvPr id="148" name="Freeform 16">
              <a:extLst>
                <a:ext uri="{FF2B5EF4-FFF2-40B4-BE49-F238E27FC236}">
                  <a16:creationId xmlns:a16="http://schemas.microsoft.com/office/drawing/2014/main" id="{59B63AEB-0281-4F87-B5DD-463BDC071437}"/>
                </a:ext>
              </a:extLst>
            </p:cNvPr>
            <p:cNvSpPr>
              <a:spLocks/>
            </p:cNvSpPr>
            <p:nvPr/>
          </p:nvSpPr>
          <p:spPr bwMode="auto">
            <a:xfrm>
              <a:off x="3030" y="1660"/>
              <a:ext cx="23" cy="56"/>
            </a:xfrm>
            <a:custGeom>
              <a:avLst/>
              <a:gdLst>
                <a:gd name="T0" fmla="*/ 23 w 23"/>
                <a:gd name="T1" fmla="*/ 56 h 56"/>
                <a:gd name="T2" fmla="*/ 23 w 23"/>
                <a:gd name="T3" fmla="*/ 0 h 56"/>
                <a:gd name="T4" fmla="*/ 0 w 23"/>
                <a:gd name="T5" fmla="*/ 0 h 56"/>
                <a:gd name="T6" fmla="*/ 0 w 23"/>
                <a:gd name="T7" fmla="*/ 12 h 56"/>
                <a:gd name="T8" fmla="*/ 9 w 23"/>
                <a:gd name="T9" fmla="*/ 12 h 56"/>
                <a:gd name="T10" fmla="*/ 9 w 23"/>
                <a:gd name="T11" fmla="*/ 56 h 56"/>
                <a:gd name="T12" fmla="*/ 23 w 23"/>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3" h="56">
                  <a:moveTo>
                    <a:pt x="23" y="56"/>
                  </a:moveTo>
                  <a:lnTo>
                    <a:pt x="23" y="0"/>
                  </a:lnTo>
                  <a:lnTo>
                    <a:pt x="0" y="0"/>
                  </a:lnTo>
                  <a:lnTo>
                    <a:pt x="0" y="12"/>
                  </a:lnTo>
                  <a:lnTo>
                    <a:pt x="9" y="12"/>
                  </a:lnTo>
                  <a:lnTo>
                    <a:pt x="9" y="56"/>
                  </a:lnTo>
                  <a:lnTo>
                    <a:pt x="23" y="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ndParaRPr>
            </a:p>
          </p:txBody>
        </p:sp>
        <p:sp>
          <p:nvSpPr>
            <p:cNvPr id="149" name="Freeform 17">
              <a:extLst>
                <a:ext uri="{FF2B5EF4-FFF2-40B4-BE49-F238E27FC236}">
                  <a16:creationId xmlns:a16="http://schemas.microsoft.com/office/drawing/2014/main" id="{166F814E-65C5-4D63-9EE0-A3AB05D2563D}"/>
                </a:ext>
              </a:extLst>
            </p:cNvPr>
            <p:cNvSpPr>
              <a:spLocks/>
            </p:cNvSpPr>
            <p:nvPr/>
          </p:nvSpPr>
          <p:spPr bwMode="auto">
            <a:xfrm>
              <a:off x="3125" y="1660"/>
              <a:ext cx="24" cy="56"/>
            </a:xfrm>
            <a:custGeom>
              <a:avLst/>
              <a:gdLst>
                <a:gd name="T0" fmla="*/ 0 w 24"/>
                <a:gd name="T1" fmla="*/ 12 h 56"/>
                <a:gd name="T2" fmla="*/ 9 w 24"/>
                <a:gd name="T3" fmla="*/ 12 h 56"/>
                <a:gd name="T4" fmla="*/ 9 w 24"/>
                <a:gd name="T5" fmla="*/ 56 h 56"/>
                <a:gd name="T6" fmla="*/ 24 w 24"/>
                <a:gd name="T7" fmla="*/ 56 h 56"/>
                <a:gd name="T8" fmla="*/ 24 w 24"/>
                <a:gd name="T9" fmla="*/ 0 h 56"/>
                <a:gd name="T10" fmla="*/ 0 w 24"/>
                <a:gd name="T11" fmla="*/ 0 h 56"/>
                <a:gd name="T12" fmla="*/ 0 w 24"/>
                <a:gd name="T13" fmla="*/ 12 h 56"/>
              </a:gdLst>
              <a:ahLst/>
              <a:cxnLst>
                <a:cxn ang="0">
                  <a:pos x="T0" y="T1"/>
                </a:cxn>
                <a:cxn ang="0">
                  <a:pos x="T2" y="T3"/>
                </a:cxn>
                <a:cxn ang="0">
                  <a:pos x="T4" y="T5"/>
                </a:cxn>
                <a:cxn ang="0">
                  <a:pos x="T6" y="T7"/>
                </a:cxn>
                <a:cxn ang="0">
                  <a:pos x="T8" y="T9"/>
                </a:cxn>
                <a:cxn ang="0">
                  <a:pos x="T10" y="T11"/>
                </a:cxn>
                <a:cxn ang="0">
                  <a:pos x="T12" y="T13"/>
                </a:cxn>
              </a:cxnLst>
              <a:rect l="0" t="0" r="r" b="b"/>
              <a:pathLst>
                <a:path w="24" h="56">
                  <a:moveTo>
                    <a:pt x="0" y="12"/>
                  </a:moveTo>
                  <a:lnTo>
                    <a:pt x="9" y="12"/>
                  </a:lnTo>
                  <a:lnTo>
                    <a:pt x="9" y="56"/>
                  </a:lnTo>
                  <a:lnTo>
                    <a:pt x="24" y="56"/>
                  </a:lnTo>
                  <a:lnTo>
                    <a:pt x="24" y="0"/>
                  </a:lnTo>
                  <a:lnTo>
                    <a:pt x="0" y="0"/>
                  </a:lnTo>
                  <a:lnTo>
                    <a:pt x="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ndParaRPr>
            </a:p>
          </p:txBody>
        </p:sp>
        <p:sp>
          <p:nvSpPr>
            <p:cNvPr id="150" name="Freeform 18">
              <a:extLst>
                <a:ext uri="{FF2B5EF4-FFF2-40B4-BE49-F238E27FC236}">
                  <a16:creationId xmlns:a16="http://schemas.microsoft.com/office/drawing/2014/main" id="{2B4494E8-AAEB-49FB-A7A5-D112C2407BC1}"/>
                </a:ext>
              </a:extLst>
            </p:cNvPr>
            <p:cNvSpPr>
              <a:spLocks/>
            </p:cNvSpPr>
            <p:nvPr/>
          </p:nvSpPr>
          <p:spPr bwMode="auto">
            <a:xfrm>
              <a:off x="3081" y="1726"/>
              <a:ext cx="23" cy="57"/>
            </a:xfrm>
            <a:custGeom>
              <a:avLst/>
              <a:gdLst>
                <a:gd name="T0" fmla="*/ 0 w 23"/>
                <a:gd name="T1" fmla="*/ 13 h 57"/>
                <a:gd name="T2" fmla="*/ 9 w 23"/>
                <a:gd name="T3" fmla="*/ 13 h 57"/>
                <a:gd name="T4" fmla="*/ 9 w 23"/>
                <a:gd name="T5" fmla="*/ 57 h 57"/>
                <a:gd name="T6" fmla="*/ 23 w 23"/>
                <a:gd name="T7" fmla="*/ 57 h 57"/>
                <a:gd name="T8" fmla="*/ 23 w 23"/>
                <a:gd name="T9" fmla="*/ 0 h 57"/>
                <a:gd name="T10" fmla="*/ 0 w 23"/>
                <a:gd name="T11" fmla="*/ 0 h 57"/>
                <a:gd name="T12" fmla="*/ 0 w 23"/>
                <a:gd name="T13" fmla="*/ 13 h 57"/>
              </a:gdLst>
              <a:ahLst/>
              <a:cxnLst>
                <a:cxn ang="0">
                  <a:pos x="T0" y="T1"/>
                </a:cxn>
                <a:cxn ang="0">
                  <a:pos x="T2" y="T3"/>
                </a:cxn>
                <a:cxn ang="0">
                  <a:pos x="T4" y="T5"/>
                </a:cxn>
                <a:cxn ang="0">
                  <a:pos x="T6" y="T7"/>
                </a:cxn>
                <a:cxn ang="0">
                  <a:pos x="T8" y="T9"/>
                </a:cxn>
                <a:cxn ang="0">
                  <a:pos x="T10" y="T11"/>
                </a:cxn>
                <a:cxn ang="0">
                  <a:pos x="T12" y="T13"/>
                </a:cxn>
              </a:cxnLst>
              <a:rect l="0" t="0" r="r" b="b"/>
              <a:pathLst>
                <a:path w="23" h="57">
                  <a:moveTo>
                    <a:pt x="0" y="13"/>
                  </a:moveTo>
                  <a:lnTo>
                    <a:pt x="9" y="13"/>
                  </a:lnTo>
                  <a:lnTo>
                    <a:pt x="9" y="57"/>
                  </a:lnTo>
                  <a:lnTo>
                    <a:pt x="23" y="57"/>
                  </a:lnTo>
                  <a:lnTo>
                    <a:pt x="23" y="0"/>
                  </a:lnTo>
                  <a:lnTo>
                    <a:pt x="0" y="0"/>
                  </a:lnTo>
                  <a:lnTo>
                    <a:pt x="0" y="1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ndParaRPr>
            </a:p>
          </p:txBody>
        </p:sp>
        <p:sp>
          <p:nvSpPr>
            <p:cNvPr id="151" name="Freeform 19">
              <a:extLst>
                <a:ext uri="{FF2B5EF4-FFF2-40B4-BE49-F238E27FC236}">
                  <a16:creationId xmlns:a16="http://schemas.microsoft.com/office/drawing/2014/main" id="{603F2035-F705-4565-BF00-C5B973CFF9E6}"/>
                </a:ext>
              </a:extLst>
            </p:cNvPr>
            <p:cNvSpPr>
              <a:spLocks/>
            </p:cNvSpPr>
            <p:nvPr/>
          </p:nvSpPr>
          <p:spPr bwMode="auto">
            <a:xfrm>
              <a:off x="3081" y="1792"/>
              <a:ext cx="23" cy="57"/>
            </a:xfrm>
            <a:custGeom>
              <a:avLst/>
              <a:gdLst>
                <a:gd name="T0" fmla="*/ 0 w 23"/>
                <a:gd name="T1" fmla="*/ 12 h 57"/>
                <a:gd name="T2" fmla="*/ 9 w 23"/>
                <a:gd name="T3" fmla="*/ 12 h 57"/>
                <a:gd name="T4" fmla="*/ 9 w 23"/>
                <a:gd name="T5" fmla="*/ 57 h 57"/>
                <a:gd name="T6" fmla="*/ 23 w 23"/>
                <a:gd name="T7" fmla="*/ 57 h 57"/>
                <a:gd name="T8" fmla="*/ 23 w 23"/>
                <a:gd name="T9" fmla="*/ 0 h 57"/>
                <a:gd name="T10" fmla="*/ 0 w 23"/>
                <a:gd name="T11" fmla="*/ 0 h 57"/>
                <a:gd name="T12" fmla="*/ 0 w 23"/>
                <a:gd name="T13" fmla="*/ 12 h 57"/>
              </a:gdLst>
              <a:ahLst/>
              <a:cxnLst>
                <a:cxn ang="0">
                  <a:pos x="T0" y="T1"/>
                </a:cxn>
                <a:cxn ang="0">
                  <a:pos x="T2" y="T3"/>
                </a:cxn>
                <a:cxn ang="0">
                  <a:pos x="T4" y="T5"/>
                </a:cxn>
                <a:cxn ang="0">
                  <a:pos x="T6" y="T7"/>
                </a:cxn>
                <a:cxn ang="0">
                  <a:pos x="T8" y="T9"/>
                </a:cxn>
                <a:cxn ang="0">
                  <a:pos x="T10" y="T11"/>
                </a:cxn>
                <a:cxn ang="0">
                  <a:pos x="T12" y="T13"/>
                </a:cxn>
              </a:cxnLst>
              <a:rect l="0" t="0" r="r" b="b"/>
              <a:pathLst>
                <a:path w="23" h="57">
                  <a:moveTo>
                    <a:pt x="0" y="12"/>
                  </a:moveTo>
                  <a:lnTo>
                    <a:pt x="9" y="12"/>
                  </a:lnTo>
                  <a:lnTo>
                    <a:pt x="9" y="57"/>
                  </a:lnTo>
                  <a:lnTo>
                    <a:pt x="23" y="57"/>
                  </a:lnTo>
                  <a:lnTo>
                    <a:pt x="23" y="0"/>
                  </a:lnTo>
                  <a:lnTo>
                    <a:pt x="0" y="0"/>
                  </a:lnTo>
                  <a:lnTo>
                    <a:pt x="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ndParaRPr>
            </a:p>
          </p:txBody>
        </p:sp>
        <p:sp>
          <p:nvSpPr>
            <p:cNvPr id="152" name="Freeform 20">
              <a:extLst>
                <a:ext uri="{FF2B5EF4-FFF2-40B4-BE49-F238E27FC236}">
                  <a16:creationId xmlns:a16="http://schemas.microsoft.com/office/drawing/2014/main" id="{781DDCE4-D40A-4E03-B576-48947F333B76}"/>
                </a:ext>
              </a:extLst>
            </p:cNvPr>
            <p:cNvSpPr>
              <a:spLocks/>
            </p:cNvSpPr>
            <p:nvPr/>
          </p:nvSpPr>
          <p:spPr bwMode="auto">
            <a:xfrm>
              <a:off x="3125" y="1726"/>
              <a:ext cx="24" cy="57"/>
            </a:xfrm>
            <a:custGeom>
              <a:avLst/>
              <a:gdLst>
                <a:gd name="T0" fmla="*/ 0 w 24"/>
                <a:gd name="T1" fmla="*/ 13 h 57"/>
                <a:gd name="T2" fmla="*/ 9 w 24"/>
                <a:gd name="T3" fmla="*/ 13 h 57"/>
                <a:gd name="T4" fmla="*/ 9 w 24"/>
                <a:gd name="T5" fmla="*/ 57 h 57"/>
                <a:gd name="T6" fmla="*/ 24 w 24"/>
                <a:gd name="T7" fmla="*/ 57 h 57"/>
                <a:gd name="T8" fmla="*/ 24 w 24"/>
                <a:gd name="T9" fmla="*/ 0 h 57"/>
                <a:gd name="T10" fmla="*/ 0 w 24"/>
                <a:gd name="T11" fmla="*/ 0 h 57"/>
                <a:gd name="T12" fmla="*/ 0 w 24"/>
                <a:gd name="T13" fmla="*/ 13 h 57"/>
              </a:gdLst>
              <a:ahLst/>
              <a:cxnLst>
                <a:cxn ang="0">
                  <a:pos x="T0" y="T1"/>
                </a:cxn>
                <a:cxn ang="0">
                  <a:pos x="T2" y="T3"/>
                </a:cxn>
                <a:cxn ang="0">
                  <a:pos x="T4" y="T5"/>
                </a:cxn>
                <a:cxn ang="0">
                  <a:pos x="T6" y="T7"/>
                </a:cxn>
                <a:cxn ang="0">
                  <a:pos x="T8" y="T9"/>
                </a:cxn>
                <a:cxn ang="0">
                  <a:pos x="T10" y="T11"/>
                </a:cxn>
                <a:cxn ang="0">
                  <a:pos x="T12" y="T13"/>
                </a:cxn>
              </a:cxnLst>
              <a:rect l="0" t="0" r="r" b="b"/>
              <a:pathLst>
                <a:path w="24" h="57">
                  <a:moveTo>
                    <a:pt x="0" y="13"/>
                  </a:moveTo>
                  <a:lnTo>
                    <a:pt x="9" y="13"/>
                  </a:lnTo>
                  <a:lnTo>
                    <a:pt x="9" y="57"/>
                  </a:lnTo>
                  <a:lnTo>
                    <a:pt x="24" y="57"/>
                  </a:lnTo>
                  <a:lnTo>
                    <a:pt x="24" y="0"/>
                  </a:lnTo>
                  <a:lnTo>
                    <a:pt x="0" y="0"/>
                  </a:lnTo>
                  <a:lnTo>
                    <a:pt x="0" y="1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ndParaRPr>
            </a:p>
          </p:txBody>
        </p:sp>
        <p:sp>
          <p:nvSpPr>
            <p:cNvPr id="153" name="Freeform 21">
              <a:extLst>
                <a:ext uri="{FF2B5EF4-FFF2-40B4-BE49-F238E27FC236}">
                  <a16:creationId xmlns:a16="http://schemas.microsoft.com/office/drawing/2014/main" id="{07C49D17-DAA8-485D-AD4A-D7FFD082BF07}"/>
                </a:ext>
              </a:extLst>
            </p:cNvPr>
            <p:cNvSpPr>
              <a:spLocks noEditPoints="1"/>
            </p:cNvSpPr>
            <p:nvPr/>
          </p:nvSpPr>
          <p:spPr bwMode="auto">
            <a:xfrm>
              <a:off x="3072" y="1659"/>
              <a:ext cx="41" cy="58"/>
            </a:xfrm>
            <a:custGeom>
              <a:avLst/>
              <a:gdLst>
                <a:gd name="T0" fmla="*/ 31 w 44"/>
                <a:gd name="T1" fmla="*/ 2 h 61"/>
                <a:gd name="T2" fmla="*/ 22 w 44"/>
                <a:gd name="T3" fmla="*/ 0 h 61"/>
                <a:gd name="T4" fmla="*/ 13 w 44"/>
                <a:gd name="T5" fmla="*/ 2 h 61"/>
                <a:gd name="T6" fmla="*/ 0 w 44"/>
                <a:gd name="T7" fmla="*/ 22 h 61"/>
                <a:gd name="T8" fmla="*/ 0 w 44"/>
                <a:gd name="T9" fmla="*/ 39 h 61"/>
                <a:gd name="T10" fmla="*/ 13 w 44"/>
                <a:gd name="T11" fmla="*/ 59 h 61"/>
                <a:gd name="T12" fmla="*/ 22 w 44"/>
                <a:gd name="T13" fmla="*/ 61 h 61"/>
                <a:gd name="T14" fmla="*/ 32 w 44"/>
                <a:gd name="T15" fmla="*/ 59 h 61"/>
                <a:gd name="T16" fmla="*/ 44 w 44"/>
                <a:gd name="T17" fmla="*/ 39 h 61"/>
                <a:gd name="T18" fmla="*/ 44 w 44"/>
                <a:gd name="T19" fmla="*/ 22 h 61"/>
                <a:gd name="T20" fmla="*/ 31 w 44"/>
                <a:gd name="T21" fmla="*/ 2 h 61"/>
                <a:gd name="T22" fmla="*/ 29 w 44"/>
                <a:gd name="T23" fmla="*/ 39 h 61"/>
                <a:gd name="T24" fmla="*/ 22 w 44"/>
                <a:gd name="T25" fmla="*/ 48 h 61"/>
                <a:gd name="T26" fmla="*/ 15 w 44"/>
                <a:gd name="T27" fmla="*/ 39 h 61"/>
                <a:gd name="T28" fmla="*/ 15 w 44"/>
                <a:gd name="T29" fmla="*/ 22 h 61"/>
                <a:gd name="T30" fmla="*/ 22 w 44"/>
                <a:gd name="T31" fmla="*/ 13 h 61"/>
                <a:gd name="T32" fmla="*/ 29 w 44"/>
                <a:gd name="T33" fmla="*/ 22 h 61"/>
                <a:gd name="T34" fmla="*/ 29 w 44"/>
                <a:gd name="T35" fmla="*/ 3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61">
                  <a:moveTo>
                    <a:pt x="31" y="2"/>
                  </a:moveTo>
                  <a:cubicBezTo>
                    <a:pt x="29" y="1"/>
                    <a:pt x="25" y="0"/>
                    <a:pt x="22" y="0"/>
                  </a:cubicBezTo>
                  <a:cubicBezTo>
                    <a:pt x="19" y="0"/>
                    <a:pt x="16" y="0"/>
                    <a:pt x="13" y="2"/>
                  </a:cubicBezTo>
                  <a:cubicBezTo>
                    <a:pt x="4" y="5"/>
                    <a:pt x="0" y="13"/>
                    <a:pt x="0" y="22"/>
                  </a:cubicBezTo>
                  <a:cubicBezTo>
                    <a:pt x="0" y="39"/>
                    <a:pt x="0" y="39"/>
                    <a:pt x="0" y="39"/>
                  </a:cubicBezTo>
                  <a:cubicBezTo>
                    <a:pt x="0" y="48"/>
                    <a:pt x="4" y="56"/>
                    <a:pt x="13" y="59"/>
                  </a:cubicBezTo>
                  <a:cubicBezTo>
                    <a:pt x="16" y="61"/>
                    <a:pt x="19" y="61"/>
                    <a:pt x="22" y="61"/>
                  </a:cubicBezTo>
                  <a:cubicBezTo>
                    <a:pt x="26" y="61"/>
                    <a:pt x="29" y="61"/>
                    <a:pt x="32" y="59"/>
                  </a:cubicBezTo>
                  <a:cubicBezTo>
                    <a:pt x="40" y="55"/>
                    <a:pt x="44" y="48"/>
                    <a:pt x="44" y="39"/>
                  </a:cubicBezTo>
                  <a:cubicBezTo>
                    <a:pt x="44" y="22"/>
                    <a:pt x="44" y="22"/>
                    <a:pt x="44" y="22"/>
                  </a:cubicBezTo>
                  <a:cubicBezTo>
                    <a:pt x="44" y="13"/>
                    <a:pt x="40" y="6"/>
                    <a:pt x="31" y="2"/>
                  </a:cubicBezTo>
                  <a:close/>
                  <a:moveTo>
                    <a:pt x="29" y="39"/>
                  </a:moveTo>
                  <a:cubicBezTo>
                    <a:pt x="29" y="44"/>
                    <a:pt x="28" y="48"/>
                    <a:pt x="22" y="48"/>
                  </a:cubicBezTo>
                  <a:cubicBezTo>
                    <a:pt x="17" y="48"/>
                    <a:pt x="15" y="44"/>
                    <a:pt x="15" y="39"/>
                  </a:cubicBezTo>
                  <a:cubicBezTo>
                    <a:pt x="15" y="22"/>
                    <a:pt x="15" y="22"/>
                    <a:pt x="15" y="22"/>
                  </a:cubicBezTo>
                  <a:cubicBezTo>
                    <a:pt x="15" y="17"/>
                    <a:pt x="17" y="13"/>
                    <a:pt x="22" y="13"/>
                  </a:cubicBezTo>
                  <a:cubicBezTo>
                    <a:pt x="28" y="13"/>
                    <a:pt x="29" y="17"/>
                    <a:pt x="29" y="22"/>
                  </a:cubicBezTo>
                  <a:lnTo>
                    <a:pt x="29" y="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ndParaRPr>
            </a:p>
          </p:txBody>
        </p:sp>
        <p:sp>
          <p:nvSpPr>
            <p:cNvPr id="154" name="Freeform 22">
              <a:extLst>
                <a:ext uri="{FF2B5EF4-FFF2-40B4-BE49-F238E27FC236}">
                  <a16:creationId xmlns:a16="http://schemas.microsoft.com/office/drawing/2014/main" id="{7A447A42-C4F8-4E68-8F3E-17A5FE07AB4B}"/>
                </a:ext>
              </a:extLst>
            </p:cNvPr>
            <p:cNvSpPr>
              <a:spLocks/>
            </p:cNvSpPr>
            <p:nvPr/>
          </p:nvSpPr>
          <p:spPr bwMode="auto">
            <a:xfrm>
              <a:off x="3361" y="1726"/>
              <a:ext cx="24" cy="57"/>
            </a:xfrm>
            <a:custGeom>
              <a:avLst/>
              <a:gdLst>
                <a:gd name="T0" fmla="*/ 0 w 24"/>
                <a:gd name="T1" fmla="*/ 13 h 57"/>
                <a:gd name="T2" fmla="*/ 9 w 24"/>
                <a:gd name="T3" fmla="*/ 13 h 57"/>
                <a:gd name="T4" fmla="*/ 9 w 24"/>
                <a:gd name="T5" fmla="*/ 57 h 57"/>
                <a:gd name="T6" fmla="*/ 24 w 24"/>
                <a:gd name="T7" fmla="*/ 57 h 57"/>
                <a:gd name="T8" fmla="*/ 24 w 24"/>
                <a:gd name="T9" fmla="*/ 0 h 57"/>
                <a:gd name="T10" fmla="*/ 0 w 24"/>
                <a:gd name="T11" fmla="*/ 0 h 57"/>
                <a:gd name="T12" fmla="*/ 0 w 24"/>
                <a:gd name="T13" fmla="*/ 13 h 57"/>
              </a:gdLst>
              <a:ahLst/>
              <a:cxnLst>
                <a:cxn ang="0">
                  <a:pos x="T0" y="T1"/>
                </a:cxn>
                <a:cxn ang="0">
                  <a:pos x="T2" y="T3"/>
                </a:cxn>
                <a:cxn ang="0">
                  <a:pos x="T4" y="T5"/>
                </a:cxn>
                <a:cxn ang="0">
                  <a:pos x="T6" y="T7"/>
                </a:cxn>
                <a:cxn ang="0">
                  <a:pos x="T8" y="T9"/>
                </a:cxn>
                <a:cxn ang="0">
                  <a:pos x="T10" y="T11"/>
                </a:cxn>
                <a:cxn ang="0">
                  <a:pos x="T12" y="T13"/>
                </a:cxn>
              </a:cxnLst>
              <a:rect l="0" t="0" r="r" b="b"/>
              <a:pathLst>
                <a:path w="24" h="57">
                  <a:moveTo>
                    <a:pt x="0" y="13"/>
                  </a:moveTo>
                  <a:lnTo>
                    <a:pt x="9" y="13"/>
                  </a:lnTo>
                  <a:lnTo>
                    <a:pt x="9" y="57"/>
                  </a:lnTo>
                  <a:lnTo>
                    <a:pt x="24" y="57"/>
                  </a:lnTo>
                  <a:lnTo>
                    <a:pt x="24" y="0"/>
                  </a:lnTo>
                  <a:lnTo>
                    <a:pt x="0" y="0"/>
                  </a:lnTo>
                  <a:lnTo>
                    <a:pt x="0" y="1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ndParaRPr>
            </a:p>
          </p:txBody>
        </p:sp>
        <p:sp>
          <p:nvSpPr>
            <p:cNvPr id="155" name="Freeform 23">
              <a:extLst>
                <a:ext uri="{FF2B5EF4-FFF2-40B4-BE49-F238E27FC236}">
                  <a16:creationId xmlns:a16="http://schemas.microsoft.com/office/drawing/2014/main" id="{DEAC2D0B-A6A7-4E92-ACF5-F69F33AA3641}"/>
                </a:ext>
              </a:extLst>
            </p:cNvPr>
            <p:cNvSpPr>
              <a:spLocks/>
            </p:cNvSpPr>
            <p:nvPr/>
          </p:nvSpPr>
          <p:spPr bwMode="auto">
            <a:xfrm>
              <a:off x="3361" y="1792"/>
              <a:ext cx="24" cy="57"/>
            </a:xfrm>
            <a:custGeom>
              <a:avLst/>
              <a:gdLst>
                <a:gd name="T0" fmla="*/ 0 w 24"/>
                <a:gd name="T1" fmla="*/ 12 h 57"/>
                <a:gd name="T2" fmla="*/ 9 w 24"/>
                <a:gd name="T3" fmla="*/ 12 h 57"/>
                <a:gd name="T4" fmla="*/ 9 w 24"/>
                <a:gd name="T5" fmla="*/ 57 h 57"/>
                <a:gd name="T6" fmla="*/ 24 w 24"/>
                <a:gd name="T7" fmla="*/ 57 h 57"/>
                <a:gd name="T8" fmla="*/ 24 w 24"/>
                <a:gd name="T9" fmla="*/ 0 h 57"/>
                <a:gd name="T10" fmla="*/ 0 w 24"/>
                <a:gd name="T11" fmla="*/ 0 h 57"/>
                <a:gd name="T12" fmla="*/ 0 w 24"/>
                <a:gd name="T13" fmla="*/ 12 h 57"/>
              </a:gdLst>
              <a:ahLst/>
              <a:cxnLst>
                <a:cxn ang="0">
                  <a:pos x="T0" y="T1"/>
                </a:cxn>
                <a:cxn ang="0">
                  <a:pos x="T2" y="T3"/>
                </a:cxn>
                <a:cxn ang="0">
                  <a:pos x="T4" y="T5"/>
                </a:cxn>
                <a:cxn ang="0">
                  <a:pos x="T6" y="T7"/>
                </a:cxn>
                <a:cxn ang="0">
                  <a:pos x="T8" y="T9"/>
                </a:cxn>
                <a:cxn ang="0">
                  <a:pos x="T10" y="T11"/>
                </a:cxn>
                <a:cxn ang="0">
                  <a:pos x="T12" y="T13"/>
                </a:cxn>
              </a:cxnLst>
              <a:rect l="0" t="0" r="r" b="b"/>
              <a:pathLst>
                <a:path w="24" h="57">
                  <a:moveTo>
                    <a:pt x="0" y="12"/>
                  </a:moveTo>
                  <a:lnTo>
                    <a:pt x="9" y="12"/>
                  </a:lnTo>
                  <a:lnTo>
                    <a:pt x="9" y="57"/>
                  </a:lnTo>
                  <a:lnTo>
                    <a:pt x="24" y="57"/>
                  </a:lnTo>
                  <a:lnTo>
                    <a:pt x="24" y="0"/>
                  </a:lnTo>
                  <a:lnTo>
                    <a:pt x="0" y="0"/>
                  </a:lnTo>
                  <a:lnTo>
                    <a:pt x="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ndParaRPr>
            </a:p>
          </p:txBody>
        </p:sp>
        <p:sp>
          <p:nvSpPr>
            <p:cNvPr id="156" name="Freeform 24">
              <a:extLst>
                <a:ext uri="{FF2B5EF4-FFF2-40B4-BE49-F238E27FC236}">
                  <a16:creationId xmlns:a16="http://schemas.microsoft.com/office/drawing/2014/main" id="{D7955789-199C-42FE-83E3-0328FE22BF4E}"/>
                </a:ext>
              </a:extLst>
            </p:cNvPr>
            <p:cNvSpPr>
              <a:spLocks noEditPoints="1"/>
            </p:cNvSpPr>
            <p:nvPr/>
          </p:nvSpPr>
          <p:spPr bwMode="auto">
            <a:xfrm>
              <a:off x="3352" y="1659"/>
              <a:ext cx="42" cy="58"/>
            </a:xfrm>
            <a:custGeom>
              <a:avLst/>
              <a:gdLst>
                <a:gd name="T0" fmla="*/ 31 w 44"/>
                <a:gd name="T1" fmla="*/ 2 h 61"/>
                <a:gd name="T2" fmla="*/ 22 w 44"/>
                <a:gd name="T3" fmla="*/ 0 h 61"/>
                <a:gd name="T4" fmla="*/ 13 w 44"/>
                <a:gd name="T5" fmla="*/ 2 h 61"/>
                <a:gd name="T6" fmla="*/ 0 w 44"/>
                <a:gd name="T7" fmla="*/ 22 h 61"/>
                <a:gd name="T8" fmla="*/ 0 w 44"/>
                <a:gd name="T9" fmla="*/ 39 h 61"/>
                <a:gd name="T10" fmla="*/ 13 w 44"/>
                <a:gd name="T11" fmla="*/ 59 h 61"/>
                <a:gd name="T12" fmla="*/ 22 w 44"/>
                <a:gd name="T13" fmla="*/ 61 h 61"/>
                <a:gd name="T14" fmla="*/ 32 w 44"/>
                <a:gd name="T15" fmla="*/ 59 h 61"/>
                <a:gd name="T16" fmla="*/ 44 w 44"/>
                <a:gd name="T17" fmla="*/ 39 h 61"/>
                <a:gd name="T18" fmla="*/ 44 w 44"/>
                <a:gd name="T19" fmla="*/ 22 h 61"/>
                <a:gd name="T20" fmla="*/ 31 w 44"/>
                <a:gd name="T21" fmla="*/ 2 h 61"/>
                <a:gd name="T22" fmla="*/ 29 w 44"/>
                <a:gd name="T23" fmla="*/ 39 h 61"/>
                <a:gd name="T24" fmla="*/ 22 w 44"/>
                <a:gd name="T25" fmla="*/ 48 h 61"/>
                <a:gd name="T26" fmla="*/ 15 w 44"/>
                <a:gd name="T27" fmla="*/ 39 h 61"/>
                <a:gd name="T28" fmla="*/ 15 w 44"/>
                <a:gd name="T29" fmla="*/ 22 h 61"/>
                <a:gd name="T30" fmla="*/ 22 w 44"/>
                <a:gd name="T31" fmla="*/ 13 h 61"/>
                <a:gd name="T32" fmla="*/ 29 w 44"/>
                <a:gd name="T33" fmla="*/ 22 h 61"/>
                <a:gd name="T34" fmla="*/ 29 w 44"/>
                <a:gd name="T35" fmla="*/ 3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61">
                  <a:moveTo>
                    <a:pt x="31" y="2"/>
                  </a:moveTo>
                  <a:cubicBezTo>
                    <a:pt x="28" y="1"/>
                    <a:pt x="25" y="0"/>
                    <a:pt x="22" y="0"/>
                  </a:cubicBezTo>
                  <a:cubicBezTo>
                    <a:pt x="19" y="0"/>
                    <a:pt x="16" y="0"/>
                    <a:pt x="13" y="2"/>
                  </a:cubicBezTo>
                  <a:cubicBezTo>
                    <a:pt x="4" y="5"/>
                    <a:pt x="0" y="13"/>
                    <a:pt x="0" y="22"/>
                  </a:cubicBezTo>
                  <a:cubicBezTo>
                    <a:pt x="0" y="39"/>
                    <a:pt x="0" y="39"/>
                    <a:pt x="0" y="39"/>
                  </a:cubicBezTo>
                  <a:cubicBezTo>
                    <a:pt x="0" y="48"/>
                    <a:pt x="4" y="56"/>
                    <a:pt x="13" y="59"/>
                  </a:cubicBezTo>
                  <a:cubicBezTo>
                    <a:pt x="16" y="61"/>
                    <a:pt x="19" y="61"/>
                    <a:pt x="22" y="61"/>
                  </a:cubicBezTo>
                  <a:cubicBezTo>
                    <a:pt x="25" y="61"/>
                    <a:pt x="29" y="61"/>
                    <a:pt x="32" y="59"/>
                  </a:cubicBezTo>
                  <a:cubicBezTo>
                    <a:pt x="40" y="55"/>
                    <a:pt x="44" y="48"/>
                    <a:pt x="44" y="39"/>
                  </a:cubicBezTo>
                  <a:cubicBezTo>
                    <a:pt x="44" y="22"/>
                    <a:pt x="44" y="22"/>
                    <a:pt x="44" y="22"/>
                  </a:cubicBezTo>
                  <a:cubicBezTo>
                    <a:pt x="44" y="13"/>
                    <a:pt x="40" y="6"/>
                    <a:pt x="31" y="2"/>
                  </a:cubicBezTo>
                  <a:close/>
                  <a:moveTo>
                    <a:pt x="29" y="39"/>
                  </a:moveTo>
                  <a:cubicBezTo>
                    <a:pt x="29" y="44"/>
                    <a:pt x="27" y="48"/>
                    <a:pt x="22" y="48"/>
                  </a:cubicBezTo>
                  <a:cubicBezTo>
                    <a:pt x="17" y="48"/>
                    <a:pt x="15" y="44"/>
                    <a:pt x="15" y="39"/>
                  </a:cubicBezTo>
                  <a:cubicBezTo>
                    <a:pt x="15" y="22"/>
                    <a:pt x="15" y="22"/>
                    <a:pt x="15" y="22"/>
                  </a:cubicBezTo>
                  <a:cubicBezTo>
                    <a:pt x="15" y="17"/>
                    <a:pt x="17" y="13"/>
                    <a:pt x="22" y="13"/>
                  </a:cubicBezTo>
                  <a:cubicBezTo>
                    <a:pt x="27" y="13"/>
                    <a:pt x="29" y="17"/>
                    <a:pt x="29" y="22"/>
                  </a:cubicBezTo>
                  <a:lnTo>
                    <a:pt x="29" y="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ndParaRPr>
            </a:p>
          </p:txBody>
        </p:sp>
        <p:sp>
          <p:nvSpPr>
            <p:cNvPr id="157" name="Freeform 25">
              <a:extLst>
                <a:ext uri="{FF2B5EF4-FFF2-40B4-BE49-F238E27FC236}">
                  <a16:creationId xmlns:a16="http://schemas.microsoft.com/office/drawing/2014/main" id="{EC5FDCD5-44C3-4318-B4F1-94574783CE37}"/>
                </a:ext>
              </a:extLst>
            </p:cNvPr>
            <p:cNvSpPr>
              <a:spLocks/>
            </p:cNvSpPr>
            <p:nvPr/>
          </p:nvSpPr>
          <p:spPr bwMode="auto">
            <a:xfrm>
              <a:off x="3274" y="1726"/>
              <a:ext cx="24" cy="57"/>
            </a:xfrm>
            <a:custGeom>
              <a:avLst/>
              <a:gdLst>
                <a:gd name="T0" fmla="*/ 24 w 24"/>
                <a:gd name="T1" fmla="*/ 57 h 57"/>
                <a:gd name="T2" fmla="*/ 24 w 24"/>
                <a:gd name="T3" fmla="*/ 0 h 57"/>
                <a:gd name="T4" fmla="*/ 0 w 24"/>
                <a:gd name="T5" fmla="*/ 0 h 57"/>
                <a:gd name="T6" fmla="*/ 0 w 24"/>
                <a:gd name="T7" fmla="*/ 13 h 57"/>
                <a:gd name="T8" fmla="*/ 10 w 24"/>
                <a:gd name="T9" fmla="*/ 13 h 57"/>
                <a:gd name="T10" fmla="*/ 10 w 24"/>
                <a:gd name="T11" fmla="*/ 57 h 57"/>
                <a:gd name="T12" fmla="*/ 24 w 24"/>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24" h="57">
                  <a:moveTo>
                    <a:pt x="24" y="57"/>
                  </a:moveTo>
                  <a:lnTo>
                    <a:pt x="24" y="0"/>
                  </a:lnTo>
                  <a:lnTo>
                    <a:pt x="0" y="0"/>
                  </a:lnTo>
                  <a:lnTo>
                    <a:pt x="0" y="13"/>
                  </a:lnTo>
                  <a:lnTo>
                    <a:pt x="10" y="13"/>
                  </a:lnTo>
                  <a:lnTo>
                    <a:pt x="10" y="57"/>
                  </a:lnTo>
                  <a:lnTo>
                    <a:pt x="24" y="5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ndParaRPr>
            </a:p>
          </p:txBody>
        </p:sp>
        <p:sp>
          <p:nvSpPr>
            <p:cNvPr id="158" name="Freeform 26">
              <a:extLst>
                <a:ext uri="{FF2B5EF4-FFF2-40B4-BE49-F238E27FC236}">
                  <a16:creationId xmlns:a16="http://schemas.microsoft.com/office/drawing/2014/main" id="{D3BE84CC-34F2-4008-9481-9CDD17339402}"/>
                </a:ext>
              </a:extLst>
            </p:cNvPr>
            <p:cNvSpPr>
              <a:spLocks/>
            </p:cNvSpPr>
            <p:nvPr/>
          </p:nvSpPr>
          <p:spPr bwMode="auto">
            <a:xfrm>
              <a:off x="3318" y="1726"/>
              <a:ext cx="24" cy="57"/>
            </a:xfrm>
            <a:custGeom>
              <a:avLst/>
              <a:gdLst>
                <a:gd name="T0" fmla="*/ 0 w 24"/>
                <a:gd name="T1" fmla="*/ 13 h 57"/>
                <a:gd name="T2" fmla="*/ 10 w 24"/>
                <a:gd name="T3" fmla="*/ 13 h 57"/>
                <a:gd name="T4" fmla="*/ 10 w 24"/>
                <a:gd name="T5" fmla="*/ 57 h 57"/>
                <a:gd name="T6" fmla="*/ 24 w 24"/>
                <a:gd name="T7" fmla="*/ 57 h 57"/>
                <a:gd name="T8" fmla="*/ 24 w 24"/>
                <a:gd name="T9" fmla="*/ 0 h 57"/>
                <a:gd name="T10" fmla="*/ 0 w 24"/>
                <a:gd name="T11" fmla="*/ 0 h 57"/>
                <a:gd name="T12" fmla="*/ 0 w 24"/>
                <a:gd name="T13" fmla="*/ 13 h 57"/>
              </a:gdLst>
              <a:ahLst/>
              <a:cxnLst>
                <a:cxn ang="0">
                  <a:pos x="T0" y="T1"/>
                </a:cxn>
                <a:cxn ang="0">
                  <a:pos x="T2" y="T3"/>
                </a:cxn>
                <a:cxn ang="0">
                  <a:pos x="T4" y="T5"/>
                </a:cxn>
                <a:cxn ang="0">
                  <a:pos x="T6" y="T7"/>
                </a:cxn>
                <a:cxn ang="0">
                  <a:pos x="T8" y="T9"/>
                </a:cxn>
                <a:cxn ang="0">
                  <a:pos x="T10" y="T11"/>
                </a:cxn>
                <a:cxn ang="0">
                  <a:pos x="T12" y="T13"/>
                </a:cxn>
              </a:cxnLst>
              <a:rect l="0" t="0" r="r" b="b"/>
              <a:pathLst>
                <a:path w="24" h="57">
                  <a:moveTo>
                    <a:pt x="0" y="13"/>
                  </a:moveTo>
                  <a:lnTo>
                    <a:pt x="10" y="13"/>
                  </a:lnTo>
                  <a:lnTo>
                    <a:pt x="10" y="57"/>
                  </a:lnTo>
                  <a:lnTo>
                    <a:pt x="24" y="57"/>
                  </a:lnTo>
                  <a:lnTo>
                    <a:pt x="24" y="0"/>
                  </a:lnTo>
                  <a:lnTo>
                    <a:pt x="0" y="0"/>
                  </a:lnTo>
                  <a:lnTo>
                    <a:pt x="0" y="1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ndParaRPr>
            </a:p>
          </p:txBody>
        </p:sp>
        <p:sp>
          <p:nvSpPr>
            <p:cNvPr id="159" name="Freeform 27">
              <a:extLst>
                <a:ext uri="{FF2B5EF4-FFF2-40B4-BE49-F238E27FC236}">
                  <a16:creationId xmlns:a16="http://schemas.microsoft.com/office/drawing/2014/main" id="{DAF1A64B-D57A-4236-907C-66876027BA31}"/>
                </a:ext>
              </a:extLst>
            </p:cNvPr>
            <p:cNvSpPr>
              <a:spLocks noEditPoints="1"/>
            </p:cNvSpPr>
            <p:nvPr/>
          </p:nvSpPr>
          <p:spPr bwMode="auto">
            <a:xfrm>
              <a:off x="3266" y="1791"/>
              <a:ext cx="42" cy="59"/>
            </a:xfrm>
            <a:custGeom>
              <a:avLst/>
              <a:gdLst>
                <a:gd name="T0" fmla="*/ 31 w 44"/>
                <a:gd name="T1" fmla="*/ 2 h 62"/>
                <a:gd name="T2" fmla="*/ 22 w 44"/>
                <a:gd name="T3" fmla="*/ 0 h 62"/>
                <a:gd name="T4" fmla="*/ 13 w 44"/>
                <a:gd name="T5" fmla="*/ 2 h 62"/>
                <a:gd name="T6" fmla="*/ 0 w 44"/>
                <a:gd name="T7" fmla="*/ 23 h 62"/>
                <a:gd name="T8" fmla="*/ 0 w 44"/>
                <a:gd name="T9" fmla="*/ 39 h 62"/>
                <a:gd name="T10" fmla="*/ 13 w 44"/>
                <a:gd name="T11" fmla="*/ 60 h 62"/>
                <a:gd name="T12" fmla="*/ 22 w 44"/>
                <a:gd name="T13" fmla="*/ 62 h 62"/>
                <a:gd name="T14" fmla="*/ 32 w 44"/>
                <a:gd name="T15" fmla="*/ 60 h 62"/>
                <a:gd name="T16" fmla="*/ 44 w 44"/>
                <a:gd name="T17" fmla="*/ 39 h 62"/>
                <a:gd name="T18" fmla="*/ 44 w 44"/>
                <a:gd name="T19" fmla="*/ 23 h 62"/>
                <a:gd name="T20" fmla="*/ 31 w 44"/>
                <a:gd name="T21" fmla="*/ 2 h 62"/>
                <a:gd name="T22" fmla="*/ 29 w 44"/>
                <a:gd name="T23" fmla="*/ 40 h 62"/>
                <a:gd name="T24" fmla="*/ 22 w 44"/>
                <a:gd name="T25" fmla="*/ 49 h 62"/>
                <a:gd name="T26" fmla="*/ 15 w 44"/>
                <a:gd name="T27" fmla="*/ 40 h 62"/>
                <a:gd name="T28" fmla="*/ 15 w 44"/>
                <a:gd name="T29" fmla="*/ 22 h 62"/>
                <a:gd name="T30" fmla="*/ 22 w 44"/>
                <a:gd name="T31" fmla="*/ 14 h 62"/>
                <a:gd name="T32" fmla="*/ 29 w 44"/>
                <a:gd name="T33" fmla="*/ 22 h 62"/>
                <a:gd name="T34" fmla="*/ 29 w 44"/>
                <a:gd name="T35" fmla="*/ 4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62">
                  <a:moveTo>
                    <a:pt x="31" y="2"/>
                  </a:moveTo>
                  <a:cubicBezTo>
                    <a:pt x="28" y="1"/>
                    <a:pt x="25" y="0"/>
                    <a:pt x="22" y="0"/>
                  </a:cubicBezTo>
                  <a:cubicBezTo>
                    <a:pt x="19" y="0"/>
                    <a:pt x="16" y="1"/>
                    <a:pt x="13" y="2"/>
                  </a:cubicBezTo>
                  <a:cubicBezTo>
                    <a:pt x="4" y="6"/>
                    <a:pt x="0" y="13"/>
                    <a:pt x="0" y="23"/>
                  </a:cubicBezTo>
                  <a:cubicBezTo>
                    <a:pt x="0" y="39"/>
                    <a:pt x="0" y="39"/>
                    <a:pt x="0" y="39"/>
                  </a:cubicBezTo>
                  <a:cubicBezTo>
                    <a:pt x="0" y="49"/>
                    <a:pt x="4" y="56"/>
                    <a:pt x="13" y="60"/>
                  </a:cubicBezTo>
                  <a:cubicBezTo>
                    <a:pt x="16" y="61"/>
                    <a:pt x="19" y="62"/>
                    <a:pt x="22" y="62"/>
                  </a:cubicBezTo>
                  <a:cubicBezTo>
                    <a:pt x="25" y="62"/>
                    <a:pt x="29" y="61"/>
                    <a:pt x="32" y="60"/>
                  </a:cubicBezTo>
                  <a:cubicBezTo>
                    <a:pt x="40" y="56"/>
                    <a:pt x="44" y="48"/>
                    <a:pt x="44" y="39"/>
                  </a:cubicBezTo>
                  <a:cubicBezTo>
                    <a:pt x="44" y="23"/>
                    <a:pt x="44" y="23"/>
                    <a:pt x="44" y="23"/>
                  </a:cubicBezTo>
                  <a:cubicBezTo>
                    <a:pt x="44" y="14"/>
                    <a:pt x="40" y="6"/>
                    <a:pt x="31" y="2"/>
                  </a:cubicBezTo>
                  <a:close/>
                  <a:moveTo>
                    <a:pt x="29" y="40"/>
                  </a:moveTo>
                  <a:cubicBezTo>
                    <a:pt x="29" y="44"/>
                    <a:pt x="27" y="49"/>
                    <a:pt x="22" y="49"/>
                  </a:cubicBezTo>
                  <a:cubicBezTo>
                    <a:pt x="16" y="49"/>
                    <a:pt x="15" y="44"/>
                    <a:pt x="15" y="40"/>
                  </a:cubicBezTo>
                  <a:cubicBezTo>
                    <a:pt x="15" y="22"/>
                    <a:pt x="15" y="22"/>
                    <a:pt x="15" y="22"/>
                  </a:cubicBezTo>
                  <a:cubicBezTo>
                    <a:pt x="15" y="18"/>
                    <a:pt x="16" y="14"/>
                    <a:pt x="22" y="14"/>
                  </a:cubicBezTo>
                  <a:cubicBezTo>
                    <a:pt x="27" y="14"/>
                    <a:pt x="29" y="18"/>
                    <a:pt x="29" y="22"/>
                  </a:cubicBezTo>
                  <a:lnTo>
                    <a:pt x="29" y="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ndParaRPr>
            </a:p>
          </p:txBody>
        </p:sp>
        <p:sp>
          <p:nvSpPr>
            <p:cNvPr id="160" name="Freeform 28">
              <a:extLst>
                <a:ext uri="{FF2B5EF4-FFF2-40B4-BE49-F238E27FC236}">
                  <a16:creationId xmlns:a16="http://schemas.microsoft.com/office/drawing/2014/main" id="{51E19274-6B78-4EFA-A831-D5595B1EEDB3}"/>
                </a:ext>
              </a:extLst>
            </p:cNvPr>
            <p:cNvSpPr>
              <a:spLocks noEditPoints="1"/>
            </p:cNvSpPr>
            <p:nvPr/>
          </p:nvSpPr>
          <p:spPr bwMode="auto">
            <a:xfrm>
              <a:off x="3021" y="1725"/>
              <a:ext cx="42" cy="59"/>
            </a:xfrm>
            <a:custGeom>
              <a:avLst/>
              <a:gdLst>
                <a:gd name="T0" fmla="*/ 31 w 44"/>
                <a:gd name="T1" fmla="*/ 2 h 62"/>
                <a:gd name="T2" fmla="*/ 22 w 44"/>
                <a:gd name="T3" fmla="*/ 0 h 62"/>
                <a:gd name="T4" fmla="*/ 13 w 44"/>
                <a:gd name="T5" fmla="*/ 2 h 62"/>
                <a:gd name="T6" fmla="*/ 0 w 44"/>
                <a:gd name="T7" fmla="*/ 23 h 62"/>
                <a:gd name="T8" fmla="*/ 0 w 44"/>
                <a:gd name="T9" fmla="*/ 39 h 62"/>
                <a:gd name="T10" fmla="*/ 13 w 44"/>
                <a:gd name="T11" fmla="*/ 60 h 62"/>
                <a:gd name="T12" fmla="*/ 22 w 44"/>
                <a:gd name="T13" fmla="*/ 62 h 62"/>
                <a:gd name="T14" fmla="*/ 32 w 44"/>
                <a:gd name="T15" fmla="*/ 60 h 62"/>
                <a:gd name="T16" fmla="*/ 44 w 44"/>
                <a:gd name="T17" fmla="*/ 39 h 62"/>
                <a:gd name="T18" fmla="*/ 44 w 44"/>
                <a:gd name="T19" fmla="*/ 23 h 62"/>
                <a:gd name="T20" fmla="*/ 31 w 44"/>
                <a:gd name="T21" fmla="*/ 2 h 62"/>
                <a:gd name="T22" fmla="*/ 29 w 44"/>
                <a:gd name="T23" fmla="*/ 40 h 62"/>
                <a:gd name="T24" fmla="*/ 22 w 44"/>
                <a:gd name="T25" fmla="*/ 49 h 62"/>
                <a:gd name="T26" fmla="*/ 15 w 44"/>
                <a:gd name="T27" fmla="*/ 40 h 62"/>
                <a:gd name="T28" fmla="*/ 15 w 44"/>
                <a:gd name="T29" fmla="*/ 22 h 62"/>
                <a:gd name="T30" fmla="*/ 22 w 44"/>
                <a:gd name="T31" fmla="*/ 14 h 62"/>
                <a:gd name="T32" fmla="*/ 29 w 44"/>
                <a:gd name="T33" fmla="*/ 22 h 62"/>
                <a:gd name="T34" fmla="*/ 29 w 44"/>
                <a:gd name="T35" fmla="*/ 4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62">
                  <a:moveTo>
                    <a:pt x="31" y="2"/>
                  </a:moveTo>
                  <a:cubicBezTo>
                    <a:pt x="28" y="1"/>
                    <a:pt x="25" y="0"/>
                    <a:pt x="22" y="0"/>
                  </a:cubicBezTo>
                  <a:cubicBezTo>
                    <a:pt x="19" y="0"/>
                    <a:pt x="16" y="1"/>
                    <a:pt x="13" y="2"/>
                  </a:cubicBezTo>
                  <a:cubicBezTo>
                    <a:pt x="4" y="6"/>
                    <a:pt x="0" y="13"/>
                    <a:pt x="0" y="23"/>
                  </a:cubicBezTo>
                  <a:cubicBezTo>
                    <a:pt x="0" y="39"/>
                    <a:pt x="0" y="39"/>
                    <a:pt x="0" y="39"/>
                  </a:cubicBezTo>
                  <a:cubicBezTo>
                    <a:pt x="0" y="49"/>
                    <a:pt x="4" y="56"/>
                    <a:pt x="13" y="60"/>
                  </a:cubicBezTo>
                  <a:cubicBezTo>
                    <a:pt x="16" y="61"/>
                    <a:pt x="19" y="62"/>
                    <a:pt x="22" y="62"/>
                  </a:cubicBezTo>
                  <a:cubicBezTo>
                    <a:pt x="25" y="62"/>
                    <a:pt x="29" y="61"/>
                    <a:pt x="32" y="60"/>
                  </a:cubicBezTo>
                  <a:cubicBezTo>
                    <a:pt x="40" y="56"/>
                    <a:pt x="44" y="48"/>
                    <a:pt x="44" y="39"/>
                  </a:cubicBezTo>
                  <a:cubicBezTo>
                    <a:pt x="44" y="23"/>
                    <a:pt x="44" y="23"/>
                    <a:pt x="44" y="23"/>
                  </a:cubicBezTo>
                  <a:cubicBezTo>
                    <a:pt x="44" y="14"/>
                    <a:pt x="40" y="6"/>
                    <a:pt x="31" y="2"/>
                  </a:cubicBezTo>
                  <a:close/>
                  <a:moveTo>
                    <a:pt x="29" y="40"/>
                  </a:moveTo>
                  <a:cubicBezTo>
                    <a:pt x="29" y="44"/>
                    <a:pt x="27" y="49"/>
                    <a:pt x="22" y="49"/>
                  </a:cubicBezTo>
                  <a:cubicBezTo>
                    <a:pt x="16" y="49"/>
                    <a:pt x="15" y="44"/>
                    <a:pt x="15" y="40"/>
                  </a:cubicBezTo>
                  <a:cubicBezTo>
                    <a:pt x="15" y="22"/>
                    <a:pt x="15" y="22"/>
                    <a:pt x="15" y="22"/>
                  </a:cubicBezTo>
                  <a:cubicBezTo>
                    <a:pt x="15" y="18"/>
                    <a:pt x="16" y="14"/>
                    <a:pt x="22" y="14"/>
                  </a:cubicBezTo>
                  <a:cubicBezTo>
                    <a:pt x="27" y="14"/>
                    <a:pt x="29" y="18"/>
                    <a:pt x="29" y="22"/>
                  </a:cubicBezTo>
                  <a:lnTo>
                    <a:pt x="29" y="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ndParaRPr>
            </a:p>
          </p:txBody>
        </p:sp>
        <p:sp>
          <p:nvSpPr>
            <p:cNvPr id="161" name="Freeform 29">
              <a:extLst>
                <a:ext uri="{FF2B5EF4-FFF2-40B4-BE49-F238E27FC236}">
                  <a16:creationId xmlns:a16="http://schemas.microsoft.com/office/drawing/2014/main" id="{6D8AA8DF-613E-4611-827A-04E3432C6ED0}"/>
                </a:ext>
              </a:extLst>
            </p:cNvPr>
            <p:cNvSpPr>
              <a:spLocks/>
            </p:cNvSpPr>
            <p:nvPr/>
          </p:nvSpPr>
          <p:spPr bwMode="auto">
            <a:xfrm>
              <a:off x="3172" y="1660"/>
              <a:ext cx="24" cy="56"/>
            </a:xfrm>
            <a:custGeom>
              <a:avLst/>
              <a:gdLst>
                <a:gd name="T0" fmla="*/ 24 w 24"/>
                <a:gd name="T1" fmla="*/ 56 h 56"/>
                <a:gd name="T2" fmla="*/ 24 w 24"/>
                <a:gd name="T3" fmla="*/ 0 h 56"/>
                <a:gd name="T4" fmla="*/ 0 w 24"/>
                <a:gd name="T5" fmla="*/ 0 h 56"/>
                <a:gd name="T6" fmla="*/ 0 w 24"/>
                <a:gd name="T7" fmla="*/ 12 h 56"/>
                <a:gd name="T8" fmla="*/ 10 w 24"/>
                <a:gd name="T9" fmla="*/ 12 h 56"/>
                <a:gd name="T10" fmla="*/ 10 w 24"/>
                <a:gd name="T11" fmla="*/ 56 h 56"/>
                <a:gd name="T12" fmla="*/ 24 w 24"/>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4" h="56">
                  <a:moveTo>
                    <a:pt x="24" y="56"/>
                  </a:moveTo>
                  <a:lnTo>
                    <a:pt x="24" y="0"/>
                  </a:lnTo>
                  <a:lnTo>
                    <a:pt x="0" y="0"/>
                  </a:lnTo>
                  <a:lnTo>
                    <a:pt x="0" y="12"/>
                  </a:lnTo>
                  <a:lnTo>
                    <a:pt x="10" y="12"/>
                  </a:lnTo>
                  <a:lnTo>
                    <a:pt x="10" y="56"/>
                  </a:lnTo>
                  <a:lnTo>
                    <a:pt x="24" y="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ndParaRPr>
            </a:p>
          </p:txBody>
        </p:sp>
        <p:sp>
          <p:nvSpPr>
            <p:cNvPr id="162" name="Freeform 30">
              <a:extLst>
                <a:ext uri="{FF2B5EF4-FFF2-40B4-BE49-F238E27FC236}">
                  <a16:creationId xmlns:a16="http://schemas.microsoft.com/office/drawing/2014/main" id="{4B702EDE-4355-4D3F-9C81-FE4D29290559}"/>
                </a:ext>
              </a:extLst>
            </p:cNvPr>
            <p:cNvSpPr>
              <a:spLocks/>
            </p:cNvSpPr>
            <p:nvPr/>
          </p:nvSpPr>
          <p:spPr bwMode="auto">
            <a:xfrm>
              <a:off x="3223" y="1726"/>
              <a:ext cx="24" cy="57"/>
            </a:xfrm>
            <a:custGeom>
              <a:avLst/>
              <a:gdLst>
                <a:gd name="T0" fmla="*/ 0 w 24"/>
                <a:gd name="T1" fmla="*/ 13 h 57"/>
                <a:gd name="T2" fmla="*/ 9 w 24"/>
                <a:gd name="T3" fmla="*/ 13 h 57"/>
                <a:gd name="T4" fmla="*/ 9 w 24"/>
                <a:gd name="T5" fmla="*/ 57 h 57"/>
                <a:gd name="T6" fmla="*/ 24 w 24"/>
                <a:gd name="T7" fmla="*/ 57 h 57"/>
                <a:gd name="T8" fmla="*/ 24 w 24"/>
                <a:gd name="T9" fmla="*/ 0 h 57"/>
                <a:gd name="T10" fmla="*/ 0 w 24"/>
                <a:gd name="T11" fmla="*/ 0 h 57"/>
                <a:gd name="T12" fmla="*/ 0 w 24"/>
                <a:gd name="T13" fmla="*/ 13 h 57"/>
              </a:gdLst>
              <a:ahLst/>
              <a:cxnLst>
                <a:cxn ang="0">
                  <a:pos x="T0" y="T1"/>
                </a:cxn>
                <a:cxn ang="0">
                  <a:pos x="T2" y="T3"/>
                </a:cxn>
                <a:cxn ang="0">
                  <a:pos x="T4" y="T5"/>
                </a:cxn>
                <a:cxn ang="0">
                  <a:pos x="T6" y="T7"/>
                </a:cxn>
                <a:cxn ang="0">
                  <a:pos x="T8" y="T9"/>
                </a:cxn>
                <a:cxn ang="0">
                  <a:pos x="T10" y="T11"/>
                </a:cxn>
                <a:cxn ang="0">
                  <a:pos x="T12" y="T13"/>
                </a:cxn>
              </a:cxnLst>
              <a:rect l="0" t="0" r="r" b="b"/>
              <a:pathLst>
                <a:path w="24" h="57">
                  <a:moveTo>
                    <a:pt x="0" y="13"/>
                  </a:moveTo>
                  <a:lnTo>
                    <a:pt x="9" y="13"/>
                  </a:lnTo>
                  <a:lnTo>
                    <a:pt x="9" y="57"/>
                  </a:lnTo>
                  <a:lnTo>
                    <a:pt x="24" y="57"/>
                  </a:lnTo>
                  <a:lnTo>
                    <a:pt x="24" y="0"/>
                  </a:lnTo>
                  <a:lnTo>
                    <a:pt x="0" y="0"/>
                  </a:lnTo>
                  <a:lnTo>
                    <a:pt x="0" y="1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ndParaRPr>
            </a:p>
          </p:txBody>
        </p:sp>
        <p:sp>
          <p:nvSpPr>
            <p:cNvPr id="163" name="Freeform 31">
              <a:extLst>
                <a:ext uri="{FF2B5EF4-FFF2-40B4-BE49-F238E27FC236}">
                  <a16:creationId xmlns:a16="http://schemas.microsoft.com/office/drawing/2014/main" id="{6BEA7B12-C0B1-48A0-807A-AA4781052CC9}"/>
                </a:ext>
              </a:extLst>
            </p:cNvPr>
            <p:cNvSpPr>
              <a:spLocks/>
            </p:cNvSpPr>
            <p:nvPr/>
          </p:nvSpPr>
          <p:spPr bwMode="auto">
            <a:xfrm>
              <a:off x="3223" y="1792"/>
              <a:ext cx="24" cy="57"/>
            </a:xfrm>
            <a:custGeom>
              <a:avLst/>
              <a:gdLst>
                <a:gd name="T0" fmla="*/ 0 w 24"/>
                <a:gd name="T1" fmla="*/ 12 h 57"/>
                <a:gd name="T2" fmla="*/ 9 w 24"/>
                <a:gd name="T3" fmla="*/ 12 h 57"/>
                <a:gd name="T4" fmla="*/ 9 w 24"/>
                <a:gd name="T5" fmla="*/ 57 h 57"/>
                <a:gd name="T6" fmla="*/ 24 w 24"/>
                <a:gd name="T7" fmla="*/ 57 h 57"/>
                <a:gd name="T8" fmla="*/ 24 w 24"/>
                <a:gd name="T9" fmla="*/ 0 h 57"/>
                <a:gd name="T10" fmla="*/ 0 w 24"/>
                <a:gd name="T11" fmla="*/ 0 h 57"/>
                <a:gd name="T12" fmla="*/ 0 w 24"/>
                <a:gd name="T13" fmla="*/ 12 h 57"/>
              </a:gdLst>
              <a:ahLst/>
              <a:cxnLst>
                <a:cxn ang="0">
                  <a:pos x="T0" y="T1"/>
                </a:cxn>
                <a:cxn ang="0">
                  <a:pos x="T2" y="T3"/>
                </a:cxn>
                <a:cxn ang="0">
                  <a:pos x="T4" y="T5"/>
                </a:cxn>
                <a:cxn ang="0">
                  <a:pos x="T6" y="T7"/>
                </a:cxn>
                <a:cxn ang="0">
                  <a:pos x="T8" y="T9"/>
                </a:cxn>
                <a:cxn ang="0">
                  <a:pos x="T10" y="T11"/>
                </a:cxn>
                <a:cxn ang="0">
                  <a:pos x="T12" y="T13"/>
                </a:cxn>
              </a:cxnLst>
              <a:rect l="0" t="0" r="r" b="b"/>
              <a:pathLst>
                <a:path w="24" h="57">
                  <a:moveTo>
                    <a:pt x="0" y="12"/>
                  </a:moveTo>
                  <a:lnTo>
                    <a:pt x="9" y="12"/>
                  </a:lnTo>
                  <a:lnTo>
                    <a:pt x="9" y="57"/>
                  </a:lnTo>
                  <a:lnTo>
                    <a:pt x="24" y="57"/>
                  </a:lnTo>
                  <a:lnTo>
                    <a:pt x="24" y="0"/>
                  </a:lnTo>
                  <a:lnTo>
                    <a:pt x="0" y="0"/>
                  </a:lnTo>
                  <a:lnTo>
                    <a:pt x="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ndParaRPr>
            </a:p>
          </p:txBody>
        </p:sp>
        <p:sp>
          <p:nvSpPr>
            <p:cNvPr id="164" name="Freeform 32">
              <a:extLst>
                <a:ext uri="{FF2B5EF4-FFF2-40B4-BE49-F238E27FC236}">
                  <a16:creationId xmlns:a16="http://schemas.microsoft.com/office/drawing/2014/main" id="{407F5C19-70C5-4794-906F-D96F7D670D5F}"/>
                </a:ext>
              </a:extLst>
            </p:cNvPr>
            <p:cNvSpPr>
              <a:spLocks noEditPoints="1"/>
            </p:cNvSpPr>
            <p:nvPr/>
          </p:nvSpPr>
          <p:spPr bwMode="auto">
            <a:xfrm>
              <a:off x="3163" y="1725"/>
              <a:ext cx="42" cy="59"/>
            </a:xfrm>
            <a:custGeom>
              <a:avLst/>
              <a:gdLst>
                <a:gd name="T0" fmla="*/ 32 w 44"/>
                <a:gd name="T1" fmla="*/ 2 h 62"/>
                <a:gd name="T2" fmla="*/ 23 w 44"/>
                <a:gd name="T3" fmla="*/ 0 h 62"/>
                <a:gd name="T4" fmla="*/ 14 w 44"/>
                <a:gd name="T5" fmla="*/ 2 h 62"/>
                <a:gd name="T6" fmla="*/ 0 w 44"/>
                <a:gd name="T7" fmla="*/ 23 h 62"/>
                <a:gd name="T8" fmla="*/ 0 w 44"/>
                <a:gd name="T9" fmla="*/ 39 h 62"/>
                <a:gd name="T10" fmla="*/ 13 w 44"/>
                <a:gd name="T11" fmla="*/ 60 h 62"/>
                <a:gd name="T12" fmla="*/ 23 w 44"/>
                <a:gd name="T13" fmla="*/ 62 h 62"/>
                <a:gd name="T14" fmla="*/ 32 w 44"/>
                <a:gd name="T15" fmla="*/ 60 h 62"/>
                <a:gd name="T16" fmla="*/ 44 w 44"/>
                <a:gd name="T17" fmla="*/ 39 h 62"/>
                <a:gd name="T18" fmla="*/ 44 w 44"/>
                <a:gd name="T19" fmla="*/ 23 h 62"/>
                <a:gd name="T20" fmla="*/ 32 w 44"/>
                <a:gd name="T21" fmla="*/ 2 h 62"/>
                <a:gd name="T22" fmla="*/ 29 w 44"/>
                <a:gd name="T23" fmla="*/ 40 h 62"/>
                <a:gd name="T24" fmla="*/ 22 w 44"/>
                <a:gd name="T25" fmla="*/ 49 h 62"/>
                <a:gd name="T26" fmla="*/ 15 w 44"/>
                <a:gd name="T27" fmla="*/ 40 h 62"/>
                <a:gd name="T28" fmla="*/ 15 w 44"/>
                <a:gd name="T29" fmla="*/ 22 h 62"/>
                <a:gd name="T30" fmla="*/ 22 w 44"/>
                <a:gd name="T31" fmla="*/ 14 h 62"/>
                <a:gd name="T32" fmla="*/ 29 w 44"/>
                <a:gd name="T33" fmla="*/ 22 h 62"/>
                <a:gd name="T34" fmla="*/ 29 w 44"/>
                <a:gd name="T35" fmla="*/ 4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62">
                  <a:moveTo>
                    <a:pt x="32" y="2"/>
                  </a:moveTo>
                  <a:cubicBezTo>
                    <a:pt x="29" y="1"/>
                    <a:pt x="26" y="0"/>
                    <a:pt x="23" y="0"/>
                  </a:cubicBezTo>
                  <a:cubicBezTo>
                    <a:pt x="19" y="0"/>
                    <a:pt x="16" y="1"/>
                    <a:pt x="14" y="2"/>
                  </a:cubicBezTo>
                  <a:cubicBezTo>
                    <a:pt x="5" y="6"/>
                    <a:pt x="0" y="13"/>
                    <a:pt x="0" y="23"/>
                  </a:cubicBezTo>
                  <a:cubicBezTo>
                    <a:pt x="0" y="39"/>
                    <a:pt x="0" y="39"/>
                    <a:pt x="0" y="39"/>
                  </a:cubicBezTo>
                  <a:cubicBezTo>
                    <a:pt x="0" y="49"/>
                    <a:pt x="5" y="56"/>
                    <a:pt x="13" y="60"/>
                  </a:cubicBezTo>
                  <a:cubicBezTo>
                    <a:pt x="16" y="61"/>
                    <a:pt x="19" y="62"/>
                    <a:pt x="23" y="62"/>
                  </a:cubicBezTo>
                  <a:cubicBezTo>
                    <a:pt x="26" y="62"/>
                    <a:pt x="29" y="61"/>
                    <a:pt x="32" y="60"/>
                  </a:cubicBezTo>
                  <a:cubicBezTo>
                    <a:pt x="41" y="56"/>
                    <a:pt x="44" y="48"/>
                    <a:pt x="44" y="39"/>
                  </a:cubicBezTo>
                  <a:cubicBezTo>
                    <a:pt x="44" y="23"/>
                    <a:pt x="44" y="23"/>
                    <a:pt x="44" y="23"/>
                  </a:cubicBezTo>
                  <a:cubicBezTo>
                    <a:pt x="44" y="14"/>
                    <a:pt x="40" y="6"/>
                    <a:pt x="32" y="2"/>
                  </a:cubicBezTo>
                  <a:close/>
                  <a:moveTo>
                    <a:pt x="29" y="40"/>
                  </a:moveTo>
                  <a:cubicBezTo>
                    <a:pt x="29" y="44"/>
                    <a:pt x="28" y="49"/>
                    <a:pt x="22" y="49"/>
                  </a:cubicBezTo>
                  <a:cubicBezTo>
                    <a:pt x="17" y="49"/>
                    <a:pt x="15" y="44"/>
                    <a:pt x="15" y="40"/>
                  </a:cubicBezTo>
                  <a:cubicBezTo>
                    <a:pt x="15" y="22"/>
                    <a:pt x="15" y="22"/>
                    <a:pt x="15" y="22"/>
                  </a:cubicBezTo>
                  <a:cubicBezTo>
                    <a:pt x="15" y="18"/>
                    <a:pt x="17" y="14"/>
                    <a:pt x="22" y="14"/>
                  </a:cubicBezTo>
                  <a:cubicBezTo>
                    <a:pt x="28" y="14"/>
                    <a:pt x="29" y="18"/>
                    <a:pt x="29" y="22"/>
                  </a:cubicBezTo>
                  <a:lnTo>
                    <a:pt x="29" y="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ndParaRPr>
            </a:p>
          </p:txBody>
        </p:sp>
        <p:sp>
          <p:nvSpPr>
            <p:cNvPr id="165" name="Freeform 33">
              <a:extLst>
                <a:ext uri="{FF2B5EF4-FFF2-40B4-BE49-F238E27FC236}">
                  <a16:creationId xmlns:a16="http://schemas.microsoft.com/office/drawing/2014/main" id="{12868C96-CEA3-4A68-B7F9-6018C7AEDAD0}"/>
                </a:ext>
              </a:extLst>
            </p:cNvPr>
            <p:cNvSpPr>
              <a:spLocks noEditPoints="1"/>
            </p:cNvSpPr>
            <p:nvPr/>
          </p:nvSpPr>
          <p:spPr bwMode="auto">
            <a:xfrm>
              <a:off x="3021" y="1488"/>
              <a:ext cx="377" cy="229"/>
            </a:xfrm>
            <a:custGeom>
              <a:avLst/>
              <a:gdLst>
                <a:gd name="T0" fmla="*/ 330 w 396"/>
                <a:gd name="T1" fmla="*/ 169 h 240"/>
                <a:gd name="T2" fmla="*/ 378 w 396"/>
                <a:gd name="T3" fmla="*/ 167 h 240"/>
                <a:gd name="T4" fmla="*/ 341 w 396"/>
                <a:gd name="T5" fmla="*/ 55 h 240"/>
                <a:gd name="T6" fmla="*/ 275 w 396"/>
                <a:gd name="T7" fmla="*/ 0 h 240"/>
                <a:gd name="T8" fmla="*/ 169 w 396"/>
                <a:gd name="T9" fmla="*/ 35 h 240"/>
                <a:gd name="T10" fmla="*/ 66 w 396"/>
                <a:gd name="T11" fmla="*/ 81 h 240"/>
                <a:gd name="T12" fmla="*/ 3 w 396"/>
                <a:gd name="T13" fmla="*/ 168 h 240"/>
                <a:gd name="T14" fmla="*/ 3 w 396"/>
                <a:gd name="T15" fmla="*/ 168 h 240"/>
                <a:gd name="T16" fmla="*/ 107 w 396"/>
                <a:gd name="T17" fmla="*/ 169 h 240"/>
                <a:gd name="T18" fmla="*/ 161 w 396"/>
                <a:gd name="T19" fmla="*/ 169 h 240"/>
                <a:gd name="T20" fmla="*/ 169 w 396"/>
                <a:gd name="T21" fmla="*/ 169 h 240"/>
                <a:gd name="T22" fmla="*/ 176 w 396"/>
                <a:gd name="T23" fmla="*/ 169 h 240"/>
                <a:gd name="T24" fmla="*/ 201 w 396"/>
                <a:gd name="T25" fmla="*/ 169 h 240"/>
                <a:gd name="T26" fmla="*/ 203 w 396"/>
                <a:gd name="T27" fmla="*/ 201 h 240"/>
                <a:gd name="T28" fmla="*/ 216 w 396"/>
                <a:gd name="T29" fmla="*/ 238 h 240"/>
                <a:gd name="T30" fmla="*/ 235 w 396"/>
                <a:gd name="T31" fmla="*/ 238 h 240"/>
                <a:gd name="T32" fmla="*/ 247 w 396"/>
                <a:gd name="T33" fmla="*/ 209 h 240"/>
                <a:gd name="T34" fmla="*/ 257 w 396"/>
                <a:gd name="T35" fmla="*/ 218 h 240"/>
                <a:gd name="T36" fmla="*/ 279 w 396"/>
                <a:gd name="T37" fmla="*/ 240 h 240"/>
                <a:gd name="T38" fmla="*/ 301 w 396"/>
                <a:gd name="T39" fmla="*/ 218 h 240"/>
                <a:gd name="T40" fmla="*/ 309 w 396"/>
                <a:gd name="T41" fmla="*/ 193 h 240"/>
                <a:gd name="T42" fmla="*/ 322 w 396"/>
                <a:gd name="T43" fmla="*/ 239 h 240"/>
                <a:gd name="T44" fmla="*/ 337 w 396"/>
                <a:gd name="T45" fmla="*/ 180 h 240"/>
                <a:gd name="T46" fmla="*/ 325 w 396"/>
                <a:gd name="T47" fmla="*/ 169 h 240"/>
                <a:gd name="T48" fmla="*/ 112 w 396"/>
                <a:gd name="T49" fmla="*/ 148 h 240"/>
                <a:gd name="T50" fmla="*/ 21 w 396"/>
                <a:gd name="T51" fmla="*/ 148 h 240"/>
                <a:gd name="T52" fmla="*/ 106 w 396"/>
                <a:gd name="T53" fmla="*/ 126 h 240"/>
                <a:gd name="T54" fmla="*/ 120 w 396"/>
                <a:gd name="T55" fmla="*/ 148 h 240"/>
                <a:gd name="T56" fmla="*/ 232 w 396"/>
                <a:gd name="T57" fmla="*/ 218 h 240"/>
                <a:gd name="T58" fmla="*/ 218 w 396"/>
                <a:gd name="T59" fmla="*/ 218 h 240"/>
                <a:gd name="T60" fmla="*/ 219 w 396"/>
                <a:gd name="T61" fmla="*/ 195 h 240"/>
                <a:gd name="T62" fmla="*/ 232 w 396"/>
                <a:gd name="T63" fmla="*/ 218 h 240"/>
                <a:gd name="T64" fmla="*/ 279 w 396"/>
                <a:gd name="T65" fmla="*/ 227 h 240"/>
                <a:gd name="T66" fmla="*/ 272 w 396"/>
                <a:gd name="T67" fmla="*/ 211 h 240"/>
                <a:gd name="T68" fmla="*/ 286 w 396"/>
                <a:gd name="T69" fmla="*/ 218 h 240"/>
                <a:gd name="T70" fmla="*/ 218 w 396"/>
                <a:gd name="T71" fmla="*/ 148 h 240"/>
                <a:gd name="T72" fmla="*/ 217 w 396"/>
                <a:gd name="T73" fmla="*/ 148 h 240"/>
                <a:gd name="T74" fmla="*/ 196 w 396"/>
                <a:gd name="T75" fmla="*/ 148 h 240"/>
                <a:gd name="T76" fmla="*/ 123 w 396"/>
                <a:gd name="T77" fmla="*/ 102 h 240"/>
                <a:gd name="T78" fmla="*/ 214 w 396"/>
                <a:gd name="T79" fmla="*/ 102 h 240"/>
                <a:gd name="T80" fmla="*/ 235 w 396"/>
                <a:gd name="T81" fmla="*/ 98 h 240"/>
                <a:gd name="T82" fmla="*/ 235 w 396"/>
                <a:gd name="T83" fmla="*/ 95 h 240"/>
                <a:gd name="T84" fmla="*/ 235 w 396"/>
                <a:gd name="T85" fmla="*/ 91 h 240"/>
                <a:gd name="T86" fmla="*/ 232 w 396"/>
                <a:gd name="T87" fmla="*/ 80 h 240"/>
                <a:gd name="T88" fmla="*/ 275 w 396"/>
                <a:gd name="T89" fmla="*/ 22 h 240"/>
                <a:gd name="T90" fmla="*/ 319 w 396"/>
                <a:gd name="T91" fmla="*/ 56 h 240"/>
                <a:gd name="T92" fmla="*/ 319 w 396"/>
                <a:gd name="T93" fmla="*/ 77 h 240"/>
                <a:gd name="T94" fmla="*/ 341 w 396"/>
                <a:gd name="T95" fmla="*/ 77 h 240"/>
                <a:gd name="T96" fmla="*/ 366 w 396"/>
                <a:gd name="T97" fmla="*/ 148 h 240"/>
                <a:gd name="T98" fmla="*/ 308 w 396"/>
                <a:gd name="T99" fmla="*/ 148 h 240"/>
                <a:gd name="T100" fmla="*/ 263 w 396"/>
                <a:gd name="T101" fmla="*/ 19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96" h="240">
                  <a:moveTo>
                    <a:pt x="325" y="169"/>
                  </a:moveTo>
                  <a:cubicBezTo>
                    <a:pt x="330" y="169"/>
                    <a:pt x="330" y="169"/>
                    <a:pt x="330" y="169"/>
                  </a:cubicBezTo>
                  <a:cubicBezTo>
                    <a:pt x="376" y="169"/>
                    <a:pt x="376" y="169"/>
                    <a:pt x="376" y="169"/>
                  </a:cubicBezTo>
                  <a:cubicBezTo>
                    <a:pt x="378" y="167"/>
                    <a:pt x="378" y="167"/>
                    <a:pt x="378" y="167"/>
                  </a:cubicBezTo>
                  <a:cubicBezTo>
                    <a:pt x="389" y="155"/>
                    <a:pt x="396" y="139"/>
                    <a:pt x="396" y="121"/>
                  </a:cubicBezTo>
                  <a:cubicBezTo>
                    <a:pt x="396" y="88"/>
                    <a:pt x="373" y="61"/>
                    <a:pt x="341" y="55"/>
                  </a:cubicBezTo>
                  <a:cubicBezTo>
                    <a:pt x="341" y="55"/>
                    <a:pt x="341" y="55"/>
                    <a:pt x="341" y="55"/>
                  </a:cubicBezTo>
                  <a:cubicBezTo>
                    <a:pt x="335" y="24"/>
                    <a:pt x="308" y="0"/>
                    <a:pt x="275" y="0"/>
                  </a:cubicBezTo>
                  <a:cubicBezTo>
                    <a:pt x="244" y="0"/>
                    <a:pt x="218" y="21"/>
                    <a:pt x="211" y="50"/>
                  </a:cubicBezTo>
                  <a:cubicBezTo>
                    <a:pt x="199" y="41"/>
                    <a:pt x="185" y="35"/>
                    <a:pt x="169" y="35"/>
                  </a:cubicBezTo>
                  <a:cubicBezTo>
                    <a:pt x="135" y="35"/>
                    <a:pt x="108" y="60"/>
                    <a:pt x="103" y="92"/>
                  </a:cubicBezTo>
                  <a:cubicBezTo>
                    <a:pt x="92" y="85"/>
                    <a:pt x="80" y="81"/>
                    <a:pt x="66" y="81"/>
                  </a:cubicBezTo>
                  <a:cubicBezTo>
                    <a:pt x="30" y="81"/>
                    <a:pt x="0" y="111"/>
                    <a:pt x="0" y="148"/>
                  </a:cubicBezTo>
                  <a:cubicBezTo>
                    <a:pt x="0" y="155"/>
                    <a:pt x="1" y="162"/>
                    <a:pt x="3" y="168"/>
                  </a:cubicBezTo>
                  <a:cubicBezTo>
                    <a:pt x="3" y="168"/>
                    <a:pt x="3" y="168"/>
                    <a:pt x="3" y="168"/>
                  </a:cubicBezTo>
                  <a:cubicBezTo>
                    <a:pt x="3" y="168"/>
                    <a:pt x="3" y="168"/>
                    <a:pt x="3" y="168"/>
                  </a:cubicBezTo>
                  <a:cubicBezTo>
                    <a:pt x="26" y="168"/>
                    <a:pt x="26" y="168"/>
                    <a:pt x="26" y="168"/>
                  </a:cubicBezTo>
                  <a:cubicBezTo>
                    <a:pt x="107" y="169"/>
                    <a:pt x="107" y="169"/>
                    <a:pt x="107" y="169"/>
                  </a:cubicBezTo>
                  <a:cubicBezTo>
                    <a:pt x="130" y="169"/>
                    <a:pt x="130" y="169"/>
                    <a:pt x="130" y="169"/>
                  </a:cubicBezTo>
                  <a:cubicBezTo>
                    <a:pt x="161" y="169"/>
                    <a:pt x="161" y="169"/>
                    <a:pt x="161" y="169"/>
                  </a:cubicBezTo>
                  <a:cubicBezTo>
                    <a:pt x="165" y="169"/>
                    <a:pt x="165" y="169"/>
                    <a:pt x="165" y="169"/>
                  </a:cubicBezTo>
                  <a:cubicBezTo>
                    <a:pt x="166" y="169"/>
                    <a:pt x="167" y="169"/>
                    <a:pt x="169" y="169"/>
                  </a:cubicBezTo>
                  <a:cubicBezTo>
                    <a:pt x="169" y="169"/>
                    <a:pt x="169" y="169"/>
                    <a:pt x="169" y="169"/>
                  </a:cubicBezTo>
                  <a:cubicBezTo>
                    <a:pt x="176" y="169"/>
                    <a:pt x="176" y="169"/>
                    <a:pt x="176" y="169"/>
                  </a:cubicBezTo>
                  <a:cubicBezTo>
                    <a:pt x="176" y="169"/>
                    <a:pt x="176" y="169"/>
                    <a:pt x="176" y="169"/>
                  </a:cubicBezTo>
                  <a:cubicBezTo>
                    <a:pt x="201" y="169"/>
                    <a:pt x="201" y="169"/>
                    <a:pt x="201" y="169"/>
                  </a:cubicBezTo>
                  <a:cubicBezTo>
                    <a:pt x="203" y="175"/>
                    <a:pt x="206" y="180"/>
                    <a:pt x="209" y="185"/>
                  </a:cubicBezTo>
                  <a:cubicBezTo>
                    <a:pt x="205" y="189"/>
                    <a:pt x="203" y="195"/>
                    <a:pt x="203" y="201"/>
                  </a:cubicBezTo>
                  <a:cubicBezTo>
                    <a:pt x="203" y="218"/>
                    <a:pt x="203" y="218"/>
                    <a:pt x="203" y="218"/>
                  </a:cubicBezTo>
                  <a:cubicBezTo>
                    <a:pt x="203" y="227"/>
                    <a:pt x="207" y="235"/>
                    <a:pt x="216" y="238"/>
                  </a:cubicBezTo>
                  <a:cubicBezTo>
                    <a:pt x="219" y="240"/>
                    <a:pt x="222" y="240"/>
                    <a:pt x="225" y="240"/>
                  </a:cubicBezTo>
                  <a:cubicBezTo>
                    <a:pt x="228" y="240"/>
                    <a:pt x="232" y="240"/>
                    <a:pt x="235" y="238"/>
                  </a:cubicBezTo>
                  <a:cubicBezTo>
                    <a:pt x="243" y="234"/>
                    <a:pt x="247" y="227"/>
                    <a:pt x="247" y="218"/>
                  </a:cubicBezTo>
                  <a:cubicBezTo>
                    <a:pt x="247" y="209"/>
                    <a:pt x="247" y="209"/>
                    <a:pt x="247" y="209"/>
                  </a:cubicBezTo>
                  <a:cubicBezTo>
                    <a:pt x="250" y="210"/>
                    <a:pt x="253" y="211"/>
                    <a:pt x="257" y="211"/>
                  </a:cubicBezTo>
                  <a:cubicBezTo>
                    <a:pt x="257" y="218"/>
                    <a:pt x="257" y="218"/>
                    <a:pt x="257" y="218"/>
                  </a:cubicBezTo>
                  <a:cubicBezTo>
                    <a:pt x="257" y="227"/>
                    <a:pt x="261" y="235"/>
                    <a:pt x="270" y="238"/>
                  </a:cubicBezTo>
                  <a:cubicBezTo>
                    <a:pt x="273" y="240"/>
                    <a:pt x="276" y="240"/>
                    <a:pt x="279" y="240"/>
                  </a:cubicBezTo>
                  <a:cubicBezTo>
                    <a:pt x="282" y="240"/>
                    <a:pt x="286" y="240"/>
                    <a:pt x="289" y="238"/>
                  </a:cubicBezTo>
                  <a:cubicBezTo>
                    <a:pt x="297" y="234"/>
                    <a:pt x="301" y="227"/>
                    <a:pt x="301" y="218"/>
                  </a:cubicBezTo>
                  <a:cubicBezTo>
                    <a:pt x="301" y="200"/>
                    <a:pt x="301" y="200"/>
                    <a:pt x="301" y="200"/>
                  </a:cubicBezTo>
                  <a:cubicBezTo>
                    <a:pt x="304" y="198"/>
                    <a:pt x="307" y="195"/>
                    <a:pt x="309" y="193"/>
                  </a:cubicBezTo>
                  <a:cubicBezTo>
                    <a:pt x="322" y="193"/>
                    <a:pt x="322" y="193"/>
                    <a:pt x="322" y="193"/>
                  </a:cubicBezTo>
                  <a:cubicBezTo>
                    <a:pt x="322" y="239"/>
                    <a:pt x="322" y="239"/>
                    <a:pt x="322" y="239"/>
                  </a:cubicBezTo>
                  <a:cubicBezTo>
                    <a:pt x="337" y="239"/>
                    <a:pt x="337" y="239"/>
                    <a:pt x="337" y="239"/>
                  </a:cubicBezTo>
                  <a:cubicBezTo>
                    <a:pt x="337" y="180"/>
                    <a:pt x="337" y="180"/>
                    <a:pt x="337" y="180"/>
                  </a:cubicBezTo>
                  <a:cubicBezTo>
                    <a:pt x="319" y="180"/>
                    <a:pt x="319" y="180"/>
                    <a:pt x="319" y="180"/>
                  </a:cubicBezTo>
                  <a:cubicBezTo>
                    <a:pt x="322" y="177"/>
                    <a:pt x="323" y="173"/>
                    <a:pt x="325" y="169"/>
                  </a:cubicBezTo>
                  <a:close/>
                  <a:moveTo>
                    <a:pt x="120" y="148"/>
                  </a:moveTo>
                  <a:cubicBezTo>
                    <a:pt x="112" y="148"/>
                    <a:pt x="112" y="148"/>
                    <a:pt x="112" y="148"/>
                  </a:cubicBezTo>
                  <a:cubicBezTo>
                    <a:pt x="21" y="148"/>
                    <a:pt x="21" y="148"/>
                    <a:pt x="21" y="148"/>
                  </a:cubicBezTo>
                  <a:cubicBezTo>
                    <a:pt x="21" y="148"/>
                    <a:pt x="21" y="148"/>
                    <a:pt x="21" y="148"/>
                  </a:cubicBezTo>
                  <a:cubicBezTo>
                    <a:pt x="21" y="122"/>
                    <a:pt x="41" y="102"/>
                    <a:pt x="66" y="102"/>
                  </a:cubicBezTo>
                  <a:cubicBezTo>
                    <a:pt x="84" y="102"/>
                    <a:pt x="99" y="112"/>
                    <a:pt x="106" y="126"/>
                  </a:cubicBezTo>
                  <a:cubicBezTo>
                    <a:pt x="106" y="126"/>
                    <a:pt x="106" y="126"/>
                    <a:pt x="106" y="125"/>
                  </a:cubicBezTo>
                  <a:cubicBezTo>
                    <a:pt x="109" y="134"/>
                    <a:pt x="114" y="141"/>
                    <a:pt x="120" y="148"/>
                  </a:cubicBezTo>
                  <a:cubicBezTo>
                    <a:pt x="120" y="148"/>
                    <a:pt x="120" y="148"/>
                    <a:pt x="120" y="148"/>
                  </a:cubicBezTo>
                  <a:close/>
                  <a:moveTo>
                    <a:pt x="232" y="218"/>
                  </a:moveTo>
                  <a:cubicBezTo>
                    <a:pt x="232" y="223"/>
                    <a:pt x="230" y="227"/>
                    <a:pt x="225" y="227"/>
                  </a:cubicBezTo>
                  <a:cubicBezTo>
                    <a:pt x="220" y="227"/>
                    <a:pt x="218" y="223"/>
                    <a:pt x="218" y="218"/>
                  </a:cubicBezTo>
                  <a:cubicBezTo>
                    <a:pt x="218" y="201"/>
                    <a:pt x="218" y="201"/>
                    <a:pt x="218" y="201"/>
                  </a:cubicBezTo>
                  <a:cubicBezTo>
                    <a:pt x="218" y="199"/>
                    <a:pt x="218" y="197"/>
                    <a:pt x="219" y="195"/>
                  </a:cubicBezTo>
                  <a:cubicBezTo>
                    <a:pt x="223" y="198"/>
                    <a:pt x="227" y="201"/>
                    <a:pt x="232" y="204"/>
                  </a:cubicBezTo>
                  <a:cubicBezTo>
                    <a:pt x="232" y="218"/>
                    <a:pt x="232" y="218"/>
                    <a:pt x="232" y="218"/>
                  </a:cubicBezTo>
                  <a:close/>
                  <a:moveTo>
                    <a:pt x="286" y="218"/>
                  </a:moveTo>
                  <a:cubicBezTo>
                    <a:pt x="286" y="223"/>
                    <a:pt x="284" y="227"/>
                    <a:pt x="279" y="227"/>
                  </a:cubicBezTo>
                  <a:cubicBezTo>
                    <a:pt x="273" y="227"/>
                    <a:pt x="272" y="223"/>
                    <a:pt x="272" y="218"/>
                  </a:cubicBezTo>
                  <a:cubicBezTo>
                    <a:pt x="272" y="211"/>
                    <a:pt x="272" y="211"/>
                    <a:pt x="272" y="211"/>
                  </a:cubicBezTo>
                  <a:cubicBezTo>
                    <a:pt x="277" y="210"/>
                    <a:pt x="281" y="209"/>
                    <a:pt x="286" y="207"/>
                  </a:cubicBezTo>
                  <a:lnTo>
                    <a:pt x="286" y="218"/>
                  </a:lnTo>
                  <a:close/>
                  <a:moveTo>
                    <a:pt x="263" y="190"/>
                  </a:moveTo>
                  <a:cubicBezTo>
                    <a:pt x="239" y="190"/>
                    <a:pt x="219" y="171"/>
                    <a:pt x="218" y="148"/>
                  </a:cubicBezTo>
                  <a:cubicBezTo>
                    <a:pt x="218" y="148"/>
                    <a:pt x="218" y="148"/>
                    <a:pt x="218" y="148"/>
                  </a:cubicBezTo>
                  <a:cubicBezTo>
                    <a:pt x="218" y="148"/>
                    <a:pt x="217" y="148"/>
                    <a:pt x="217" y="148"/>
                  </a:cubicBezTo>
                  <a:cubicBezTo>
                    <a:pt x="196" y="148"/>
                    <a:pt x="196" y="148"/>
                    <a:pt x="196" y="148"/>
                  </a:cubicBezTo>
                  <a:cubicBezTo>
                    <a:pt x="196" y="148"/>
                    <a:pt x="196" y="148"/>
                    <a:pt x="196" y="148"/>
                  </a:cubicBezTo>
                  <a:cubicBezTo>
                    <a:pt x="166" y="148"/>
                    <a:pt x="166" y="148"/>
                    <a:pt x="166" y="148"/>
                  </a:cubicBezTo>
                  <a:cubicBezTo>
                    <a:pt x="142" y="147"/>
                    <a:pt x="123" y="126"/>
                    <a:pt x="123" y="102"/>
                  </a:cubicBezTo>
                  <a:cubicBezTo>
                    <a:pt x="123" y="77"/>
                    <a:pt x="144" y="57"/>
                    <a:pt x="169" y="57"/>
                  </a:cubicBezTo>
                  <a:cubicBezTo>
                    <a:pt x="194" y="57"/>
                    <a:pt x="214" y="77"/>
                    <a:pt x="214" y="102"/>
                  </a:cubicBezTo>
                  <a:cubicBezTo>
                    <a:pt x="236" y="102"/>
                    <a:pt x="236" y="102"/>
                    <a:pt x="236" y="102"/>
                  </a:cubicBezTo>
                  <a:cubicBezTo>
                    <a:pt x="236" y="101"/>
                    <a:pt x="235" y="100"/>
                    <a:pt x="235" y="98"/>
                  </a:cubicBezTo>
                  <a:cubicBezTo>
                    <a:pt x="235" y="98"/>
                    <a:pt x="235" y="98"/>
                    <a:pt x="235" y="97"/>
                  </a:cubicBezTo>
                  <a:cubicBezTo>
                    <a:pt x="235" y="96"/>
                    <a:pt x="235" y="95"/>
                    <a:pt x="235" y="95"/>
                  </a:cubicBezTo>
                  <a:cubicBezTo>
                    <a:pt x="235" y="94"/>
                    <a:pt x="235" y="94"/>
                    <a:pt x="235" y="94"/>
                  </a:cubicBezTo>
                  <a:cubicBezTo>
                    <a:pt x="235" y="93"/>
                    <a:pt x="235" y="92"/>
                    <a:pt x="235" y="91"/>
                  </a:cubicBezTo>
                  <a:cubicBezTo>
                    <a:pt x="235" y="91"/>
                    <a:pt x="234" y="90"/>
                    <a:pt x="234" y="90"/>
                  </a:cubicBezTo>
                  <a:cubicBezTo>
                    <a:pt x="234" y="87"/>
                    <a:pt x="233" y="84"/>
                    <a:pt x="232" y="80"/>
                  </a:cubicBezTo>
                  <a:cubicBezTo>
                    <a:pt x="230" y="67"/>
                    <a:pt x="230" y="67"/>
                    <a:pt x="230" y="67"/>
                  </a:cubicBezTo>
                  <a:cubicBezTo>
                    <a:pt x="230" y="42"/>
                    <a:pt x="250" y="22"/>
                    <a:pt x="275" y="22"/>
                  </a:cubicBezTo>
                  <a:cubicBezTo>
                    <a:pt x="296" y="22"/>
                    <a:pt x="314" y="36"/>
                    <a:pt x="319" y="56"/>
                  </a:cubicBezTo>
                  <a:cubicBezTo>
                    <a:pt x="319" y="56"/>
                    <a:pt x="319" y="56"/>
                    <a:pt x="319" y="56"/>
                  </a:cubicBezTo>
                  <a:cubicBezTo>
                    <a:pt x="320" y="59"/>
                    <a:pt x="321" y="63"/>
                    <a:pt x="321" y="67"/>
                  </a:cubicBezTo>
                  <a:cubicBezTo>
                    <a:pt x="321" y="70"/>
                    <a:pt x="320" y="74"/>
                    <a:pt x="319" y="77"/>
                  </a:cubicBezTo>
                  <a:cubicBezTo>
                    <a:pt x="323" y="76"/>
                    <a:pt x="326" y="76"/>
                    <a:pt x="330" y="76"/>
                  </a:cubicBezTo>
                  <a:cubicBezTo>
                    <a:pt x="334" y="76"/>
                    <a:pt x="338" y="76"/>
                    <a:pt x="341" y="77"/>
                  </a:cubicBezTo>
                  <a:cubicBezTo>
                    <a:pt x="361" y="82"/>
                    <a:pt x="375" y="100"/>
                    <a:pt x="375" y="121"/>
                  </a:cubicBezTo>
                  <a:cubicBezTo>
                    <a:pt x="375" y="131"/>
                    <a:pt x="372" y="141"/>
                    <a:pt x="366" y="148"/>
                  </a:cubicBezTo>
                  <a:cubicBezTo>
                    <a:pt x="308" y="148"/>
                    <a:pt x="308" y="148"/>
                    <a:pt x="308" y="148"/>
                  </a:cubicBezTo>
                  <a:cubicBezTo>
                    <a:pt x="308" y="148"/>
                    <a:pt x="308" y="148"/>
                    <a:pt x="308" y="148"/>
                  </a:cubicBezTo>
                  <a:cubicBezTo>
                    <a:pt x="308" y="153"/>
                    <a:pt x="307" y="158"/>
                    <a:pt x="305" y="162"/>
                  </a:cubicBezTo>
                  <a:cubicBezTo>
                    <a:pt x="298" y="178"/>
                    <a:pt x="282" y="190"/>
                    <a:pt x="263" y="19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a:endParaRPr>
            </a:p>
          </p:txBody>
        </p:sp>
      </p:grpSp>
      <p:grpSp>
        <p:nvGrpSpPr>
          <p:cNvPr id="166" name="Group 36">
            <a:extLst>
              <a:ext uri="{FF2B5EF4-FFF2-40B4-BE49-F238E27FC236}">
                <a16:creationId xmlns:a16="http://schemas.microsoft.com/office/drawing/2014/main" id="{DEE807A8-DF3A-406D-8CF0-53B3691EBD67}"/>
              </a:ext>
            </a:extLst>
          </p:cNvPr>
          <p:cNvGrpSpPr>
            <a:grpSpLocks noChangeAspect="1"/>
          </p:cNvGrpSpPr>
          <p:nvPr/>
        </p:nvGrpSpPr>
        <p:grpSpPr bwMode="auto">
          <a:xfrm flipV="1">
            <a:off x="7125836" y="4020822"/>
            <a:ext cx="352415" cy="357243"/>
            <a:chOff x="4423" y="1064"/>
            <a:chExt cx="219" cy="222"/>
          </a:xfrm>
          <a:solidFill>
            <a:srgbClr val="7483C0"/>
          </a:solidFill>
        </p:grpSpPr>
        <p:sp>
          <p:nvSpPr>
            <p:cNvPr id="167" name="Freeform 37">
              <a:extLst>
                <a:ext uri="{FF2B5EF4-FFF2-40B4-BE49-F238E27FC236}">
                  <a16:creationId xmlns:a16="http://schemas.microsoft.com/office/drawing/2014/main" id="{DE3D210E-D936-4F40-94E8-F91C05280DFA}"/>
                </a:ext>
              </a:extLst>
            </p:cNvPr>
            <p:cNvSpPr>
              <a:spLocks noEditPoints="1"/>
            </p:cNvSpPr>
            <p:nvPr/>
          </p:nvSpPr>
          <p:spPr bwMode="auto">
            <a:xfrm>
              <a:off x="4423" y="1064"/>
              <a:ext cx="219" cy="222"/>
            </a:xfrm>
            <a:custGeom>
              <a:avLst/>
              <a:gdLst>
                <a:gd name="T0" fmla="*/ 127 w 356"/>
                <a:gd name="T1" fmla="*/ 344 h 360"/>
                <a:gd name="T2" fmla="*/ 119 w 356"/>
                <a:gd name="T3" fmla="*/ 309 h 360"/>
                <a:gd name="T4" fmla="*/ 62 w 356"/>
                <a:gd name="T5" fmla="*/ 306 h 360"/>
                <a:gd name="T6" fmla="*/ 3 w 356"/>
                <a:gd name="T7" fmla="*/ 228 h 360"/>
                <a:gd name="T8" fmla="*/ 11 w 356"/>
                <a:gd name="T9" fmla="*/ 218 h 360"/>
                <a:gd name="T10" fmla="*/ 13 w 356"/>
                <a:gd name="T11" fmla="*/ 216 h 360"/>
                <a:gd name="T12" fmla="*/ 36 w 356"/>
                <a:gd name="T13" fmla="*/ 180 h 360"/>
                <a:gd name="T14" fmla="*/ 38 w 356"/>
                <a:gd name="T15" fmla="*/ 161 h 360"/>
                <a:gd name="T16" fmla="*/ 16 w 356"/>
                <a:gd name="T17" fmla="*/ 138 h 360"/>
                <a:gd name="T18" fmla="*/ 14 w 356"/>
                <a:gd name="T19" fmla="*/ 137 h 360"/>
                <a:gd name="T20" fmla="*/ 40 w 356"/>
                <a:gd name="T21" fmla="*/ 60 h 360"/>
                <a:gd name="T22" fmla="*/ 86 w 356"/>
                <a:gd name="T23" fmla="*/ 68 h 360"/>
                <a:gd name="T24" fmla="*/ 119 w 356"/>
                <a:gd name="T25" fmla="*/ 51 h 360"/>
                <a:gd name="T26" fmla="*/ 143 w 356"/>
                <a:gd name="T27" fmla="*/ 0 h 360"/>
                <a:gd name="T28" fmla="*/ 229 w 356"/>
                <a:gd name="T29" fmla="*/ 45 h 360"/>
                <a:gd name="T30" fmla="*/ 264 w 356"/>
                <a:gd name="T31" fmla="*/ 67 h 360"/>
                <a:gd name="T32" fmla="*/ 316 w 356"/>
                <a:gd name="T33" fmla="*/ 60 h 360"/>
                <a:gd name="T34" fmla="*/ 329 w 356"/>
                <a:gd name="T35" fmla="*/ 151 h 360"/>
                <a:gd name="T36" fmla="*/ 324 w 356"/>
                <a:gd name="T37" fmla="*/ 154 h 360"/>
                <a:gd name="T38" fmla="*/ 320 w 356"/>
                <a:gd name="T39" fmla="*/ 180 h 360"/>
                <a:gd name="T40" fmla="*/ 318 w 356"/>
                <a:gd name="T41" fmla="*/ 198 h 360"/>
                <a:gd name="T42" fmla="*/ 329 w 356"/>
                <a:gd name="T43" fmla="*/ 208 h 360"/>
                <a:gd name="T44" fmla="*/ 343 w 356"/>
                <a:gd name="T45" fmla="*/ 216 h 360"/>
                <a:gd name="T46" fmla="*/ 346 w 356"/>
                <a:gd name="T47" fmla="*/ 218 h 360"/>
                <a:gd name="T48" fmla="*/ 316 w 356"/>
                <a:gd name="T49" fmla="*/ 300 h 360"/>
                <a:gd name="T50" fmla="*/ 270 w 356"/>
                <a:gd name="T51" fmla="*/ 292 h 360"/>
                <a:gd name="T52" fmla="*/ 237 w 356"/>
                <a:gd name="T53" fmla="*/ 309 h 360"/>
                <a:gd name="T54" fmla="*/ 213 w 356"/>
                <a:gd name="T55" fmla="*/ 360 h 360"/>
                <a:gd name="T56" fmla="*/ 140 w 356"/>
                <a:gd name="T57" fmla="*/ 344 h 360"/>
                <a:gd name="T58" fmla="*/ 216 w 356"/>
                <a:gd name="T59" fmla="*/ 344 h 360"/>
                <a:gd name="T60" fmla="*/ 232 w 356"/>
                <a:gd name="T61" fmla="*/ 297 h 360"/>
                <a:gd name="T62" fmla="*/ 287 w 356"/>
                <a:gd name="T63" fmla="*/ 287 h 360"/>
                <a:gd name="T64" fmla="*/ 292 w 356"/>
                <a:gd name="T65" fmla="*/ 290 h 360"/>
                <a:gd name="T66" fmla="*/ 301 w 356"/>
                <a:gd name="T67" fmla="*/ 295 h 360"/>
                <a:gd name="T68" fmla="*/ 340 w 356"/>
                <a:gd name="T69" fmla="*/ 234 h 360"/>
                <a:gd name="T70" fmla="*/ 318 w 356"/>
                <a:gd name="T71" fmla="*/ 217 h 360"/>
                <a:gd name="T72" fmla="*/ 307 w 356"/>
                <a:gd name="T73" fmla="*/ 180 h 360"/>
                <a:gd name="T74" fmla="*/ 306 w 356"/>
                <a:gd name="T75" fmla="*/ 164 h 360"/>
                <a:gd name="T76" fmla="*/ 324 w 356"/>
                <a:gd name="T77" fmla="*/ 140 h 360"/>
                <a:gd name="T78" fmla="*/ 336 w 356"/>
                <a:gd name="T79" fmla="*/ 133 h 360"/>
                <a:gd name="T80" fmla="*/ 339 w 356"/>
                <a:gd name="T81" fmla="*/ 131 h 360"/>
                <a:gd name="T82" fmla="*/ 301 w 356"/>
                <a:gd name="T83" fmla="*/ 65 h 360"/>
                <a:gd name="T84" fmla="*/ 287 w 356"/>
                <a:gd name="T85" fmla="*/ 73 h 360"/>
                <a:gd name="T86" fmla="*/ 256 w 356"/>
                <a:gd name="T87" fmla="*/ 77 h 360"/>
                <a:gd name="T88" fmla="*/ 216 w 356"/>
                <a:gd name="T89" fmla="*/ 45 h 360"/>
                <a:gd name="T90" fmla="*/ 143 w 356"/>
                <a:gd name="T91" fmla="*/ 13 h 360"/>
                <a:gd name="T92" fmla="*/ 124 w 356"/>
                <a:gd name="T93" fmla="*/ 62 h 360"/>
                <a:gd name="T94" fmla="*/ 100 w 356"/>
                <a:gd name="T95" fmla="*/ 77 h 360"/>
                <a:gd name="T96" fmla="*/ 72 w 356"/>
                <a:gd name="T97" fmla="*/ 67 h 360"/>
                <a:gd name="T98" fmla="*/ 53 w 356"/>
                <a:gd name="T99" fmla="*/ 64 h 360"/>
                <a:gd name="T100" fmla="*/ 15 w 356"/>
                <a:gd name="T101" fmla="*/ 129 h 360"/>
                <a:gd name="T102" fmla="*/ 50 w 356"/>
                <a:gd name="T103" fmla="*/ 163 h 360"/>
                <a:gd name="T104" fmla="*/ 49 w 356"/>
                <a:gd name="T105" fmla="*/ 180 h 360"/>
                <a:gd name="T106" fmla="*/ 38 w 356"/>
                <a:gd name="T107" fmla="*/ 216 h 360"/>
                <a:gd name="T108" fmla="*/ 16 w 356"/>
                <a:gd name="T109" fmla="*/ 234 h 360"/>
                <a:gd name="T110" fmla="*/ 69 w 356"/>
                <a:gd name="T111" fmla="*/ 287 h 360"/>
                <a:gd name="T112" fmla="*/ 80 w 356"/>
                <a:gd name="T113" fmla="*/ 281 h 360"/>
                <a:gd name="T114" fmla="*/ 124 w 356"/>
                <a:gd name="T115" fmla="*/ 297 h 360"/>
                <a:gd name="T116" fmla="*/ 122 w 356"/>
                <a:gd name="T117" fmla="*/ 303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6" h="360">
                  <a:moveTo>
                    <a:pt x="213" y="360"/>
                  </a:moveTo>
                  <a:cubicBezTo>
                    <a:pt x="143" y="360"/>
                    <a:pt x="143" y="360"/>
                    <a:pt x="143" y="360"/>
                  </a:cubicBezTo>
                  <a:cubicBezTo>
                    <a:pt x="134" y="360"/>
                    <a:pt x="127" y="353"/>
                    <a:pt x="127" y="344"/>
                  </a:cubicBezTo>
                  <a:cubicBezTo>
                    <a:pt x="127" y="315"/>
                    <a:pt x="127" y="315"/>
                    <a:pt x="127" y="315"/>
                  </a:cubicBezTo>
                  <a:cubicBezTo>
                    <a:pt x="127" y="314"/>
                    <a:pt x="124" y="311"/>
                    <a:pt x="119" y="309"/>
                  </a:cubicBezTo>
                  <a:cubicBezTo>
                    <a:pt x="119" y="309"/>
                    <a:pt x="119" y="309"/>
                    <a:pt x="119" y="309"/>
                  </a:cubicBezTo>
                  <a:cubicBezTo>
                    <a:pt x="109" y="305"/>
                    <a:pt x="101" y="299"/>
                    <a:pt x="92" y="293"/>
                  </a:cubicBezTo>
                  <a:cubicBezTo>
                    <a:pt x="90" y="291"/>
                    <a:pt x="87" y="291"/>
                    <a:pt x="86" y="292"/>
                  </a:cubicBezTo>
                  <a:cubicBezTo>
                    <a:pt x="62" y="306"/>
                    <a:pt x="62" y="306"/>
                    <a:pt x="62" y="306"/>
                  </a:cubicBezTo>
                  <a:cubicBezTo>
                    <a:pt x="53" y="311"/>
                    <a:pt x="44" y="308"/>
                    <a:pt x="40" y="300"/>
                  </a:cubicBezTo>
                  <a:cubicBezTo>
                    <a:pt x="5" y="240"/>
                    <a:pt x="5" y="240"/>
                    <a:pt x="5" y="240"/>
                  </a:cubicBezTo>
                  <a:cubicBezTo>
                    <a:pt x="3" y="236"/>
                    <a:pt x="2" y="232"/>
                    <a:pt x="3" y="228"/>
                  </a:cubicBezTo>
                  <a:cubicBezTo>
                    <a:pt x="4" y="224"/>
                    <a:pt x="7" y="220"/>
                    <a:pt x="11" y="218"/>
                  </a:cubicBezTo>
                  <a:cubicBezTo>
                    <a:pt x="14" y="223"/>
                    <a:pt x="14" y="223"/>
                    <a:pt x="14" y="223"/>
                  </a:cubicBezTo>
                  <a:cubicBezTo>
                    <a:pt x="11" y="218"/>
                    <a:pt x="11" y="218"/>
                    <a:pt x="11" y="218"/>
                  </a:cubicBezTo>
                  <a:cubicBezTo>
                    <a:pt x="13" y="217"/>
                    <a:pt x="13" y="217"/>
                    <a:pt x="13" y="217"/>
                  </a:cubicBezTo>
                  <a:cubicBezTo>
                    <a:pt x="16" y="222"/>
                    <a:pt x="16" y="222"/>
                    <a:pt x="16" y="222"/>
                  </a:cubicBezTo>
                  <a:cubicBezTo>
                    <a:pt x="13" y="216"/>
                    <a:pt x="13" y="216"/>
                    <a:pt x="13" y="216"/>
                  </a:cubicBezTo>
                  <a:cubicBezTo>
                    <a:pt x="32" y="205"/>
                    <a:pt x="32" y="205"/>
                    <a:pt x="32" y="205"/>
                  </a:cubicBezTo>
                  <a:cubicBezTo>
                    <a:pt x="38" y="202"/>
                    <a:pt x="38" y="202"/>
                    <a:pt x="38" y="198"/>
                  </a:cubicBezTo>
                  <a:cubicBezTo>
                    <a:pt x="37" y="193"/>
                    <a:pt x="36" y="187"/>
                    <a:pt x="36" y="180"/>
                  </a:cubicBezTo>
                  <a:cubicBezTo>
                    <a:pt x="36" y="180"/>
                    <a:pt x="36" y="180"/>
                    <a:pt x="36" y="180"/>
                  </a:cubicBezTo>
                  <a:cubicBezTo>
                    <a:pt x="36" y="173"/>
                    <a:pt x="37" y="167"/>
                    <a:pt x="38" y="162"/>
                  </a:cubicBezTo>
                  <a:cubicBezTo>
                    <a:pt x="38" y="161"/>
                    <a:pt x="38" y="161"/>
                    <a:pt x="38" y="161"/>
                  </a:cubicBezTo>
                  <a:cubicBezTo>
                    <a:pt x="38" y="158"/>
                    <a:pt x="38" y="158"/>
                    <a:pt x="32" y="155"/>
                  </a:cubicBezTo>
                  <a:cubicBezTo>
                    <a:pt x="13" y="144"/>
                    <a:pt x="13" y="144"/>
                    <a:pt x="13" y="144"/>
                  </a:cubicBezTo>
                  <a:cubicBezTo>
                    <a:pt x="16" y="138"/>
                    <a:pt x="16" y="138"/>
                    <a:pt x="16" y="138"/>
                  </a:cubicBezTo>
                  <a:cubicBezTo>
                    <a:pt x="13" y="143"/>
                    <a:pt x="13" y="143"/>
                    <a:pt x="13" y="143"/>
                  </a:cubicBezTo>
                  <a:cubicBezTo>
                    <a:pt x="11" y="142"/>
                    <a:pt x="11" y="142"/>
                    <a:pt x="11" y="142"/>
                  </a:cubicBezTo>
                  <a:cubicBezTo>
                    <a:pt x="14" y="137"/>
                    <a:pt x="14" y="137"/>
                    <a:pt x="14" y="137"/>
                  </a:cubicBezTo>
                  <a:cubicBezTo>
                    <a:pt x="11" y="142"/>
                    <a:pt x="11" y="142"/>
                    <a:pt x="11" y="142"/>
                  </a:cubicBezTo>
                  <a:cubicBezTo>
                    <a:pt x="3" y="138"/>
                    <a:pt x="0" y="128"/>
                    <a:pt x="5" y="120"/>
                  </a:cubicBezTo>
                  <a:cubicBezTo>
                    <a:pt x="40" y="60"/>
                    <a:pt x="40" y="60"/>
                    <a:pt x="40" y="60"/>
                  </a:cubicBezTo>
                  <a:cubicBezTo>
                    <a:pt x="42" y="55"/>
                    <a:pt x="48" y="52"/>
                    <a:pt x="53" y="52"/>
                  </a:cubicBezTo>
                  <a:cubicBezTo>
                    <a:pt x="56" y="52"/>
                    <a:pt x="59" y="53"/>
                    <a:pt x="61" y="54"/>
                  </a:cubicBezTo>
                  <a:cubicBezTo>
                    <a:pt x="86" y="68"/>
                    <a:pt x="86" y="68"/>
                    <a:pt x="86" y="68"/>
                  </a:cubicBezTo>
                  <a:cubicBezTo>
                    <a:pt x="88" y="69"/>
                    <a:pt x="90" y="69"/>
                    <a:pt x="92" y="67"/>
                  </a:cubicBezTo>
                  <a:cubicBezTo>
                    <a:pt x="101" y="61"/>
                    <a:pt x="109" y="55"/>
                    <a:pt x="119" y="51"/>
                  </a:cubicBezTo>
                  <a:cubicBezTo>
                    <a:pt x="119" y="51"/>
                    <a:pt x="119" y="51"/>
                    <a:pt x="119" y="51"/>
                  </a:cubicBezTo>
                  <a:cubicBezTo>
                    <a:pt x="124" y="49"/>
                    <a:pt x="127" y="46"/>
                    <a:pt x="127" y="45"/>
                  </a:cubicBezTo>
                  <a:cubicBezTo>
                    <a:pt x="127" y="16"/>
                    <a:pt x="127" y="16"/>
                    <a:pt x="127" y="16"/>
                  </a:cubicBezTo>
                  <a:cubicBezTo>
                    <a:pt x="127" y="7"/>
                    <a:pt x="134" y="0"/>
                    <a:pt x="143" y="0"/>
                  </a:cubicBezTo>
                  <a:cubicBezTo>
                    <a:pt x="213" y="0"/>
                    <a:pt x="213" y="0"/>
                    <a:pt x="213" y="0"/>
                  </a:cubicBezTo>
                  <a:cubicBezTo>
                    <a:pt x="222" y="0"/>
                    <a:pt x="229" y="7"/>
                    <a:pt x="229" y="16"/>
                  </a:cubicBezTo>
                  <a:cubicBezTo>
                    <a:pt x="229" y="45"/>
                    <a:pt x="229" y="45"/>
                    <a:pt x="229" y="45"/>
                  </a:cubicBezTo>
                  <a:cubicBezTo>
                    <a:pt x="229" y="46"/>
                    <a:pt x="232" y="49"/>
                    <a:pt x="237" y="51"/>
                  </a:cubicBezTo>
                  <a:cubicBezTo>
                    <a:pt x="237" y="51"/>
                    <a:pt x="237" y="51"/>
                    <a:pt x="237" y="51"/>
                  </a:cubicBezTo>
                  <a:cubicBezTo>
                    <a:pt x="247" y="55"/>
                    <a:pt x="255" y="61"/>
                    <a:pt x="264" y="67"/>
                  </a:cubicBezTo>
                  <a:cubicBezTo>
                    <a:pt x="266" y="69"/>
                    <a:pt x="268" y="69"/>
                    <a:pt x="270" y="68"/>
                  </a:cubicBezTo>
                  <a:cubicBezTo>
                    <a:pt x="294" y="54"/>
                    <a:pt x="294" y="54"/>
                    <a:pt x="294" y="54"/>
                  </a:cubicBezTo>
                  <a:cubicBezTo>
                    <a:pt x="303" y="49"/>
                    <a:pt x="312" y="53"/>
                    <a:pt x="316" y="60"/>
                  </a:cubicBezTo>
                  <a:cubicBezTo>
                    <a:pt x="351" y="120"/>
                    <a:pt x="351" y="120"/>
                    <a:pt x="351" y="120"/>
                  </a:cubicBezTo>
                  <a:cubicBezTo>
                    <a:pt x="356" y="128"/>
                    <a:pt x="353" y="138"/>
                    <a:pt x="345" y="142"/>
                  </a:cubicBezTo>
                  <a:cubicBezTo>
                    <a:pt x="329" y="151"/>
                    <a:pt x="329" y="151"/>
                    <a:pt x="329" y="151"/>
                  </a:cubicBezTo>
                  <a:cubicBezTo>
                    <a:pt x="326" y="146"/>
                    <a:pt x="326" y="146"/>
                    <a:pt x="326" y="146"/>
                  </a:cubicBezTo>
                  <a:cubicBezTo>
                    <a:pt x="329" y="152"/>
                    <a:pt x="329" y="152"/>
                    <a:pt x="329" y="152"/>
                  </a:cubicBezTo>
                  <a:cubicBezTo>
                    <a:pt x="324" y="154"/>
                    <a:pt x="324" y="154"/>
                    <a:pt x="324" y="154"/>
                  </a:cubicBezTo>
                  <a:cubicBezTo>
                    <a:pt x="318" y="158"/>
                    <a:pt x="318" y="158"/>
                    <a:pt x="318" y="162"/>
                  </a:cubicBezTo>
                  <a:cubicBezTo>
                    <a:pt x="318" y="162"/>
                    <a:pt x="318" y="162"/>
                    <a:pt x="318" y="162"/>
                  </a:cubicBezTo>
                  <a:cubicBezTo>
                    <a:pt x="319" y="167"/>
                    <a:pt x="320" y="173"/>
                    <a:pt x="320" y="180"/>
                  </a:cubicBezTo>
                  <a:cubicBezTo>
                    <a:pt x="320" y="180"/>
                    <a:pt x="320" y="180"/>
                    <a:pt x="320" y="180"/>
                  </a:cubicBezTo>
                  <a:cubicBezTo>
                    <a:pt x="320" y="180"/>
                    <a:pt x="320" y="180"/>
                    <a:pt x="320" y="180"/>
                  </a:cubicBezTo>
                  <a:cubicBezTo>
                    <a:pt x="320" y="187"/>
                    <a:pt x="319" y="193"/>
                    <a:pt x="318" y="198"/>
                  </a:cubicBezTo>
                  <a:cubicBezTo>
                    <a:pt x="318" y="198"/>
                    <a:pt x="318" y="198"/>
                    <a:pt x="318" y="198"/>
                  </a:cubicBezTo>
                  <a:cubicBezTo>
                    <a:pt x="318" y="202"/>
                    <a:pt x="318" y="202"/>
                    <a:pt x="324" y="205"/>
                  </a:cubicBezTo>
                  <a:cubicBezTo>
                    <a:pt x="329" y="208"/>
                    <a:pt x="329" y="208"/>
                    <a:pt x="329" y="208"/>
                  </a:cubicBezTo>
                  <a:cubicBezTo>
                    <a:pt x="326" y="214"/>
                    <a:pt x="326" y="214"/>
                    <a:pt x="326" y="214"/>
                  </a:cubicBezTo>
                  <a:cubicBezTo>
                    <a:pt x="329" y="209"/>
                    <a:pt x="329" y="209"/>
                    <a:pt x="329" y="209"/>
                  </a:cubicBezTo>
                  <a:cubicBezTo>
                    <a:pt x="343" y="216"/>
                    <a:pt x="343" y="216"/>
                    <a:pt x="343" y="216"/>
                  </a:cubicBezTo>
                  <a:cubicBezTo>
                    <a:pt x="340" y="222"/>
                    <a:pt x="340" y="222"/>
                    <a:pt x="340" y="222"/>
                  </a:cubicBezTo>
                  <a:cubicBezTo>
                    <a:pt x="343" y="217"/>
                    <a:pt x="343" y="217"/>
                    <a:pt x="343" y="217"/>
                  </a:cubicBezTo>
                  <a:cubicBezTo>
                    <a:pt x="346" y="218"/>
                    <a:pt x="346" y="218"/>
                    <a:pt x="346" y="218"/>
                  </a:cubicBezTo>
                  <a:cubicBezTo>
                    <a:pt x="349" y="220"/>
                    <a:pt x="352" y="224"/>
                    <a:pt x="353" y="228"/>
                  </a:cubicBezTo>
                  <a:cubicBezTo>
                    <a:pt x="354" y="232"/>
                    <a:pt x="353" y="236"/>
                    <a:pt x="351" y="240"/>
                  </a:cubicBezTo>
                  <a:cubicBezTo>
                    <a:pt x="316" y="300"/>
                    <a:pt x="316" y="300"/>
                    <a:pt x="316" y="300"/>
                  </a:cubicBezTo>
                  <a:cubicBezTo>
                    <a:pt x="314" y="305"/>
                    <a:pt x="308" y="308"/>
                    <a:pt x="303" y="308"/>
                  </a:cubicBezTo>
                  <a:cubicBezTo>
                    <a:pt x="300" y="308"/>
                    <a:pt x="297" y="307"/>
                    <a:pt x="295" y="306"/>
                  </a:cubicBezTo>
                  <a:cubicBezTo>
                    <a:pt x="270" y="292"/>
                    <a:pt x="270" y="292"/>
                    <a:pt x="270" y="292"/>
                  </a:cubicBezTo>
                  <a:cubicBezTo>
                    <a:pt x="268" y="291"/>
                    <a:pt x="266" y="291"/>
                    <a:pt x="264" y="293"/>
                  </a:cubicBezTo>
                  <a:cubicBezTo>
                    <a:pt x="255" y="299"/>
                    <a:pt x="247" y="305"/>
                    <a:pt x="237" y="309"/>
                  </a:cubicBezTo>
                  <a:cubicBezTo>
                    <a:pt x="237" y="309"/>
                    <a:pt x="237" y="309"/>
                    <a:pt x="237" y="309"/>
                  </a:cubicBezTo>
                  <a:cubicBezTo>
                    <a:pt x="232" y="311"/>
                    <a:pt x="229" y="314"/>
                    <a:pt x="229" y="315"/>
                  </a:cubicBezTo>
                  <a:cubicBezTo>
                    <a:pt x="229" y="344"/>
                    <a:pt x="229" y="344"/>
                    <a:pt x="229" y="344"/>
                  </a:cubicBezTo>
                  <a:cubicBezTo>
                    <a:pt x="229" y="353"/>
                    <a:pt x="222" y="360"/>
                    <a:pt x="213" y="360"/>
                  </a:cubicBezTo>
                  <a:close/>
                  <a:moveTo>
                    <a:pt x="124" y="298"/>
                  </a:moveTo>
                  <a:cubicBezTo>
                    <a:pt x="131" y="301"/>
                    <a:pt x="140" y="306"/>
                    <a:pt x="140" y="315"/>
                  </a:cubicBezTo>
                  <a:cubicBezTo>
                    <a:pt x="140" y="344"/>
                    <a:pt x="140" y="344"/>
                    <a:pt x="140" y="344"/>
                  </a:cubicBezTo>
                  <a:cubicBezTo>
                    <a:pt x="140" y="346"/>
                    <a:pt x="141" y="347"/>
                    <a:pt x="143" y="347"/>
                  </a:cubicBezTo>
                  <a:cubicBezTo>
                    <a:pt x="213" y="347"/>
                    <a:pt x="213" y="347"/>
                    <a:pt x="213" y="347"/>
                  </a:cubicBezTo>
                  <a:cubicBezTo>
                    <a:pt x="215" y="347"/>
                    <a:pt x="216" y="346"/>
                    <a:pt x="216" y="344"/>
                  </a:cubicBezTo>
                  <a:cubicBezTo>
                    <a:pt x="216" y="315"/>
                    <a:pt x="216" y="315"/>
                    <a:pt x="216" y="315"/>
                  </a:cubicBezTo>
                  <a:cubicBezTo>
                    <a:pt x="216" y="306"/>
                    <a:pt x="225" y="301"/>
                    <a:pt x="232" y="298"/>
                  </a:cubicBezTo>
                  <a:cubicBezTo>
                    <a:pt x="232" y="297"/>
                    <a:pt x="232" y="297"/>
                    <a:pt x="232" y="297"/>
                  </a:cubicBezTo>
                  <a:cubicBezTo>
                    <a:pt x="240" y="294"/>
                    <a:pt x="248" y="289"/>
                    <a:pt x="256" y="283"/>
                  </a:cubicBezTo>
                  <a:cubicBezTo>
                    <a:pt x="262" y="278"/>
                    <a:pt x="270" y="278"/>
                    <a:pt x="277" y="281"/>
                  </a:cubicBezTo>
                  <a:cubicBezTo>
                    <a:pt x="287" y="287"/>
                    <a:pt x="287" y="287"/>
                    <a:pt x="287" y="287"/>
                  </a:cubicBezTo>
                  <a:cubicBezTo>
                    <a:pt x="284" y="293"/>
                    <a:pt x="284" y="293"/>
                    <a:pt x="284" y="293"/>
                  </a:cubicBezTo>
                  <a:cubicBezTo>
                    <a:pt x="287" y="287"/>
                    <a:pt x="287" y="287"/>
                    <a:pt x="287" y="287"/>
                  </a:cubicBezTo>
                  <a:cubicBezTo>
                    <a:pt x="292" y="290"/>
                    <a:pt x="292" y="290"/>
                    <a:pt x="292" y="290"/>
                  </a:cubicBezTo>
                  <a:cubicBezTo>
                    <a:pt x="290" y="296"/>
                    <a:pt x="290" y="296"/>
                    <a:pt x="290" y="296"/>
                  </a:cubicBezTo>
                  <a:cubicBezTo>
                    <a:pt x="293" y="291"/>
                    <a:pt x="293" y="291"/>
                    <a:pt x="293" y="291"/>
                  </a:cubicBezTo>
                  <a:cubicBezTo>
                    <a:pt x="301" y="295"/>
                    <a:pt x="301" y="295"/>
                    <a:pt x="301" y="295"/>
                  </a:cubicBezTo>
                  <a:cubicBezTo>
                    <a:pt x="302" y="295"/>
                    <a:pt x="302" y="296"/>
                    <a:pt x="303" y="296"/>
                  </a:cubicBezTo>
                  <a:cubicBezTo>
                    <a:pt x="304" y="296"/>
                    <a:pt x="305" y="295"/>
                    <a:pt x="306" y="294"/>
                  </a:cubicBezTo>
                  <a:cubicBezTo>
                    <a:pt x="340" y="234"/>
                    <a:pt x="340" y="234"/>
                    <a:pt x="340" y="234"/>
                  </a:cubicBezTo>
                  <a:cubicBezTo>
                    <a:pt x="341" y="233"/>
                    <a:pt x="341" y="232"/>
                    <a:pt x="341" y="231"/>
                  </a:cubicBezTo>
                  <a:cubicBezTo>
                    <a:pt x="340" y="230"/>
                    <a:pt x="340" y="229"/>
                    <a:pt x="339" y="229"/>
                  </a:cubicBezTo>
                  <a:cubicBezTo>
                    <a:pt x="318" y="217"/>
                    <a:pt x="318" y="217"/>
                    <a:pt x="318" y="217"/>
                  </a:cubicBezTo>
                  <a:cubicBezTo>
                    <a:pt x="308" y="211"/>
                    <a:pt x="304" y="207"/>
                    <a:pt x="306" y="197"/>
                  </a:cubicBezTo>
                  <a:cubicBezTo>
                    <a:pt x="306" y="196"/>
                    <a:pt x="306" y="196"/>
                    <a:pt x="306" y="196"/>
                  </a:cubicBezTo>
                  <a:cubicBezTo>
                    <a:pt x="307" y="192"/>
                    <a:pt x="307" y="187"/>
                    <a:pt x="307" y="180"/>
                  </a:cubicBezTo>
                  <a:cubicBezTo>
                    <a:pt x="307" y="180"/>
                    <a:pt x="307" y="180"/>
                    <a:pt x="307" y="180"/>
                  </a:cubicBezTo>
                  <a:cubicBezTo>
                    <a:pt x="307" y="180"/>
                    <a:pt x="307" y="180"/>
                    <a:pt x="307" y="180"/>
                  </a:cubicBezTo>
                  <a:cubicBezTo>
                    <a:pt x="307" y="173"/>
                    <a:pt x="307" y="168"/>
                    <a:pt x="306" y="164"/>
                  </a:cubicBezTo>
                  <a:cubicBezTo>
                    <a:pt x="306" y="163"/>
                    <a:pt x="306" y="163"/>
                    <a:pt x="306" y="163"/>
                  </a:cubicBezTo>
                  <a:cubicBezTo>
                    <a:pt x="304" y="153"/>
                    <a:pt x="308" y="149"/>
                    <a:pt x="318" y="144"/>
                  </a:cubicBezTo>
                  <a:cubicBezTo>
                    <a:pt x="324" y="140"/>
                    <a:pt x="324" y="140"/>
                    <a:pt x="324" y="140"/>
                  </a:cubicBezTo>
                  <a:cubicBezTo>
                    <a:pt x="327" y="145"/>
                    <a:pt x="327" y="145"/>
                    <a:pt x="327" y="145"/>
                  </a:cubicBezTo>
                  <a:cubicBezTo>
                    <a:pt x="324" y="140"/>
                    <a:pt x="324" y="140"/>
                    <a:pt x="324" y="140"/>
                  </a:cubicBezTo>
                  <a:cubicBezTo>
                    <a:pt x="336" y="133"/>
                    <a:pt x="336" y="133"/>
                    <a:pt x="336" y="133"/>
                  </a:cubicBezTo>
                  <a:cubicBezTo>
                    <a:pt x="340" y="138"/>
                    <a:pt x="340" y="138"/>
                    <a:pt x="340" y="138"/>
                  </a:cubicBezTo>
                  <a:cubicBezTo>
                    <a:pt x="337" y="132"/>
                    <a:pt x="337" y="132"/>
                    <a:pt x="337" y="132"/>
                  </a:cubicBezTo>
                  <a:cubicBezTo>
                    <a:pt x="339" y="131"/>
                    <a:pt x="339" y="131"/>
                    <a:pt x="339" y="131"/>
                  </a:cubicBezTo>
                  <a:cubicBezTo>
                    <a:pt x="341" y="130"/>
                    <a:pt x="341" y="128"/>
                    <a:pt x="340" y="126"/>
                  </a:cubicBezTo>
                  <a:cubicBezTo>
                    <a:pt x="306" y="66"/>
                    <a:pt x="306" y="66"/>
                    <a:pt x="306" y="66"/>
                  </a:cubicBezTo>
                  <a:cubicBezTo>
                    <a:pt x="305" y="65"/>
                    <a:pt x="303" y="64"/>
                    <a:pt x="301" y="65"/>
                  </a:cubicBezTo>
                  <a:cubicBezTo>
                    <a:pt x="287" y="73"/>
                    <a:pt x="287" y="73"/>
                    <a:pt x="287" y="73"/>
                  </a:cubicBezTo>
                  <a:cubicBezTo>
                    <a:pt x="284" y="68"/>
                    <a:pt x="284" y="68"/>
                    <a:pt x="284" y="68"/>
                  </a:cubicBezTo>
                  <a:cubicBezTo>
                    <a:pt x="287" y="73"/>
                    <a:pt x="287" y="73"/>
                    <a:pt x="287" y="73"/>
                  </a:cubicBezTo>
                  <a:cubicBezTo>
                    <a:pt x="276" y="79"/>
                    <a:pt x="276" y="79"/>
                    <a:pt x="276" y="79"/>
                  </a:cubicBezTo>
                  <a:cubicBezTo>
                    <a:pt x="276" y="79"/>
                    <a:pt x="276" y="79"/>
                    <a:pt x="276" y="79"/>
                  </a:cubicBezTo>
                  <a:cubicBezTo>
                    <a:pt x="270" y="83"/>
                    <a:pt x="262" y="82"/>
                    <a:pt x="256" y="77"/>
                  </a:cubicBezTo>
                  <a:cubicBezTo>
                    <a:pt x="248" y="71"/>
                    <a:pt x="240" y="66"/>
                    <a:pt x="232" y="63"/>
                  </a:cubicBezTo>
                  <a:cubicBezTo>
                    <a:pt x="232" y="62"/>
                    <a:pt x="232" y="62"/>
                    <a:pt x="232" y="62"/>
                  </a:cubicBezTo>
                  <a:cubicBezTo>
                    <a:pt x="225" y="59"/>
                    <a:pt x="216" y="54"/>
                    <a:pt x="216" y="45"/>
                  </a:cubicBezTo>
                  <a:cubicBezTo>
                    <a:pt x="216" y="16"/>
                    <a:pt x="216" y="16"/>
                    <a:pt x="216" y="16"/>
                  </a:cubicBezTo>
                  <a:cubicBezTo>
                    <a:pt x="216" y="14"/>
                    <a:pt x="215" y="13"/>
                    <a:pt x="213" y="13"/>
                  </a:cubicBezTo>
                  <a:cubicBezTo>
                    <a:pt x="143" y="13"/>
                    <a:pt x="143" y="13"/>
                    <a:pt x="143" y="13"/>
                  </a:cubicBezTo>
                  <a:cubicBezTo>
                    <a:pt x="141" y="13"/>
                    <a:pt x="140" y="14"/>
                    <a:pt x="140" y="16"/>
                  </a:cubicBezTo>
                  <a:cubicBezTo>
                    <a:pt x="140" y="45"/>
                    <a:pt x="140" y="45"/>
                    <a:pt x="140" y="45"/>
                  </a:cubicBezTo>
                  <a:cubicBezTo>
                    <a:pt x="140" y="54"/>
                    <a:pt x="131" y="59"/>
                    <a:pt x="124" y="62"/>
                  </a:cubicBezTo>
                  <a:cubicBezTo>
                    <a:pt x="121" y="57"/>
                    <a:pt x="121" y="57"/>
                    <a:pt x="121" y="57"/>
                  </a:cubicBezTo>
                  <a:cubicBezTo>
                    <a:pt x="124" y="62"/>
                    <a:pt x="124" y="62"/>
                    <a:pt x="124" y="62"/>
                  </a:cubicBezTo>
                  <a:cubicBezTo>
                    <a:pt x="116" y="66"/>
                    <a:pt x="108" y="71"/>
                    <a:pt x="100" y="77"/>
                  </a:cubicBezTo>
                  <a:cubicBezTo>
                    <a:pt x="94" y="82"/>
                    <a:pt x="86" y="82"/>
                    <a:pt x="80" y="79"/>
                  </a:cubicBezTo>
                  <a:cubicBezTo>
                    <a:pt x="69" y="73"/>
                    <a:pt x="69" y="73"/>
                    <a:pt x="69" y="73"/>
                  </a:cubicBezTo>
                  <a:cubicBezTo>
                    <a:pt x="72" y="67"/>
                    <a:pt x="72" y="67"/>
                    <a:pt x="72" y="67"/>
                  </a:cubicBezTo>
                  <a:cubicBezTo>
                    <a:pt x="69" y="73"/>
                    <a:pt x="69" y="73"/>
                    <a:pt x="69" y="73"/>
                  </a:cubicBezTo>
                  <a:cubicBezTo>
                    <a:pt x="55" y="65"/>
                    <a:pt x="55" y="65"/>
                    <a:pt x="55" y="65"/>
                  </a:cubicBezTo>
                  <a:cubicBezTo>
                    <a:pt x="55" y="65"/>
                    <a:pt x="54" y="64"/>
                    <a:pt x="53" y="64"/>
                  </a:cubicBezTo>
                  <a:cubicBezTo>
                    <a:pt x="52" y="64"/>
                    <a:pt x="51" y="65"/>
                    <a:pt x="50" y="66"/>
                  </a:cubicBezTo>
                  <a:cubicBezTo>
                    <a:pt x="16" y="126"/>
                    <a:pt x="16" y="126"/>
                    <a:pt x="16" y="126"/>
                  </a:cubicBezTo>
                  <a:cubicBezTo>
                    <a:pt x="15" y="127"/>
                    <a:pt x="15" y="128"/>
                    <a:pt x="15" y="129"/>
                  </a:cubicBezTo>
                  <a:cubicBezTo>
                    <a:pt x="16" y="130"/>
                    <a:pt x="16" y="131"/>
                    <a:pt x="17" y="131"/>
                  </a:cubicBezTo>
                  <a:cubicBezTo>
                    <a:pt x="38" y="143"/>
                    <a:pt x="38" y="143"/>
                    <a:pt x="38" y="143"/>
                  </a:cubicBezTo>
                  <a:cubicBezTo>
                    <a:pt x="48" y="149"/>
                    <a:pt x="52" y="153"/>
                    <a:pt x="50" y="163"/>
                  </a:cubicBezTo>
                  <a:cubicBezTo>
                    <a:pt x="50" y="164"/>
                    <a:pt x="50" y="164"/>
                    <a:pt x="50" y="164"/>
                  </a:cubicBezTo>
                  <a:cubicBezTo>
                    <a:pt x="49" y="168"/>
                    <a:pt x="49" y="173"/>
                    <a:pt x="49" y="180"/>
                  </a:cubicBezTo>
                  <a:cubicBezTo>
                    <a:pt x="49" y="180"/>
                    <a:pt x="49" y="180"/>
                    <a:pt x="49" y="180"/>
                  </a:cubicBezTo>
                  <a:cubicBezTo>
                    <a:pt x="49" y="187"/>
                    <a:pt x="49" y="192"/>
                    <a:pt x="50" y="196"/>
                  </a:cubicBezTo>
                  <a:cubicBezTo>
                    <a:pt x="50" y="197"/>
                    <a:pt x="50" y="197"/>
                    <a:pt x="50" y="197"/>
                  </a:cubicBezTo>
                  <a:cubicBezTo>
                    <a:pt x="52" y="207"/>
                    <a:pt x="48" y="211"/>
                    <a:pt x="38" y="216"/>
                  </a:cubicBezTo>
                  <a:cubicBezTo>
                    <a:pt x="17" y="229"/>
                    <a:pt x="17" y="229"/>
                    <a:pt x="17" y="229"/>
                  </a:cubicBezTo>
                  <a:cubicBezTo>
                    <a:pt x="16" y="229"/>
                    <a:pt x="16" y="230"/>
                    <a:pt x="15" y="231"/>
                  </a:cubicBezTo>
                  <a:cubicBezTo>
                    <a:pt x="15" y="232"/>
                    <a:pt x="15" y="233"/>
                    <a:pt x="16" y="234"/>
                  </a:cubicBezTo>
                  <a:cubicBezTo>
                    <a:pt x="50" y="294"/>
                    <a:pt x="50" y="294"/>
                    <a:pt x="50" y="294"/>
                  </a:cubicBezTo>
                  <a:cubicBezTo>
                    <a:pt x="51" y="295"/>
                    <a:pt x="54" y="296"/>
                    <a:pt x="55" y="295"/>
                  </a:cubicBezTo>
                  <a:cubicBezTo>
                    <a:pt x="69" y="287"/>
                    <a:pt x="69" y="287"/>
                    <a:pt x="69" y="287"/>
                  </a:cubicBezTo>
                  <a:cubicBezTo>
                    <a:pt x="72" y="292"/>
                    <a:pt x="72" y="292"/>
                    <a:pt x="72" y="292"/>
                  </a:cubicBezTo>
                  <a:cubicBezTo>
                    <a:pt x="69" y="287"/>
                    <a:pt x="69" y="287"/>
                    <a:pt x="69" y="287"/>
                  </a:cubicBezTo>
                  <a:cubicBezTo>
                    <a:pt x="80" y="281"/>
                    <a:pt x="80" y="281"/>
                    <a:pt x="80" y="281"/>
                  </a:cubicBezTo>
                  <a:cubicBezTo>
                    <a:pt x="82" y="280"/>
                    <a:pt x="85" y="279"/>
                    <a:pt x="88" y="279"/>
                  </a:cubicBezTo>
                  <a:cubicBezTo>
                    <a:pt x="92" y="279"/>
                    <a:pt x="97" y="280"/>
                    <a:pt x="100" y="283"/>
                  </a:cubicBezTo>
                  <a:cubicBezTo>
                    <a:pt x="107" y="289"/>
                    <a:pt x="115" y="294"/>
                    <a:pt x="124" y="297"/>
                  </a:cubicBezTo>
                  <a:cubicBezTo>
                    <a:pt x="124" y="298"/>
                    <a:pt x="124" y="298"/>
                    <a:pt x="124" y="298"/>
                  </a:cubicBezTo>
                  <a:cubicBezTo>
                    <a:pt x="124" y="299"/>
                    <a:pt x="124" y="299"/>
                    <a:pt x="124" y="299"/>
                  </a:cubicBezTo>
                  <a:cubicBezTo>
                    <a:pt x="122" y="303"/>
                    <a:pt x="122" y="303"/>
                    <a:pt x="122" y="303"/>
                  </a:cubicBezTo>
                  <a:lnTo>
                    <a:pt x="124" y="298"/>
                  </a:lnTo>
                  <a:close/>
                </a:path>
              </a:pathLst>
            </a:custGeom>
            <a:grpFill/>
            <a:ln w="9525">
              <a:solidFill>
                <a:srgbClr val="7483C0"/>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ndParaRPr>
            </a:p>
          </p:txBody>
        </p:sp>
        <p:sp>
          <p:nvSpPr>
            <p:cNvPr id="168" name="Freeform 38">
              <a:extLst>
                <a:ext uri="{FF2B5EF4-FFF2-40B4-BE49-F238E27FC236}">
                  <a16:creationId xmlns:a16="http://schemas.microsoft.com/office/drawing/2014/main" id="{C0720C48-34F9-4C13-8CC6-3A5F449422F7}"/>
                </a:ext>
              </a:extLst>
            </p:cNvPr>
            <p:cNvSpPr>
              <a:spLocks noEditPoints="1"/>
            </p:cNvSpPr>
            <p:nvPr/>
          </p:nvSpPr>
          <p:spPr bwMode="auto">
            <a:xfrm>
              <a:off x="4463" y="1107"/>
              <a:ext cx="139" cy="138"/>
            </a:xfrm>
            <a:custGeom>
              <a:avLst/>
              <a:gdLst>
                <a:gd name="T0" fmla="*/ 112 w 224"/>
                <a:gd name="T1" fmla="*/ 223 h 223"/>
                <a:gd name="T2" fmla="*/ 0 w 224"/>
                <a:gd name="T3" fmla="*/ 111 h 223"/>
                <a:gd name="T4" fmla="*/ 112 w 224"/>
                <a:gd name="T5" fmla="*/ 0 h 223"/>
                <a:gd name="T6" fmla="*/ 224 w 224"/>
                <a:gd name="T7" fmla="*/ 111 h 223"/>
                <a:gd name="T8" fmla="*/ 112 w 224"/>
                <a:gd name="T9" fmla="*/ 223 h 223"/>
                <a:gd name="T10" fmla="*/ 112 w 224"/>
                <a:gd name="T11" fmla="*/ 12 h 223"/>
                <a:gd name="T12" fmla="*/ 13 w 224"/>
                <a:gd name="T13" fmla="*/ 111 h 223"/>
                <a:gd name="T14" fmla="*/ 112 w 224"/>
                <a:gd name="T15" fmla="*/ 210 h 223"/>
                <a:gd name="T16" fmla="*/ 211 w 224"/>
                <a:gd name="T17" fmla="*/ 111 h 223"/>
                <a:gd name="T18" fmla="*/ 112 w 224"/>
                <a:gd name="T19" fmla="*/ 1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223">
                  <a:moveTo>
                    <a:pt x="112" y="223"/>
                  </a:moveTo>
                  <a:cubicBezTo>
                    <a:pt x="50" y="223"/>
                    <a:pt x="0" y="173"/>
                    <a:pt x="0" y="111"/>
                  </a:cubicBezTo>
                  <a:cubicBezTo>
                    <a:pt x="0" y="50"/>
                    <a:pt x="50" y="0"/>
                    <a:pt x="112" y="0"/>
                  </a:cubicBezTo>
                  <a:cubicBezTo>
                    <a:pt x="174" y="0"/>
                    <a:pt x="224" y="50"/>
                    <a:pt x="224" y="111"/>
                  </a:cubicBezTo>
                  <a:cubicBezTo>
                    <a:pt x="224" y="173"/>
                    <a:pt x="174" y="223"/>
                    <a:pt x="112" y="223"/>
                  </a:cubicBezTo>
                  <a:close/>
                  <a:moveTo>
                    <a:pt x="112" y="12"/>
                  </a:moveTo>
                  <a:cubicBezTo>
                    <a:pt x="57" y="12"/>
                    <a:pt x="13" y="57"/>
                    <a:pt x="13" y="111"/>
                  </a:cubicBezTo>
                  <a:cubicBezTo>
                    <a:pt x="13" y="166"/>
                    <a:pt x="57" y="210"/>
                    <a:pt x="112" y="210"/>
                  </a:cubicBezTo>
                  <a:cubicBezTo>
                    <a:pt x="167" y="210"/>
                    <a:pt x="211" y="166"/>
                    <a:pt x="211" y="111"/>
                  </a:cubicBezTo>
                  <a:cubicBezTo>
                    <a:pt x="211" y="57"/>
                    <a:pt x="167" y="12"/>
                    <a:pt x="112" y="12"/>
                  </a:cubicBezTo>
                  <a:close/>
                </a:path>
              </a:pathLst>
            </a:custGeom>
            <a:grpFill/>
            <a:ln w="9525">
              <a:solidFill>
                <a:srgbClr val="7483C0"/>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ndParaRPr>
            </a:p>
          </p:txBody>
        </p:sp>
        <p:sp>
          <p:nvSpPr>
            <p:cNvPr id="169" name="Freeform 39">
              <a:extLst>
                <a:ext uri="{FF2B5EF4-FFF2-40B4-BE49-F238E27FC236}">
                  <a16:creationId xmlns:a16="http://schemas.microsoft.com/office/drawing/2014/main" id="{C9A43678-8751-4C0A-AD17-7BF137A8B31E}"/>
                </a:ext>
              </a:extLst>
            </p:cNvPr>
            <p:cNvSpPr>
              <a:spLocks noEditPoints="1"/>
            </p:cNvSpPr>
            <p:nvPr/>
          </p:nvSpPr>
          <p:spPr bwMode="auto">
            <a:xfrm>
              <a:off x="4481" y="1147"/>
              <a:ext cx="106" cy="57"/>
            </a:xfrm>
            <a:custGeom>
              <a:avLst/>
              <a:gdLst>
                <a:gd name="T0" fmla="*/ 79 w 106"/>
                <a:gd name="T1" fmla="*/ 57 h 57"/>
                <a:gd name="T2" fmla="*/ 73 w 106"/>
                <a:gd name="T3" fmla="*/ 51 h 57"/>
                <a:gd name="T4" fmla="*/ 94 w 106"/>
                <a:gd name="T5" fmla="*/ 30 h 57"/>
                <a:gd name="T6" fmla="*/ 73 w 106"/>
                <a:gd name="T7" fmla="*/ 9 h 57"/>
                <a:gd name="T8" fmla="*/ 79 w 106"/>
                <a:gd name="T9" fmla="*/ 3 h 57"/>
                <a:gd name="T10" fmla="*/ 106 w 106"/>
                <a:gd name="T11" fmla="*/ 30 h 57"/>
                <a:gd name="T12" fmla="*/ 79 w 106"/>
                <a:gd name="T13" fmla="*/ 57 h 57"/>
                <a:gd name="T14" fmla="*/ 40 w 106"/>
                <a:gd name="T15" fmla="*/ 56 h 57"/>
                <a:gd name="T16" fmla="*/ 58 w 106"/>
                <a:gd name="T17" fmla="*/ 0 h 57"/>
                <a:gd name="T18" fmla="*/ 67 w 106"/>
                <a:gd name="T19" fmla="*/ 0 h 57"/>
                <a:gd name="T20" fmla="*/ 48 w 106"/>
                <a:gd name="T21" fmla="*/ 56 h 57"/>
                <a:gd name="T22" fmla="*/ 40 w 106"/>
                <a:gd name="T23" fmla="*/ 56 h 57"/>
                <a:gd name="T24" fmla="*/ 27 w 106"/>
                <a:gd name="T25" fmla="*/ 55 h 57"/>
                <a:gd name="T26" fmla="*/ 0 w 106"/>
                <a:gd name="T27" fmla="*/ 28 h 57"/>
                <a:gd name="T28" fmla="*/ 27 w 106"/>
                <a:gd name="T29" fmla="*/ 1 h 57"/>
                <a:gd name="T30" fmla="*/ 33 w 106"/>
                <a:gd name="T31" fmla="*/ 6 h 57"/>
                <a:gd name="T32" fmla="*/ 12 w 106"/>
                <a:gd name="T33" fmla="*/ 28 h 57"/>
                <a:gd name="T34" fmla="*/ 33 w 106"/>
                <a:gd name="T35" fmla="*/ 49 h 57"/>
                <a:gd name="T36" fmla="*/ 27 w 106"/>
                <a:gd name="T37"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6" h="57">
                  <a:moveTo>
                    <a:pt x="79" y="57"/>
                  </a:moveTo>
                  <a:lnTo>
                    <a:pt x="73" y="51"/>
                  </a:lnTo>
                  <a:lnTo>
                    <a:pt x="94" y="30"/>
                  </a:lnTo>
                  <a:lnTo>
                    <a:pt x="73" y="9"/>
                  </a:lnTo>
                  <a:lnTo>
                    <a:pt x="79" y="3"/>
                  </a:lnTo>
                  <a:lnTo>
                    <a:pt x="106" y="30"/>
                  </a:lnTo>
                  <a:lnTo>
                    <a:pt x="79" y="57"/>
                  </a:lnTo>
                  <a:close/>
                  <a:moveTo>
                    <a:pt x="40" y="56"/>
                  </a:moveTo>
                  <a:lnTo>
                    <a:pt x="58" y="0"/>
                  </a:lnTo>
                  <a:lnTo>
                    <a:pt x="67" y="0"/>
                  </a:lnTo>
                  <a:lnTo>
                    <a:pt x="48" y="56"/>
                  </a:lnTo>
                  <a:lnTo>
                    <a:pt x="40" y="56"/>
                  </a:lnTo>
                  <a:close/>
                  <a:moveTo>
                    <a:pt x="27" y="55"/>
                  </a:moveTo>
                  <a:lnTo>
                    <a:pt x="0" y="28"/>
                  </a:lnTo>
                  <a:lnTo>
                    <a:pt x="27" y="1"/>
                  </a:lnTo>
                  <a:lnTo>
                    <a:pt x="33" y="6"/>
                  </a:lnTo>
                  <a:lnTo>
                    <a:pt x="12" y="28"/>
                  </a:lnTo>
                  <a:lnTo>
                    <a:pt x="33" y="49"/>
                  </a:lnTo>
                  <a:lnTo>
                    <a:pt x="27" y="55"/>
                  </a:lnTo>
                  <a:close/>
                </a:path>
              </a:pathLst>
            </a:custGeom>
            <a:grpFill/>
            <a:ln w="9525">
              <a:solidFill>
                <a:srgbClr val="7483C0"/>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ndParaRPr>
            </a:p>
          </p:txBody>
        </p:sp>
      </p:grpSp>
      <p:grpSp>
        <p:nvGrpSpPr>
          <p:cNvPr id="170" name="Group 36">
            <a:extLst>
              <a:ext uri="{FF2B5EF4-FFF2-40B4-BE49-F238E27FC236}">
                <a16:creationId xmlns:a16="http://schemas.microsoft.com/office/drawing/2014/main" id="{6C373B56-E38C-48CE-90E3-F3F12610A1FB}"/>
              </a:ext>
            </a:extLst>
          </p:cNvPr>
          <p:cNvGrpSpPr>
            <a:grpSpLocks noChangeAspect="1"/>
          </p:cNvGrpSpPr>
          <p:nvPr/>
        </p:nvGrpSpPr>
        <p:grpSpPr bwMode="auto">
          <a:xfrm flipV="1">
            <a:off x="7499818" y="4070238"/>
            <a:ext cx="279342" cy="283169"/>
            <a:chOff x="4423" y="1064"/>
            <a:chExt cx="219" cy="222"/>
          </a:xfrm>
          <a:solidFill>
            <a:srgbClr val="7483C0"/>
          </a:solidFill>
        </p:grpSpPr>
        <p:sp>
          <p:nvSpPr>
            <p:cNvPr id="171" name="Freeform 37">
              <a:extLst>
                <a:ext uri="{FF2B5EF4-FFF2-40B4-BE49-F238E27FC236}">
                  <a16:creationId xmlns:a16="http://schemas.microsoft.com/office/drawing/2014/main" id="{86B20506-3871-4550-A67E-AC67B5E7846A}"/>
                </a:ext>
              </a:extLst>
            </p:cNvPr>
            <p:cNvSpPr>
              <a:spLocks noEditPoints="1"/>
            </p:cNvSpPr>
            <p:nvPr/>
          </p:nvSpPr>
          <p:spPr bwMode="auto">
            <a:xfrm>
              <a:off x="4423" y="1064"/>
              <a:ext cx="219" cy="222"/>
            </a:xfrm>
            <a:custGeom>
              <a:avLst/>
              <a:gdLst>
                <a:gd name="T0" fmla="*/ 127 w 356"/>
                <a:gd name="T1" fmla="*/ 344 h 360"/>
                <a:gd name="T2" fmla="*/ 119 w 356"/>
                <a:gd name="T3" fmla="*/ 309 h 360"/>
                <a:gd name="T4" fmla="*/ 62 w 356"/>
                <a:gd name="T5" fmla="*/ 306 h 360"/>
                <a:gd name="T6" fmla="*/ 3 w 356"/>
                <a:gd name="T7" fmla="*/ 228 h 360"/>
                <a:gd name="T8" fmla="*/ 11 w 356"/>
                <a:gd name="T9" fmla="*/ 218 h 360"/>
                <a:gd name="T10" fmla="*/ 13 w 356"/>
                <a:gd name="T11" fmla="*/ 216 h 360"/>
                <a:gd name="T12" fmla="*/ 36 w 356"/>
                <a:gd name="T13" fmla="*/ 180 h 360"/>
                <a:gd name="T14" fmla="*/ 38 w 356"/>
                <a:gd name="T15" fmla="*/ 161 h 360"/>
                <a:gd name="T16" fmla="*/ 16 w 356"/>
                <a:gd name="T17" fmla="*/ 138 h 360"/>
                <a:gd name="T18" fmla="*/ 14 w 356"/>
                <a:gd name="T19" fmla="*/ 137 h 360"/>
                <a:gd name="T20" fmla="*/ 40 w 356"/>
                <a:gd name="T21" fmla="*/ 60 h 360"/>
                <a:gd name="T22" fmla="*/ 86 w 356"/>
                <a:gd name="T23" fmla="*/ 68 h 360"/>
                <a:gd name="T24" fmla="*/ 119 w 356"/>
                <a:gd name="T25" fmla="*/ 51 h 360"/>
                <a:gd name="T26" fmla="*/ 143 w 356"/>
                <a:gd name="T27" fmla="*/ 0 h 360"/>
                <a:gd name="T28" fmla="*/ 229 w 356"/>
                <a:gd name="T29" fmla="*/ 45 h 360"/>
                <a:gd name="T30" fmla="*/ 264 w 356"/>
                <a:gd name="T31" fmla="*/ 67 h 360"/>
                <a:gd name="T32" fmla="*/ 316 w 356"/>
                <a:gd name="T33" fmla="*/ 60 h 360"/>
                <a:gd name="T34" fmla="*/ 329 w 356"/>
                <a:gd name="T35" fmla="*/ 151 h 360"/>
                <a:gd name="T36" fmla="*/ 324 w 356"/>
                <a:gd name="T37" fmla="*/ 154 h 360"/>
                <a:gd name="T38" fmla="*/ 320 w 356"/>
                <a:gd name="T39" fmla="*/ 180 h 360"/>
                <a:gd name="T40" fmla="*/ 318 w 356"/>
                <a:gd name="T41" fmla="*/ 198 h 360"/>
                <a:gd name="T42" fmla="*/ 329 w 356"/>
                <a:gd name="T43" fmla="*/ 208 h 360"/>
                <a:gd name="T44" fmla="*/ 343 w 356"/>
                <a:gd name="T45" fmla="*/ 216 h 360"/>
                <a:gd name="T46" fmla="*/ 346 w 356"/>
                <a:gd name="T47" fmla="*/ 218 h 360"/>
                <a:gd name="T48" fmla="*/ 316 w 356"/>
                <a:gd name="T49" fmla="*/ 300 h 360"/>
                <a:gd name="T50" fmla="*/ 270 w 356"/>
                <a:gd name="T51" fmla="*/ 292 h 360"/>
                <a:gd name="T52" fmla="*/ 237 w 356"/>
                <a:gd name="T53" fmla="*/ 309 h 360"/>
                <a:gd name="T54" fmla="*/ 213 w 356"/>
                <a:gd name="T55" fmla="*/ 360 h 360"/>
                <a:gd name="T56" fmla="*/ 140 w 356"/>
                <a:gd name="T57" fmla="*/ 344 h 360"/>
                <a:gd name="T58" fmla="*/ 216 w 356"/>
                <a:gd name="T59" fmla="*/ 344 h 360"/>
                <a:gd name="T60" fmla="*/ 232 w 356"/>
                <a:gd name="T61" fmla="*/ 297 h 360"/>
                <a:gd name="T62" fmla="*/ 287 w 356"/>
                <a:gd name="T63" fmla="*/ 287 h 360"/>
                <a:gd name="T64" fmla="*/ 292 w 356"/>
                <a:gd name="T65" fmla="*/ 290 h 360"/>
                <a:gd name="T66" fmla="*/ 301 w 356"/>
                <a:gd name="T67" fmla="*/ 295 h 360"/>
                <a:gd name="T68" fmla="*/ 340 w 356"/>
                <a:gd name="T69" fmla="*/ 234 h 360"/>
                <a:gd name="T70" fmla="*/ 318 w 356"/>
                <a:gd name="T71" fmla="*/ 217 h 360"/>
                <a:gd name="T72" fmla="*/ 307 w 356"/>
                <a:gd name="T73" fmla="*/ 180 h 360"/>
                <a:gd name="T74" fmla="*/ 306 w 356"/>
                <a:gd name="T75" fmla="*/ 164 h 360"/>
                <a:gd name="T76" fmla="*/ 324 w 356"/>
                <a:gd name="T77" fmla="*/ 140 h 360"/>
                <a:gd name="T78" fmla="*/ 336 w 356"/>
                <a:gd name="T79" fmla="*/ 133 h 360"/>
                <a:gd name="T80" fmla="*/ 339 w 356"/>
                <a:gd name="T81" fmla="*/ 131 h 360"/>
                <a:gd name="T82" fmla="*/ 301 w 356"/>
                <a:gd name="T83" fmla="*/ 65 h 360"/>
                <a:gd name="T84" fmla="*/ 287 w 356"/>
                <a:gd name="T85" fmla="*/ 73 h 360"/>
                <a:gd name="T86" fmla="*/ 256 w 356"/>
                <a:gd name="T87" fmla="*/ 77 h 360"/>
                <a:gd name="T88" fmla="*/ 216 w 356"/>
                <a:gd name="T89" fmla="*/ 45 h 360"/>
                <a:gd name="T90" fmla="*/ 143 w 356"/>
                <a:gd name="T91" fmla="*/ 13 h 360"/>
                <a:gd name="T92" fmla="*/ 124 w 356"/>
                <a:gd name="T93" fmla="*/ 62 h 360"/>
                <a:gd name="T94" fmla="*/ 100 w 356"/>
                <a:gd name="T95" fmla="*/ 77 h 360"/>
                <a:gd name="T96" fmla="*/ 72 w 356"/>
                <a:gd name="T97" fmla="*/ 67 h 360"/>
                <a:gd name="T98" fmla="*/ 53 w 356"/>
                <a:gd name="T99" fmla="*/ 64 h 360"/>
                <a:gd name="T100" fmla="*/ 15 w 356"/>
                <a:gd name="T101" fmla="*/ 129 h 360"/>
                <a:gd name="T102" fmla="*/ 50 w 356"/>
                <a:gd name="T103" fmla="*/ 163 h 360"/>
                <a:gd name="T104" fmla="*/ 49 w 356"/>
                <a:gd name="T105" fmla="*/ 180 h 360"/>
                <a:gd name="T106" fmla="*/ 38 w 356"/>
                <a:gd name="T107" fmla="*/ 216 h 360"/>
                <a:gd name="T108" fmla="*/ 16 w 356"/>
                <a:gd name="T109" fmla="*/ 234 h 360"/>
                <a:gd name="T110" fmla="*/ 69 w 356"/>
                <a:gd name="T111" fmla="*/ 287 h 360"/>
                <a:gd name="T112" fmla="*/ 80 w 356"/>
                <a:gd name="T113" fmla="*/ 281 h 360"/>
                <a:gd name="T114" fmla="*/ 124 w 356"/>
                <a:gd name="T115" fmla="*/ 297 h 360"/>
                <a:gd name="T116" fmla="*/ 122 w 356"/>
                <a:gd name="T117" fmla="*/ 303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6" h="360">
                  <a:moveTo>
                    <a:pt x="213" y="360"/>
                  </a:moveTo>
                  <a:cubicBezTo>
                    <a:pt x="143" y="360"/>
                    <a:pt x="143" y="360"/>
                    <a:pt x="143" y="360"/>
                  </a:cubicBezTo>
                  <a:cubicBezTo>
                    <a:pt x="134" y="360"/>
                    <a:pt x="127" y="353"/>
                    <a:pt x="127" y="344"/>
                  </a:cubicBezTo>
                  <a:cubicBezTo>
                    <a:pt x="127" y="315"/>
                    <a:pt x="127" y="315"/>
                    <a:pt x="127" y="315"/>
                  </a:cubicBezTo>
                  <a:cubicBezTo>
                    <a:pt x="127" y="314"/>
                    <a:pt x="124" y="311"/>
                    <a:pt x="119" y="309"/>
                  </a:cubicBezTo>
                  <a:cubicBezTo>
                    <a:pt x="119" y="309"/>
                    <a:pt x="119" y="309"/>
                    <a:pt x="119" y="309"/>
                  </a:cubicBezTo>
                  <a:cubicBezTo>
                    <a:pt x="109" y="305"/>
                    <a:pt x="101" y="299"/>
                    <a:pt x="92" y="293"/>
                  </a:cubicBezTo>
                  <a:cubicBezTo>
                    <a:pt x="90" y="291"/>
                    <a:pt x="87" y="291"/>
                    <a:pt x="86" y="292"/>
                  </a:cubicBezTo>
                  <a:cubicBezTo>
                    <a:pt x="62" y="306"/>
                    <a:pt x="62" y="306"/>
                    <a:pt x="62" y="306"/>
                  </a:cubicBezTo>
                  <a:cubicBezTo>
                    <a:pt x="53" y="311"/>
                    <a:pt x="44" y="308"/>
                    <a:pt x="40" y="300"/>
                  </a:cubicBezTo>
                  <a:cubicBezTo>
                    <a:pt x="5" y="240"/>
                    <a:pt x="5" y="240"/>
                    <a:pt x="5" y="240"/>
                  </a:cubicBezTo>
                  <a:cubicBezTo>
                    <a:pt x="3" y="236"/>
                    <a:pt x="2" y="232"/>
                    <a:pt x="3" y="228"/>
                  </a:cubicBezTo>
                  <a:cubicBezTo>
                    <a:pt x="4" y="224"/>
                    <a:pt x="7" y="220"/>
                    <a:pt x="11" y="218"/>
                  </a:cubicBezTo>
                  <a:cubicBezTo>
                    <a:pt x="14" y="223"/>
                    <a:pt x="14" y="223"/>
                    <a:pt x="14" y="223"/>
                  </a:cubicBezTo>
                  <a:cubicBezTo>
                    <a:pt x="11" y="218"/>
                    <a:pt x="11" y="218"/>
                    <a:pt x="11" y="218"/>
                  </a:cubicBezTo>
                  <a:cubicBezTo>
                    <a:pt x="13" y="217"/>
                    <a:pt x="13" y="217"/>
                    <a:pt x="13" y="217"/>
                  </a:cubicBezTo>
                  <a:cubicBezTo>
                    <a:pt x="16" y="222"/>
                    <a:pt x="16" y="222"/>
                    <a:pt x="16" y="222"/>
                  </a:cubicBezTo>
                  <a:cubicBezTo>
                    <a:pt x="13" y="216"/>
                    <a:pt x="13" y="216"/>
                    <a:pt x="13" y="216"/>
                  </a:cubicBezTo>
                  <a:cubicBezTo>
                    <a:pt x="32" y="205"/>
                    <a:pt x="32" y="205"/>
                    <a:pt x="32" y="205"/>
                  </a:cubicBezTo>
                  <a:cubicBezTo>
                    <a:pt x="38" y="202"/>
                    <a:pt x="38" y="202"/>
                    <a:pt x="38" y="198"/>
                  </a:cubicBezTo>
                  <a:cubicBezTo>
                    <a:pt x="37" y="193"/>
                    <a:pt x="36" y="187"/>
                    <a:pt x="36" y="180"/>
                  </a:cubicBezTo>
                  <a:cubicBezTo>
                    <a:pt x="36" y="180"/>
                    <a:pt x="36" y="180"/>
                    <a:pt x="36" y="180"/>
                  </a:cubicBezTo>
                  <a:cubicBezTo>
                    <a:pt x="36" y="173"/>
                    <a:pt x="37" y="167"/>
                    <a:pt x="38" y="162"/>
                  </a:cubicBezTo>
                  <a:cubicBezTo>
                    <a:pt x="38" y="161"/>
                    <a:pt x="38" y="161"/>
                    <a:pt x="38" y="161"/>
                  </a:cubicBezTo>
                  <a:cubicBezTo>
                    <a:pt x="38" y="158"/>
                    <a:pt x="38" y="158"/>
                    <a:pt x="32" y="155"/>
                  </a:cubicBezTo>
                  <a:cubicBezTo>
                    <a:pt x="13" y="144"/>
                    <a:pt x="13" y="144"/>
                    <a:pt x="13" y="144"/>
                  </a:cubicBezTo>
                  <a:cubicBezTo>
                    <a:pt x="16" y="138"/>
                    <a:pt x="16" y="138"/>
                    <a:pt x="16" y="138"/>
                  </a:cubicBezTo>
                  <a:cubicBezTo>
                    <a:pt x="13" y="143"/>
                    <a:pt x="13" y="143"/>
                    <a:pt x="13" y="143"/>
                  </a:cubicBezTo>
                  <a:cubicBezTo>
                    <a:pt x="11" y="142"/>
                    <a:pt x="11" y="142"/>
                    <a:pt x="11" y="142"/>
                  </a:cubicBezTo>
                  <a:cubicBezTo>
                    <a:pt x="14" y="137"/>
                    <a:pt x="14" y="137"/>
                    <a:pt x="14" y="137"/>
                  </a:cubicBezTo>
                  <a:cubicBezTo>
                    <a:pt x="11" y="142"/>
                    <a:pt x="11" y="142"/>
                    <a:pt x="11" y="142"/>
                  </a:cubicBezTo>
                  <a:cubicBezTo>
                    <a:pt x="3" y="138"/>
                    <a:pt x="0" y="128"/>
                    <a:pt x="5" y="120"/>
                  </a:cubicBezTo>
                  <a:cubicBezTo>
                    <a:pt x="40" y="60"/>
                    <a:pt x="40" y="60"/>
                    <a:pt x="40" y="60"/>
                  </a:cubicBezTo>
                  <a:cubicBezTo>
                    <a:pt x="42" y="55"/>
                    <a:pt x="48" y="52"/>
                    <a:pt x="53" y="52"/>
                  </a:cubicBezTo>
                  <a:cubicBezTo>
                    <a:pt x="56" y="52"/>
                    <a:pt x="59" y="53"/>
                    <a:pt x="61" y="54"/>
                  </a:cubicBezTo>
                  <a:cubicBezTo>
                    <a:pt x="86" y="68"/>
                    <a:pt x="86" y="68"/>
                    <a:pt x="86" y="68"/>
                  </a:cubicBezTo>
                  <a:cubicBezTo>
                    <a:pt x="88" y="69"/>
                    <a:pt x="90" y="69"/>
                    <a:pt x="92" y="67"/>
                  </a:cubicBezTo>
                  <a:cubicBezTo>
                    <a:pt x="101" y="61"/>
                    <a:pt x="109" y="55"/>
                    <a:pt x="119" y="51"/>
                  </a:cubicBezTo>
                  <a:cubicBezTo>
                    <a:pt x="119" y="51"/>
                    <a:pt x="119" y="51"/>
                    <a:pt x="119" y="51"/>
                  </a:cubicBezTo>
                  <a:cubicBezTo>
                    <a:pt x="124" y="49"/>
                    <a:pt x="127" y="46"/>
                    <a:pt x="127" y="45"/>
                  </a:cubicBezTo>
                  <a:cubicBezTo>
                    <a:pt x="127" y="16"/>
                    <a:pt x="127" y="16"/>
                    <a:pt x="127" y="16"/>
                  </a:cubicBezTo>
                  <a:cubicBezTo>
                    <a:pt x="127" y="7"/>
                    <a:pt x="134" y="0"/>
                    <a:pt x="143" y="0"/>
                  </a:cubicBezTo>
                  <a:cubicBezTo>
                    <a:pt x="213" y="0"/>
                    <a:pt x="213" y="0"/>
                    <a:pt x="213" y="0"/>
                  </a:cubicBezTo>
                  <a:cubicBezTo>
                    <a:pt x="222" y="0"/>
                    <a:pt x="229" y="7"/>
                    <a:pt x="229" y="16"/>
                  </a:cubicBezTo>
                  <a:cubicBezTo>
                    <a:pt x="229" y="45"/>
                    <a:pt x="229" y="45"/>
                    <a:pt x="229" y="45"/>
                  </a:cubicBezTo>
                  <a:cubicBezTo>
                    <a:pt x="229" y="46"/>
                    <a:pt x="232" y="49"/>
                    <a:pt x="237" y="51"/>
                  </a:cubicBezTo>
                  <a:cubicBezTo>
                    <a:pt x="237" y="51"/>
                    <a:pt x="237" y="51"/>
                    <a:pt x="237" y="51"/>
                  </a:cubicBezTo>
                  <a:cubicBezTo>
                    <a:pt x="247" y="55"/>
                    <a:pt x="255" y="61"/>
                    <a:pt x="264" y="67"/>
                  </a:cubicBezTo>
                  <a:cubicBezTo>
                    <a:pt x="266" y="69"/>
                    <a:pt x="268" y="69"/>
                    <a:pt x="270" y="68"/>
                  </a:cubicBezTo>
                  <a:cubicBezTo>
                    <a:pt x="294" y="54"/>
                    <a:pt x="294" y="54"/>
                    <a:pt x="294" y="54"/>
                  </a:cubicBezTo>
                  <a:cubicBezTo>
                    <a:pt x="303" y="49"/>
                    <a:pt x="312" y="53"/>
                    <a:pt x="316" y="60"/>
                  </a:cubicBezTo>
                  <a:cubicBezTo>
                    <a:pt x="351" y="120"/>
                    <a:pt x="351" y="120"/>
                    <a:pt x="351" y="120"/>
                  </a:cubicBezTo>
                  <a:cubicBezTo>
                    <a:pt x="356" y="128"/>
                    <a:pt x="353" y="138"/>
                    <a:pt x="345" y="142"/>
                  </a:cubicBezTo>
                  <a:cubicBezTo>
                    <a:pt x="329" y="151"/>
                    <a:pt x="329" y="151"/>
                    <a:pt x="329" y="151"/>
                  </a:cubicBezTo>
                  <a:cubicBezTo>
                    <a:pt x="326" y="146"/>
                    <a:pt x="326" y="146"/>
                    <a:pt x="326" y="146"/>
                  </a:cubicBezTo>
                  <a:cubicBezTo>
                    <a:pt x="329" y="152"/>
                    <a:pt x="329" y="152"/>
                    <a:pt x="329" y="152"/>
                  </a:cubicBezTo>
                  <a:cubicBezTo>
                    <a:pt x="324" y="154"/>
                    <a:pt x="324" y="154"/>
                    <a:pt x="324" y="154"/>
                  </a:cubicBezTo>
                  <a:cubicBezTo>
                    <a:pt x="318" y="158"/>
                    <a:pt x="318" y="158"/>
                    <a:pt x="318" y="162"/>
                  </a:cubicBezTo>
                  <a:cubicBezTo>
                    <a:pt x="318" y="162"/>
                    <a:pt x="318" y="162"/>
                    <a:pt x="318" y="162"/>
                  </a:cubicBezTo>
                  <a:cubicBezTo>
                    <a:pt x="319" y="167"/>
                    <a:pt x="320" y="173"/>
                    <a:pt x="320" y="180"/>
                  </a:cubicBezTo>
                  <a:cubicBezTo>
                    <a:pt x="320" y="180"/>
                    <a:pt x="320" y="180"/>
                    <a:pt x="320" y="180"/>
                  </a:cubicBezTo>
                  <a:cubicBezTo>
                    <a:pt x="320" y="180"/>
                    <a:pt x="320" y="180"/>
                    <a:pt x="320" y="180"/>
                  </a:cubicBezTo>
                  <a:cubicBezTo>
                    <a:pt x="320" y="187"/>
                    <a:pt x="319" y="193"/>
                    <a:pt x="318" y="198"/>
                  </a:cubicBezTo>
                  <a:cubicBezTo>
                    <a:pt x="318" y="198"/>
                    <a:pt x="318" y="198"/>
                    <a:pt x="318" y="198"/>
                  </a:cubicBezTo>
                  <a:cubicBezTo>
                    <a:pt x="318" y="202"/>
                    <a:pt x="318" y="202"/>
                    <a:pt x="324" y="205"/>
                  </a:cubicBezTo>
                  <a:cubicBezTo>
                    <a:pt x="329" y="208"/>
                    <a:pt x="329" y="208"/>
                    <a:pt x="329" y="208"/>
                  </a:cubicBezTo>
                  <a:cubicBezTo>
                    <a:pt x="326" y="214"/>
                    <a:pt x="326" y="214"/>
                    <a:pt x="326" y="214"/>
                  </a:cubicBezTo>
                  <a:cubicBezTo>
                    <a:pt x="329" y="209"/>
                    <a:pt x="329" y="209"/>
                    <a:pt x="329" y="209"/>
                  </a:cubicBezTo>
                  <a:cubicBezTo>
                    <a:pt x="343" y="216"/>
                    <a:pt x="343" y="216"/>
                    <a:pt x="343" y="216"/>
                  </a:cubicBezTo>
                  <a:cubicBezTo>
                    <a:pt x="340" y="222"/>
                    <a:pt x="340" y="222"/>
                    <a:pt x="340" y="222"/>
                  </a:cubicBezTo>
                  <a:cubicBezTo>
                    <a:pt x="343" y="217"/>
                    <a:pt x="343" y="217"/>
                    <a:pt x="343" y="217"/>
                  </a:cubicBezTo>
                  <a:cubicBezTo>
                    <a:pt x="346" y="218"/>
                    <a:pt x="346" y="218"/>
                    <a:pt x="346" y="218"/>
                  </a:cubicBezTo>
                  <a:cubicBezTo>
                    <a:pt x="349" y="220"/>
                    <a:pt x="352" y="224"/>
                    <a:pt x="353" y="228"/>
                  </a:cubicBezTo>
                  <a:cubicBezTo>
                    <a:pt x="354" y="232"/>
                    <a:pt x="353" y="236"/>
                    <a:pt x="351" y="240"/>
                  </a:cubicBezTo>
                  <a:cubicBezTo>
                    <a:pt x="316" y="300"/>
                    <a:pt x="316" y="300"/>
                    <a:pt x="316" y="300"/>
                  </a:cubicBezTo>
                  <a:cubicBezTo>
                    <a:pt x="314" y="305"/>
                    <a:pt x="308" y="308"/>
                    <a:pt x="303" y="308"/>
                  </a:cubicBezTo>
                  <a:cubicBezTo>
                    <a:pt x="300" y="308"/>
                    <a:pt x="297" y="307"/>
                    <a:pt x="295" y="306"/>
                  </a:cubicBezTo>
                  <a:cubicBezTo>
                    <a:pt x="270" y="292"/>
                    <a:pt x="270" y="292"/>
                    <a:pt x="270" y="292"/>
                  </a:cubicBezTo>
                  <a:cubicBezTo>
                    <a:pt x="268" y="291"/>
                    <a:pt x="266" y="291"/>
                    <a:pt x="264" y="293"/>
                  </a:cubicBezTo>
                  <a:cubicBezTo>
                    <a:pt x="255" y="299"/>
                    <a:pt x="247" y="305"/>
                    <a:pt x="237" y="309"/>
                  </a:cubicBezTo>
                  <a:cubicBezTo>
                    <a:pt x="237" y="309"/>
                    <a:pt x="237" y="309"/>
                    <a:pt x="237" y="309"/>
                  </a:cubicBezTo>
                  <a:cubicBezTo>
                    <a:pt x="232" y="311"/>
                    <a:pt x="229" y="314"/>
                    <a:pt x="229" y="315"/>
                  </a:cubicBezTo>
                  <a:cubicBezTo>
                    <a:pt x="229" y="344"/>
                    <a:pt x="229" y="344"/>
                    <a:pt x="229" y="344"/>
                  </a:cubicBezTo>
                  <a:cubicBezTo>
                    <a:pt x="229" y="353"/>
                    <a:pt x="222" y="360"/>
                    <a:pt x="213" y="360"/>
                  </a:cubicBezTo>
                  <a:close/>
                  <a:moveTo>
                    <a:pt x="124" y="298"/>
                  </a:moveTo>
                  <a:cubicBezTo>
                    <a:pt x="131" y="301"/>
                    <a:pt x="140" y="306"/>
                    <a:pt x="140" y="315"/>
                  </a:cubicBezTo>
                  <a:cubicBezTo>
                    <a:pt x="140" y="344"/>
                    <a:pt x="140" y="344"/>
                    <a:pt x="140" y="344"/>
                  </a:cubicBezTo>
                  <a:cubicBezTo>
                    <a:pt x="140" y="346"/>
                    <a:pt x="141" y="347"/>
                    <a:pt x="143" y="347"/>
                  </a:cubicBezTo>
                  <a:cubicBezTo>
                    <a:pt x="213" y="347"/>
                    <a:pt x="213" y="347"/>
                    <a:pt x="213" y="347"/>
                  </a:cubicBezTo>
                  <a:cubicBezTo>
                    <a:pt x="215" y="347"/>
                    <a:pt x="216" y="346"/>
                    <a:pt x="216" y="344"/>
                  </a:cubicBezTo>
                  <a:cubicBezTo>
                    <a:pt x="216" y="315"/>
                    <a:pt x="216" y="315"/>
                    <a:pt x="216" y="315"/>
                  </a:cubicBezTo>
                  <a:cubicBezTo>
                    <a:pt x="216" y="306"/>
                    <a:pt x="225" y="301"/>
                    <a:pt x="232" y="298"/>
                  </a:cubicBezTo>
                  <a:cubicBezTo>
                    <a:pt x="232" y="297"/>
                    <a:pt x="232" y="297"/>
                    <a:pt x="232" y="297"/>
                  </a:cubicBezTo>
                  <a:cubicBezTo>
                    <a:pt x="240" y="294"/>
                    <a:pt x="248" y="289"/>
                    <a:pt x="256" y="283"/>
                  </a:cubicBezTo>
                  <a:cubicBezTo>
                    <a:pt x="262" y="278"/>
                    <a:pt x="270" y="278"/>
                    <a:pt x="277" y="281"/>
                  </a:cubicBezTo>
                  <a:cubicBezTo>
                    <a:pt x="287" y="287"/>
                    <a:pt x="287" y="287"/>
                    <a:pt x="287" y="287"/>
                  </a:cubicBezTo>
                  <a:cubicBezTo>
                    <a:pt x="284" y="293"/>
                    <a:pt x="284" y="293"/>
                    <a:pt x="284" y="293"/>
                  </a:cubicBezTo>
                  <a:cubicBezTo>
                    <a:pt x="287" y="287"/>
                    <a:pt x="287" y="287"/>
                    <a:pt x="287" y="287"/>
                  </a:cubicBezTo>
                  <a:cubicBezTo>
                    <a:pt x="292" y="290"/>
                    <a:pt x="292" y="290"/>
                    <a:pt x="292" y="290"/>
                  </a:cubicBezTo>
                  <a:cubicBezTo>
                    <a:pt x="290" y="296"/>
                    <a:pt x="290" y="296"/>
                    <a:pt x="290" y="296"/>
                  </a:cubicBezTo>
                  <a:cubicBezTo>
                    <a:pt x="293" y="291"/>
                    <a:pt x="293" y="291"/>
                    <a:pt x="293" y="291"/>
                  </a:cubicBezTo>
                  <a:cubicBezTo>
                    <a:pt x="301" y="295"/>
                    <a:pt x="301" y="295"/>
                    <a:pt x="301" y="295"/>
                  </a:cubicBezTo>
                  <a:cubicBezTo>
                    <a:pt x="302" y="295"/>
                    <a:pt x="302" y="296"/>
                    <a:pt x="303" y="296"/>
                  </a:cubicBezTo>
                  <a:cubicBezTo>
                    <a:pt x="304" y="296"/>
                    <a:pt x="305" y="295"/>
                    <a:pt x="306" y="294"/>
                  </a:cubicBezTo>
                  <a:cubicBezTo>
                    <a:pt x="340" y="234"/>
                    <a:pt x="340" y="234"/>
                    <a:pt x="340" y="234"/>
                  </a:cubicBezTo>
                  <a:cubicBezTo>
                    <a:pt x="341" y="233"/>
                    <a:pt x="341" y="232"/>
                    <a:pt x="341" y="231"/>
                  </a:cubicBezTo>
                  <a:cubicBezTo>
                    <a:pt x="340" y="230"/>
                    <a:pt x="340" y="229"/>
                    <a:pt x="339" y="229"/>
                  </a:cubicBezTo>
                  <a:cubicBezTo>
                    <a:pt x="318" y="217"/>
                    <a:pt x="318" y="217"/>
                    <a:pt x="318" y="217"/>
                  </a:cubicBezTo>
                  <a:cubicBezTo>
                    <a:pt x="308" y="211"/>
                    <a:pt x="304" y="207"/>
                    <a:pt x="306" y="197"/>
                  </a:cubicBezTo>
                  <a:cubicBezTo>
                    <a:pt x="306" y="196"/>
                    <a:pt x="306" y="196"/>
                    <a:pt x="306" y="196"/>
                  </a:cubicBezTo>
                  <a:cubicBezTo>
                    <a:pt x="307" y="192"/>
                    <a:pt x="307" y="187"/>
                    <a:pt x="307" y="180"/>
                  </a:cubicBezTo>
                  <a:cubicBezTo>
                    <a:pt x="307" y="180"/>
                    <a:pt x="307" y="180"/>
                    <a:pt x="307" y="180"/>
                  </a:cubicBezTo>
                  <a:cubicBezTo>
                    <a:pt x="307" y="180"/>
                    <a:pt x="307" y="180"/>
                    <a:pt x="307" y="180"/>
                  </a:cubicBezTo>
                  <a:cubicBezTo>
                    <a:pt x="307" y="173"/>
                    <a:pt x="307" y="168"/>
                    <a:pt x="306" y="164"/>
                  </a:cubicBezTo>
                  <a:cubicBezTo>
                    <a:pt x="306" y="163"/>
                    <a:pt x="306" y="163"/>
                    <a:pt x="306" y="163"/>
                  </a:cubicBezTo>
                  <a:cubicBezTo>
                    <a:pt x="304" y="153"/>
                    <a:pt x="308" y="149"/>
                    <a:pt x="318" y="144"/>
                  </a:cubicBezTo>
                  <a:cubicBezTo>
                    <a:pt x="324" y="140"/>
                    <a:pt x="324" y="140"/>
                    <a:pt x="324" y="140"/>
                  </a:cubicBezTo>
                  <a:cubicBezTo>
                    <a:pt x="327" y="145"/>
                    <a:pt x="327" y="145"/>
                    <a:pt x="327" y="145"/>
                  </a:cubicBezTo>
                  <a:cubicBezTo>
                    <a:pt x="324" y="140"/>
                    <a:pt x="324" y="140"/>
                    <a:pt x="324" y="140"/>
                  </a:cubicBezTo>
                  <a:cubicBezTo>
                    <a:pt x="336" y="133"/>
                    <a:pt x="336" y="133"/>
                    <a:pt x="336" y="133"/>
                  </a:cubicBezTo>
                  <a:cubicBezTo>
                    <a:pt x="340" y="138"/>
                    <a:pt x="340" y="138"/>
                    <a:pt x="340" y="138"/>
                  </a:cubicBezTo>
                  <a:cubicBezTo>
                    <a:pt x="337" y="132"/>
                    <a:pt x="337" y="132"/>
                    <a:pt x="337" y="132"/>
                  </a:cubicBezTo>
                  <a:cubicBezTo>
                    <a:pt x="339" y="131"/>
                    <a:pt x="339" y="131"/>
                    <a:pt x="339" y="131"/>
                  </a:cubicBezTo>
                  <a:cubicBezTo>
                    <a:pt x="341" y="130"/>
                    <a:pt x="341" y="128"/>
                    <a:pt x="340" y="126"/>
                  </a:cubicBezTo>
                  <a:cubicBezTo>
                    <a:pt x="306" y="66"/>
                    <a:pt x="306" y="66"/>
                    <a:pt x="306" y="66"/>
                  </a:cubicBezTo>
                  <a:cubicBezTo>
                    <a:pt x="305" y="65"/>
                    <a:pt x="303" y="64"/>
                    <a:pt x="301" y="65"/>
                  </a:cubicBezTo>
                  <a:cubicBezTo>
                    <a:pt x="287" y="73"/>
                    <a:pt x="287" y="73"/>
                    <a:pt x="287" y="73"/>
                  </a:cubicBezTo>
                  <a:cubicBezTo>
                    <a:pt x="284" y="68"/>
                    <a:pt x="284" y="68"/>
                    <a:pt x="284" y="68"/>
                  </a:cubicBezTo>
                  <a:cubicBezTo>
                    <a:pt x="287" y="73"/>
                    <a:pt x="287" y="73"/>
                    <a:pt x="287" y="73"/>
                  </a:cubicBezTo>
                  <a:cubicBezTo>
                    <a:pt x="276" y="79"/>
                    <a:pt x="276" y="79"/>
                    <a:pt x="276" y="79"/>
                  </a:cubicBezTo>
                  <a:cubicBezTo>
                    <a:pt x="276" y="79"/>
                    <a:pt x="276" y="79"/>
                    <a:pt x="276" y="79"/>
                  </a:cubicBezTo>
                  <a:cubicBezTo>
                    <a:pt x="270" y="83"/>
                    <a:pt x="262" y="82"/>
                    <a:pt x="256" y="77"/>
                  </a:cubicBezTo>
                  <a:cubicBezTo>
                    <a:pt x="248" y="71"/>
                    <a:pt x="240" y="66"/>
                    <a:pt x="232" y="63"/>
                  </a:cubicBezTo>
                  <a:cubicBezTo>
                    <a:pt x="232" y="62"/>
                    <a:pt x="232" y="62"/>
                    <a:pt x="232" y="62"/>
                  </a:cubicBezTo>
                  <a:cubicBezTo>
                    <a:pt x="225" y="59"/>
                    <a:pt x="216" y="54"/>
                    <a:pt x="216" y="45"/>
                  </a:cubicBezTo>
                  <a:cubicBezTo>
                    <a:pt x="216" y="16"/>
                    <a:pt x="216" y="16"/>
                    <a:pt x="216" y="16"/>
                  </a:cubicBezTo>
                  <a:cubicBezTo>
                    <a:pt x="216" y="14"/>
                    <a:pt x="215" y="13"/>
                    <a:pt x="213" y="13"/>
                  </a:cubicBezTo>
                  <a:cubicBezTo>
                    <a:pt x="143" y="13"/>
                    <a:pt x="143" y="13"/>
                    <a:pt x="143" y="13"/>
                  </a:cubicBezTo>
                  <a:cubicBezTo>
                    <a:pt x="141" y="13"/>
                    <a:pt x="140" y="14"/>
                    <a:pt x="140" y="16"/>
                  </a:cubicBezTo>
                  <a:cubicBezTo>
                    <a:pt x="140" y="45"/>
                    <a:pt x="140" y="45"/>
                    <a:pt x="140" y="45"/>
                  </a:cubicBezTo>
                  <a:cubicBezTo>
                    <a:pt x="140" y="54"/>
                    <a:pt x="131" y="59"/>
                    <a:pt x="124" y="62"/>
                  </a:cubicBezTo>
                  <a:cubicBezTo>
                    <a:pt x="121" y="57"/>
                    <a:pt x="121" y="57"/>
                    <a:pt x="121" y="57"/>
                  </a:cubicBezTo>
                  <a:cubicBezTo>
                    <a:pt x="124" y="62"/>
                    <a:pt x="124" y="62"/>
                    <a:pt x="124" y="62"/>
                  </a:cubicBezTo>
                  <a:cubicBezTo>
                    <a:pt x="116" y="66"/>
                    <a:pt x="108" y="71"/>
                    <a:pt x="100" y="77"/>
                  </a:cubicBezTo>
                  <a:cubicBezTo>
                    <a:pt x="94" y="82"/>
                    <a:pt x="86" y="82"/>
                    <a:pt x="80" y="79"/>
                  </a:cubicBezTo>
                  <a:cubicBezTo>
                    <a:pt x="69" y="73"/>
                    <a:pt x="69" y="73"/>
                    <a:pt x="69" y="73"/>
                  </a:cubicBezTo>
                  <a:cubicBezTo>
                    <a:pt x="72" y="67"/>
                    <a:pt x="72" y="67"/>
                    <a:pt x="72" y="67"/>
                  </a:cubicBezTo>
                  <a:cubicBezTo>
                    <a:pt x="69" y="73"/>
                    <a:pt x="69" y="73"/>
                    <a:pt x="69" y="73"/>
                  </a:cubicBezTo>
                  <a:cubicBezTo>
                    <a:pt x="55" y="65"/>
                    <a:pt x="55" y="65"/>
                    <a:pt x="55" y="65"/>
                  </a:cubicBezTo>
                  <a:cubicBezTo>
                    <a:pt x="55" y="65"/>
                    <a:pt x="54" y="64"/>
                    <a:pt x="53" y="64"/>
                  </a:cubicBezTo>
                  <a:cubicBezTo>
                    <a:pt x="52" y="64"/>
                    <a:pt x="51" y="65"/>
                    <a:pt x="50" y="66"/>
                  </a:cubicBezTo>
                  <a:cubicBezTo>
                    <a:pt x="16" y="126"/>
                    <a:pt x="16" y="126"/>
                    <a:pt x="16" y="126"/>
                  </a:cubicBezTo>
                  <a:cubicBezTo>
                    <a:pt x="15" y="127"/>
                    <a:pt x="15" y="128"/>
                    <a:pt x="15" y="129"/>
                  </a:cubicBezTo>
                  <a:cubicBezTo>
                    <a:pt x="16" y="130"/>
                    <a:pt x="16" y="131"/>
                    <a:pt x="17" y="131"/>
                  </a:cubicBezTo>
                  <a:cubicBezTo>
                    <a:pt x="38" y="143"/>
                    <a:pt x="38" y="143"/>
                    <a:pt x="38" y="143"/>
                  </a:cubicBezTo>
                  <a:cubicBezTo>
                    <a:pt x="48" y="149"/>
                    <a:pt x="52" y="153"/>
                    <a:pt x="50" y="163"/>
                  </a:cubicBezTo>
                  <a:cubicBezTo>
                    <a:pt x="50" y="164"/>
                    <a:pt x="50" y="164"/>
                    <a:pt x="50" y="164"/>
                  </a:cubicBezTo>
                  <a:cubicBezTo>
                    <a:pt x="49" y="168"/>
                    <a:pt x="49" y="173"/>
                    <a:pt x="49" y="180"/>
                  </a:cubicBezTo>
                  <a:cubicBezTo>
                    <a:pt x="49" y="180"/>
                    <a:pt x="49" y="180"/>
                    <a:pt x="49" y="180"/>
                  </a:cubicBezTo>
                  <a:cubicBezTo>
                    <a:pt x="49" y="187"/>
                    <a:pt x="49" y="192"/>
                    <a:pt x="50" y="196"/>
                  </a:cubicBezTo>
                  <a:cubicBezTo>
                    <a:pt x="50" y="197"/>
                    <a:pt x="50" y="197"/>
                    <a:pt x="50" y="197"/>
                  </a:cubicBezTo>
                  <a:cubicBezTo>
                    <a:pt x="52" y="207"/>
                    <a:pt x="48" y="211"/>
                    <a:pt x="38" y="216"/>
                  </a:cubicBezTo>
                  <a:cubicBezTo>
                    <a:pt x="17" y="229"/>
                    <a:pt x="17" y="229"/>
                    <a:pt x="17" y="229"/>
                  </a:cubicBezTo>
                  <a:cubicBezTo>
                    <a:pt x="16" y="229"/>
                    <a:pt x="16" y="230"/>
                    <a:pt x="15" y="231"/>
                  </a:cubicBezTo>
                  <a:cubicBezTo>
                    <a:pt x="15" y="232"/>
                    <a:pt x="15" y="233"/>
                    <a:pt x="16" y="234"/>
                  </a:cubicBezTo>
                  <a:cubicBezTo>
                    <a:pt x="50" y="294"/>
                    <a:pt x="50" y="294"/>
                    <a:pt x="50" y="294"/>
                  </a:cubicBezTo>
                  <a:cubicBezTo>
                    <a:pt x="51" y="295"/>
                    <a:pt x="54" y="296"/>
                    <a:pt x="55" y="295"/>
                  </a:cubicBezTo>
                  <a:cubicBezTo>
                    <a:pt x="69" y="287"/>
                    <a:pt x="69" y="287"/>
                    <a:pt x="69" y="287"/>
                  </a:cubicBezTo>
                  <a:cubicBezTo>
                    <a:pt x="72" y="292"/>
                    <a:pt x="72" y="292"/>
                    <a:pt x="72" y="292"/>
                  </a:cubicBezTo>
                  <a:cubicBezTo>
                    <a:pt x="69" y="287"/>
                    <a:pt x="69" y="287"/>
                    <a:pt x="69" y="287"/>
                  </a:cubicBezTo>
                  <a:cubicBezTo>
                    <a:pt x="80" y="281"/>
                    <a:pt x="80" y="281"/>
                    <a:pt x="80" y="281"/>
                  </a:cubicBezTo>
                  <a:cubicBezTo>
                    <a:pt x="82" y="280"/>
                    <a:pt x="85" y="279"/>
                    <a:pt x="88" y="279"/>
                  </a:cubicBezTo>
                  <a:cubicBezTo>
                    <a:pt x="92" y="279"/>
                    <a:pt x="97" y="280"/>
                    <a:pt x="100" y="283"/>
                  </a:cubicBezTo>
                  <a:cubicBezTo>
                    <a:pt x="107" y="289"/>
                    <a:pt x="115" y="294"/>
                    <a:pt x="124" y="297"/>
                  </a:cubicBezTo>
                  <a:cubicBezTo>
                    <a:pt x="124" y="298"/>
                    <a:pt x="124" y="298"/>
                    <a:pt x="124" y="298"/>
                  </a:cubicBezTo>
                  <a:cubicBezTo>
                    <a:pt x="124" y="299"/>
                    <a:pt x="124" y="299"/>
                    <a:pt x="124" y="299"/>
                  </a:cubicBezTo>
                  <a:cubicBezTo>
                    <a:pt x="122" y="303"/>
                    <a:pt x="122" y="303"/>
                    <a:pt x="122" y="303"/>
                  </a:cubicBezTo>
                  <a:lnTo>
                    <a:pt x="124" y="298"/>
                  </a:lnTo>
                  <a:close/>
                </a:path>
              </a:pathLst>
            </a:custGeom>
            <a:grpFill/>
            <a:ln w="9525">
              <a:solidFill>
                <a:srgbClr val="7483C0"/>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ndParaRPr>
            </a:p>
          </p:txBody>
        </p:sp>
        <p:sp>
          <p:nvSpPr>
            <p:cNvPr id="172" name="Freeform 38">
              <a:extLst>
                <a:ext uri="{FF2B5EF4-FFF2-40B4-BE49-F238E27FC236}">
                  <a16:creationId xmlns:a16="http://schemas.microsoft.com/office/drawing/2014/main" id="{9AD61D96-240E-4F51-96A1-F33F4BF70D61}"/>
                </a:ext>
              </a:extLst>
            </p:cNvPr>
            <p:cNvSpPr>
              <a:spLocks noEditPoints="1"/>
            </p:cNvSpPr>
            <p:nvPr/>
          </p:nvSpPr>
          <p:spPr bwMode="auto">
            <a:xfrm>
              <a:off x="4463" y="1107"/>
              <a:ext cx="139" cy="138"/>
            </a:xfrm>
            <a:custGeom>
              <a:avLst/>
              <a:gdLst>
                <a:gd name="T0" fmla="*/ 112 w 224"/>
                <a:gd name="T1" fmla="*/ 223 h 223"/>
                <a:gd name="T2" fmla="*/ 0 w 224"/>
                <a:gd name="T3" fmla="*/ 111 h 223"/>
                <a:gd name="T4" fmla="*/ 112 w 224"/>
                <a:gd name="T5" fmla="*/ 0 h 223"/>
                <a:gd name="T6" fmla="*/ 224 w 224"/>
                <a:gd name="T7" fmla="*/ 111 h 223"/>
                <a:gd name="T8" fmla="*/ 112 w 224"/>
                <a:gd name="T9" fmla="*/ 223 h 223"/>
                <a:gd name="T10" fmla="*/ 112 w 224"/>
                <a:gd name="T11" fmla="*/ 12 h 223"/>
                <a:gd name="T12" fmla="*/ 13 w 224"/>
                <a:gd name="T13" fmla="*/ 111 h 223"/>
                <a:gd name="T14" fmla="*/ 112 w 224"/>
                <a:gd name="T15" fmla="*/ 210 h 223"/>
                <a:gd name="T16" fmla="*/ 211 w 224"/>
                <a:gd name="T17" fmla="*/ 111 h 223"/>
                <a:gd name="T18" fmla="*/ 112 w 224"/>
                <a:gd name="T19" fmla="*/ 1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223">
                  <a:moveTo>
                    <a:pt x="112" y="223"/>
                  </a:moveTo>
                  <a:cubicBezTo>
                    <a:pt x="50" y="223"/>
                    <a:pt x="0" y="173"/>
                    <a:pt x="0" y="111"/>
                  </a:cubicBezTo>
                  <a:cubicBezTo>
                    <a:pt x="0" y="50"/>
                    <a:pt x="50" y="0"/>
                    <a:pt x="112" y="0"/>
                  </a:cubicBezTo>
                  <a:cubicBezTo>
                    <a:pt x="174" y="0"/>
                    <a:pt x="224" y="50"/>
                    <a:pt x="224" y="111"/>
                  </a:cubicBezTo>
                  <a:cubicBezTo>
                    <a:pt x="224" y="173"/>
                    <a:pt x="174" y="223"/>
                    <a:pt x="112" y="223"/>
                  </a:cubicBezTo>
                  <a:close/>
                  <a:moveTo>
                    <a:pt x="112" y="12"/>
                  </a:moveTo>
                  <a:cubicBezTo>
                    <a:pt x="57" y="12"/>
                    <a:pt x="13" y="57"/>
                    <a:pt x="13" y="111"/>
                  </a:cubicBezTo>
                  <a:cubicBezTo>
                    <a:pt x="13" y="166"/>
                    <a:pt x="57" y="210"/>
                    <a:pt x="112" y="210"/>
                  </a:cubicBezTo>
                  <a:cubicBezTo>
                    <a:pt x="167" y="210"/>
                    <a:pt x="211" y="166"/>
                    <a:pt x="211" y="111"/>
                  </a:cubicBezTo>
                  <a:cubicBezTo>
                    <a:pt x="211" y="57"/>
                    <a:pt x="167" y="12"/>
                    <a:pt x="112" y="12"/>
                  </a:cubicBezTo>
                  <a:close/>
                </a:path>
              </a:pathLst>
            </a:custGeom>
            <a:grpFill/>
            <a:ln w="9525">
              <a:solidFill>
                <a:srgbClr val="7483C0"/>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ndParaRPr>
            </a:p>
          </p:txBody>
        </p:sp>
        <p:sp>
          <p:nvSpPr>
            <p:cNvPr id="173" name="Freeform 39">
              <a:extLst>
                <a:ext uri="{FF2B5EF4-FFF2-40B4-BE49-F238E27FC236}">
                  <a16:creationId xmlns:a16="http://schemas.microsoft.com/office/drawing/2014/main" id="{C40A3D09-9E1F-4DD2-B8B6-48C20D61DD80}"/>
                </a:ext>
              </a:extLst>
            </p:cNvPr>
            <p:cNvSpPr>
              <a:spLocks noEditPoints="1"/>
            </p:cNvSpPr>
            <p:nvPr/>
          </p:nvSpPr>
          <p:spPr bwMode="auto">
            <a:xfrm>
              <a:off x="4481" y="1147"/>
              <a:ext cx="106" cy="57"/>
            </a:xfrm>
            <a:custGeom>
              <a:avLst/>
              <a:gdLst>
                <a:gd name="T0" fmla="*/ 79 w 106"/>
                <a:gd name="T1" fmla="*/ 57 h 57"/>
                <a:gd name="T2" fmla="*/ 73 w 106"/>
                <a:gd name="T3" fmla="*/ 51 h 57"/>
                <a:gd name="T4" fmla="*/ 94 w 106"/>
                <a:gd name="T5" fmla="*/ 30 h 57"/>
                <a:gd name="T6" fmla="*/ 73 w 106"/>
                <a:gd name="T7" fmla="*/ 9 h 57"/>
                <a:gd name="T8" fmla="*/ 79 w 106"/>
                <a:gd name="T9" fmla="*/ 3 h 57"/>
                <a:gd name="T10" fmla="*/ 106 w 106"/>
                <a:gd name="T11" fmla="*/ 30 h 57"/>
                <a:gd name="T12" fmla="*/ 79 w 106"/>
                <a:gd name="T13" fmla="*/ 57 h 57"/>
                <a:gd name="T14" fmla="*/ 40 w 106"/>
                <a:gd name="T15" fmla="*/ 56 h 57"/>
                <a:gd name="T16" fmla="*/ 58 w 106"/>
                <a:gd name="T17" fmla="*/ 0 h 57"/>
                <a:gd name="T18" fmla="*/ 67 w 106"/>
                <a:gd name="T19" fmla="*/ 0 h 57"/>
                <a:gd name="T20" fmla="*/ 48 w 106"/>
                <a:gd name="T21" fmla="*/ 56 h 57"/>
                <a:gd name="T22" fmla="*/ 40 w 106"/>
                <a:gd name="T23" fmla="*/ 56 h 57"/>
                <a:gd name="T24" fmla="*/ 27 w 106"/>
                <a:gd name="T25" fmla="*/ 55 h 57"/>
                <a:gd name="T26" fmla="*/ 0 w 106"/>
                <a:gd name="T27" fmla="*/ 28 h 57"/>
                <a:gd name="T28" fmla="*/ 27 w 106"/>
                <a:gd name="T29" fmla="*/ 1 h 57"/>
                <a:gd name="T30" fmla="*/ 33 w 106"/>
                <a:gd name="T31" fmla="*/ 6 h 57"/>
                <a:gd name="T32" fmla="*/ 12 w 106"/>
                <a:gd name="T33" fmla="*/ 28 h 57"/>
                <a:gd name="T34" fmla="*/ 33 w 106"/>
                <a:gd name="T35" fmla="*/ 49 h 57"/>
                <a:gd name="T36" fmla="*/ 27 w 106"/>
                <a:gd name="T37"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6" h="57">
                  <a:moveTo>
                    <a:pt x="79" y="57"/>
                  </a:moveTo>
                  <a:lnTo>
                    <a:pt x="73" y="51"/>
                  </a:lnTo>
                  <a:lnTo>
                    <a:pt x="94" y="30"/>
                  </a:lnTo>
                  <a:lnTo>
                    <a:pt x="73" y="9"/>
                  </a:lnTo>
                  <a:lnTo>
                    <a:pt x="79" y="3"/>
                  </a:lnTo>
                  <a:lnTo>
                    <a:pt x="106" y="30"/>
                  </a:lnTo>
                  <a:lnTo>
                    <a:pt x="79" y="57"/>
                  </a:lnTo>
                  <a:close/>
                  <a:moveTo>
                    <a:pt x="40" y="56"/>
                  </a:moveTo>
                  <a:lnTo>
                    <a:pt x="58" y="0"/>
                  </a:lnTo>
                  <a:lnTo>
                    <a:pt x="67" y="0"/>
                  </a:lnTo>
                  <a:lnTo>
                    <a:pt x="48" y="56"/>
                  </a:lnTo>
                  <a:lnTo>
                    <a:pt x="40" y="56"/>
                  </a:lnTo>
                  <a:close/>
                  <a:moveTo>
                    <a:pt x="27" y="55"/>
                  </a:moveTo>
                  <a:lnTo>
                    <a:pt x="0" y="28"/>
                  </a:lnTo>
                  <a:lnTo>
                    <a:pt x="27" y="1"/>
                  </a:lnTo>
                  <a:lnTo>
                    <a:pt x="33" y="6"/>
                  </a:lnTo>
                  <a:lnTo>
                    <a:pt x="12" y="28"/>
                  </a:lnTo>
                  <a:lnTo>
                    <a:pt x="33" y="49"/>
                  </a:lnTo>
                  <a:lnTo>
                    <a:pt x="27" y="55"/>
                  </a:lnTo>
                  <a:close/>
                </a:path>
              </a:pathLst>
            </a:custGeom>
            <a:grpFill/>
            <a:ln w="9525">
              <a:solidFill>
                <a:srgbClr val="7483C0"/>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ndParaRPr>
            </a:p>
          </p:txBody>
        </p:sp>
      </p:grpSp>
      <p:pic>
        <p:nvPicPr>
          <p:cNvPr id="22" name="Picture 21" descr="A screenshot of a cell phone&#10;&#10;Description automatically generated">
            <a:extLst>
              <a:ext uri="{FF2B5EF4-FFF2-40B4-BE49-F238E27FC236}">
                <a16:creationId xmlns:a16="http://schemas.microsoft.com/office/drawing/2014/main" id="{17FAC31A-E7CB-46F9-98BA-0321233903BB}"/>
              </a:ext>
            </a:extLst>
          </p:cNvPr>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746464" y="3264501"/>
            <a:ext cx="966747" cy="947322"/>
          </a:xfrm>
          <a:prstGeom prst="rect">
            <a:avLst/>
          </a:prstGeom>
        </p:spPr>
      </p:pic>
    </p:spTree>
    <p:extLst>
      <p:ext uri="{BB962C8B-B14F-4D97-AF65-F5344CB8AC3E}">
        <p14:creationId xmlns:p14="http://schemas.microsoft.com/office/powerpoint/2010/main" val="416084942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p:cNvSpPr txBox="1">
            <a:spLocks/>
          </p:cNvSpPr>
          <p:nvPr/>
        </p:nvSpPr>
        <p:spPr>
          <a:xfrm>
            <a:off x="276714" y="194651"/>
            <a:ext cx="10515600" cy="59915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kern="1200">
                <a:solidFill>
                  <a:srgbClr val="0070C0"/>
                </a:solidFill>
                <a:latin typeface="Century Gothic" panose="020B0502020202020204" pitchFamily="34" charset="0"/>
                <a:ea typeface="+mj-ea"/>
                <a:cs typeface="+mj-cs"/>
              </a:defRPr>
            </a:lvl1pPr>
          </a:lstStyle>
          <a:p>
            <a:r>
              <a:rPr lang="en-IN" sz="3200" dirty="0">
                <a:solidFill>
                  <a:schemeClr val="tx1">
                    <a:lumMod val="75000"/>
                  </a:schemeClr>
                </a:solidFill>
              </a:rPr>
              <a:t>Our Approach to Test Automation</a:t>
            </a:r>
          </a:p>
        </p:txBody>
      </p:sp>
      <p:sp>
        <p:nvSpPr>
          <p:cNvPr id="69" name="Rectangle 68"/>
          <p:cNvSpPr/>
          <p:nvPr/>
        </p:nvSpPr>
        <p:spPr bwMode="auto">
          <a:xfrm>
            <a:off x="1524000" y="5052382"/>
            <a:ext cx="2195736" cy="360040"/>
          </a:xfrm>
          <a:prstGeom prst="rect">
            <a:avLst/>
          </a:prstGeom>
          <a:solidFill>
            <a:srgbClr val="7483C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Arial"/>
              </a:rPr>
              <a:t>Aligned to Agile</a:t>
            </a:r>
            <a:endParaRPr kumimoji="0" lang="en-IN" sz="1400" b="0" i="0" u="none" strike="noStrike" kern="0" cap="none" spc="0" normalizeH="0" baseline="0" noProof="0" dirty="0">
              <a:ln>
                <a:noFill/>
              </a:ln>
              <a:solidFill>
                <a:prstClr val="white"/>
              </a:solidFill>
              <a:effectLst/>
              <a:uLnTx/>
              <a:uFillTx/>
              <a:latin typeface="Arial"/>
            </a:endParaRPr>
          </a:p>
        </p:txBody>
      </p:sp>
      <p:sp>
        <p:nvSpPr>
          <p:cNvPr id="70" name="Rectangle 69"/>
          <p:cNvSpPr/>
          <p:nvPr/>
        </p:nvSpPr>
        <p:spPr bwMode="auto">
          <a:xfrm>
            <a:off x="3791744" y="5052382"/>
            <a:ext cx="2195736" cy="360040"/>
          </a:xfrm>
          <a:prstGeom prst="rect">
            <a:avLst/>
          </a:prstGeom>
          <a:solidFill>
            <a:srgbClr val="364A5B"/>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Arial"/>
              </a:rPr>
              <a:t>Data-driven</a:t>
            </a:r>
            <a:endParaRPr kumimoji="0" lang="en-IN" sz="1400" b="0" i="0" u="none" strike="noStrike" kern="0" cap="none" spc="0" normalizeH="0" baseline="0" noProof="0" dirty="0">
              <a:ln>
                <a:noFill/>
              </a:ln>
              <a:solidFill>
                <a:prstClr val="white"/>
              </a:solidFill>
              <a:effectLst/>
              <a:uLnTx/>
              <a:uFillTx/>
              <a:latin typeface="Arial"/>
            </a:endParaRPr>
          </a:p>
        </p:txBody>
      </p:sp>
      <p:sp>
        <p:nvSpPr>
          <p:cNvPr id="71" name="Rectangle 70"/>
          <p:cNvSpPr/>
          <p:nvPr/>
        </p:nvSpPr>
        <p:spPr bwMode="auto">
          <a:xfrm>
            <a:off x="6059488" y="5050802"/>
            <a:ext cx="2195736" cy="360040"/>
          </a:xfrm>
          <a:prstGeom prst="rect">
            <a:avLst/>
          </a:prstGeom>
          <a:solidFill>
            <a:srgbClr val="5BC2AB"/>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Arial"/>
              </a:rPr>
              <a:t>Technology-Agnostic</a:t>
            </a:r>
            <a:endParaRPr kumimoji="0" lang="en-IN" sz="1400" b="0" i="0" u="none" strike="noStrike" kern="0" cap="none" spc="0" normalizeH="0" baseline="0" noProof="0" dirty="0">
              <a:ln>
                <a:noFill/>
              </a:ln>
              <a:solidFill>
                <a:prstClr val="white"/>
              </a:solidFill>
              <a:effectLst/>
              <a:uLnTx/>
              <a:uFillTx/>
              <a:latin typeface="Arial"/>
            </a:endParaRPr>
          </a:p>
        </p:txBody>
      </p:sp>
      <p:sp>
        <p:nvSpPr>
          <p:cNvPr id="72" name="Rectangle 71"/>
          <p:cNvSpPr/>
          <p:nvPr/>
        </p:nvSpPr>
        <p:spPr bwMode="auto">
          <a:xfrm>
            <a:off x="8327232" y="5050802"/>
            <a:ext cx="2340768" cy="360040"/>
          </a:xfrm>
          <a:prstGeom prst="rect">
            <a:avLst/>
          </a:prstGeom>
          <a:solidFill>
            <a:srgbClr val="ED8A28"/>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Arial"/>
              </a:rPr>
              <a:t>Multi-Layered</a:t>
            </a:r>
            <a:endParaRPr kumimoji="0" lang="en-IN" sz="1400" b="0" i="0" u="none" strike="noStrike" kern="0" cap="none" spc="0" normalizeH="0" baseline="0" noProof="0" dirty="0">
              <a:ln>
                <a:noFill/>
              </a:ln>
              <a:solidFill>
                <a:prstClr val="white"/>
              </a:solidFill>
              <a:effectLst/>
              <a:uLnTx/>
              <a:uFillTx/>
              <a:latin typeface="Arial"/>
            </a:endParaRPr>
          </a:p>
        </p:txBody>
      </p:sp>
      <p:sp>
        <p:nvSpPr>
          <p:cNvPr id="73" name="TextBox 72"/>
          <p:cNvSpPr txBox="1"/>
          <p:nvPr/>
        </p:nvSpPr>
        <p:spPr>
          <a:xfrm>
            <a:off x="1524001" y="5701132"/>
            <a:ext cx="9144000" cy="523220"/>
          </a:xfrm>
          <a:prstGeom prst="rect">
            <a:avLst/>
          </a:prstGeom>
          <a:solidFill>
            <a:sysClr val="window" lastClr="FFFFFF">
              <a:lumMod val="95000"/>
            </a:sysClr>
          </a:solidFill>
        </p:spPr>
        <p:txBody>
          <a:bodyPr wrap="square" rtlCol="0">
            <a:spAutoFit/>
          </a:bodyPr>
          <a:lstStyle>
            <a:defPPr>
              <a:defRPr lang="en-US"/>
            </a:defPPr>
            <a:lvl1pPr>
              <a:defRPr sz="1400">
                <a:latin typeface="Cambria" panose="02040503050406030204" pitchFamily="18"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mbria" panose="02040503050406030204" pitchFamily="18" charset="0"/>
              </a:rPr>
              <a:t>Test Automation can significantly enable organizations to move towards </a:t>
            </a:r>
            <a:r>
              <a:rPr kumimoji="0" lang="en-US" sz="1400" b="0" i="0" u="none" strike="noStrike" kern="0" cap="none" spc="0" normalizeH="0" baseline="0" noProof="0" dirty="0" err="1">
                <a:ln>
                  <a:noFill/>
                </a:ln>
                <a:solidFill>
                  <a:prstClr val="black"/>
                </a:solidFill>
                <a:effectLst/>
                <a:uLnTx/>
                <a:uFillTx/>
                <a:latin typeface="Cambria" panose="02040503050406030204" pitchFamily="18" charset="0"/>
              </a:rPr>
              <a:t>DevOps</a:t>
            </a:r>
            <a:r>
              <a:rPr kumimoji="0" lang="en-US" sz="1400" b="0" i="0" u="none" strike="noStrike" kern="0" cap="none" spc="0" normalizeH="0" baseline="0" noProof="0" dirty="0">
                <a:ln>
                  <a:noFill/>
                </a:ln>
                <a:solidFill>
                  <a:prstClr val="black"/>
                </a:solidFill>
                <a:effectLst/>
                <a:uLnTx/>
                <a:uFillTx/>
                <a:latin typeface="Cambria" panose="02040503050406030204" pitchFamily="18" charset="0"/>
              </a:rPr>
              <a:t> and Agile through Design for Proactive Automation</a:t>
            </a:r>
            <a:endParaRPr kumimoji="0" lang="en-IN" sz="1400" b="0" i="0" u="none" strike="noStrike" kern="0" cap="none" spc="0" normalizeH="0" baseline="0" noProof="0" dirty="0">
              <a:ln>
                <a:noFill/>
              </a:ln>
              <a:solidFill>
                <a:prstClr val="black"/>
              </a:solidFill>
              <a:effectLst/>
              <a:uLnTx/>
              <a:uFillTx/>
              <a:latin typeface="Cambria" panose="02040503050406030204" pitchFamily="18" charset="0"/>
            </a:endParaRPr>
          </a:p>
        </p:txBody>
      </p:sp>
      <p:grpSp>
        <p:nvGrpSpPr>
          <p:cNvPr id="2" name="Group 1">
            <a:extLst>
              <a:ext uri="{FF2B5EF4-FFF2-40B4-BE49-F238E27FC236}">
                <a16:creationId xmlns:a16="http://schemas.microsoft.com/office/drawing/2014/main" id="{CEF0E7ED-167F-4F4B-A16A-0B43AE0D2534}"/>
              </a:ext>
            </a:extLst>
          </p:cNvPr>
          <p:cNvGrpSpPr/>
          <p:nvPr/>
        </p:nvGrpSpPr>
        <p:grpSpPr>
          <a:xfrm>
            <a:off x="1242971" y="1052736"/>
            <a:ext cx="9425029" cy="3720646"/>
            <a:chOff x="1242971" y="1052736"/>
            <a:chExt cx="9425029" cy="3720646"/>
          </a:xfrm>
        </p:grpSpPr>
        <p:grpSp>
          <p:nvGrpSpPr>
            <p:cNvPr id="39" name="Group 38"/>
            <p:cNvGrpSpPr/>
            <p:nvPr/>
          </p:nvGrpSpPr>
          <p:grpSpPr>
            <a:xfrm>
              <a:off x="1242971" y="1052736"/>
              <a:ext cx="9425029" cy="3720646"/>
              <a:chOff x="-173457" y="1622055"/>
              <a:chExt cx="9425029" cy="3720646"/>
            </a:xfrm>
          </p:grpSpPr>
          <p:sp>
            <p:nvSpPr>
              <p:cNvPr id="40" name="Shape 2153"/>
              <p:cNvSpPr/>
              <p:nvPr/>
            </p:nvSpPr>
            <p:spPr>
              <a:xfrm>
                <a:off x="3063854" y="1685613"/>
                <a:ext cx="3825153" cy="3443296"/>
              </a:xfrm>
              <a:custGeom>
                <a:avLst/>
                <a:gdLst/>
                <a:ahLst/>
                <a:cxnLst>
                  <a:cxn ang="0">
                    <a:pos x="wd2" y="hd2"/>
                  </a:cxn>
                  <a:cxn ang="5400000">
                    <a:pos x="wd2" y="hd2"/>
                  </a:cxn>
                  <a:cxn ang="10800000">
                    <a:pos x="wd2" y="hd2"/>
                  </a:cxn>
                  <a:cxn ang="16200000">
                    <a:pos x="wd2" y="hd2"/>
                  </a:cxn>
                </a:cxnLst>
                <a:rect l="0" t="0" r="r" b="b"/>
                <a:pathLst>
                  <a:path w="21600" h="21600" extrusionOk="0">
                    <a:moveTo>
                      <a:pt x="9691" y="0"/>
                    </a:moveTo>
                    <a:cubicBezTo>
                      <a:pt x="14962" y="0"/>
                      <a:pt x="19247" y="4690"/>
                      <a:pt x="19375" y="10530"/>
                    </a:cubicBezTo>
                    <a:lnTo>
                      <a:pt x="21600" y="10530"/>
                    </a:lnTo>
                    <a:lnTo>
                      <a:pt x="18065" y="16006"/>
                    </a:lnTo>
                    <a:lnTo>
                      <a:pt x="14627" y="10530"/>
                    </a:lnTo>
                    <a:lnTo>
                      <a:pt x="16952" y="10530"/>
                    </a:lnTo>
                    <a:cubicBezTo>
                      <a:pt x="16825" y="6181"/>
                      <a:pt x="13624" y="2699"/>
                      <a:pt x="9691" y="2699"/>
                    </a:cubicBezTo>
                    <a:cubicBezTo>
                      <a:pt x="5677" y="2699"/>
                      <a:pt x="2423" y="6327"/>
                      <a:pt x="2423" y="10799"/>
                    </a:cubicBezTo>
                    <a:cubicBezTo>
                      <a:pt x="2423" y="15273"/>
                      <a:pt x="5677" y="18901"/>
                      <a:pt x="9691" y="18901"/>
                    </a:cubicBezTo>
                    <a:cubicBezTo>
                      <a:pt x="11300" y="18901"/>
                      <a:pt x="12788" y="18315"/>
                      <a:pt x="13991" y="17329"/>
                    </a:cubicBezTo>
                    <a:lnTo>
                      <a:pt x="15657" y="19310"/>
                    </a:lnTo>
                    <a:cubicBezTo>
                      <a:pt x="14013" y="20745"/>
                      <a:pt x="11941" y="21600"/>
                      <a:pt x="9691" y="21600"/>
                    </a:cubicBezTo>
                    <a:cubicBezTo>
                      <a:pt x="4339" y="21600"/>
                      <a:pt x="0" y="16766"/>
                      <a:pt x="0" y="10799"/>
                    </a:cubicBezTo>
                    <a:cubicBezTo>
                      <a:pt x="0" y="4836"/>
                      <a:pt x="4339" y="0"/>
                      <a:pt x="9691" y="0"/>
                    </a:cubicBezTo>
                    <a:close/>
                  </a:path>
                </a:pathLst>
              </a:custGeom>
              <a:solidFill>
                <a:schemeClr val="bg1">
                  <a:lumMod val="95000"/>
                </a:schemeClr>
              </a:solidFill>
              <a:ln w="12700">
                <a:miter lim="400000"/>
              </a:ln>
            </p:spPr>
            <p:txBody>
              <a:bodyPr lIns="38100" tIns="38100" rIns="38100" bIns="38100" anchor="ctr"/>
              <a:lstStyle/>
              <a:p>
                <a:pPr marL="0" marR="0" lvl="0" indent="0" defTabSz="914400" eaLnBrk="1" fontAlgn="auto" latinLnBrk="0" hangingPunct="1">
                  <a:lnSpc>
                    <a:spcPct val="100000"/>
                  </a:lnSpc>
                  <a:spcBef>
                    <a:spcPts val="2000"/>
                  </a:spcBef>
                  <a:spcAft>
                    <a:spcPts val="0"/>
                  </a:spcAft>
                  <a:buClrTx/>
                  <a:buSzTx/>
                  <a:buFontTx/>
                  <a:buNone/>
                  <a:tabLst/>
                  <a:defRPr sz="2000">
                    <a:solidFill>
                      <a:srgbClr val="A6AAA9"/>
                    </a:solidFill>
                  </a:defRPr>
                </a:pPr>
                <a:endParaRPr kumimoji="0" sz="1000" b="0" i="0" u="none" strike="noStrike" kern="0" cap="none" spc="0" normalizeH="0" baseline="0" noProof="0" dirty="0">
                  <a:ln>
                    <a:noFill/>
                  </a:ln>
                  <a:solidFill>
                    <a:srgbClr val="A6AAA9"/>
                  </a:solidFill>
                  <a:effectLst/>
                  <a:uLnTx/>
                  <a:uFillTx/>
                  <a:latin typeface="Arial"/>
                </a:endParaRPr>
              </a:p>
            </p:txBody>
          </p:sp>
          <p:sp>
            <p:nvSpPr>
              <p:cNvPr id="41" name="Shape 2158"/>
              <p:cNvSpPr/>
              <p:nvPr/>
            </p:nvSpPr>
            <p:spPr>
              <a:xfrm>
                <a:off x="5167014" y="4523080"/>
                <a:ext cx="484518" cy="55947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5BC2AB"/>
              </a:solidFill>
              <a:ln w="12700" cap="flat">
                <a:noFill/>
                <a:miter lim="400000"/>
              </a:ln>
              <a:effectLst/>
            </p:spPr>
            <p:txBody>
              <a:bodyPr wrap="square" lIns="50800" tIns="50800" rIns="50800" bIns="50800" numCol="1"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dirty="0">
                  <a:ln>
                    <a:noFill/>
                  </a:ln>
                  <a:solidFill>
                    <a:prstClr val="black">
                      <a:lumMod val="95000"/>
                      <a:lumOff val="5000"/>
                    </a:prstClr>
                  </a:solidFill>
                  <a:effectLst/>
                  <a:uLnTx/>
                  <a:uFillTx/>
                  <a:latin typeface="Franklin Gothic Medium" panose="020B0603020102020204" pitchFamily="34" charset="0"/>
                </a:endParaRPr>
              </a:p>
            </p:txBody>
          </p:sp>
          <p:sp>
            <p:nvSpPr>
              <p:cNvPr id="42" name="Shape 2161"/>
              <p:cNvSpPr/>
              <p:nvPr/>
            </p:nvSpPr>
            <p:spPr>
              <a:xfrm>
                <a:off x="4178168" y="2696929"/>
                <a:ext cx="1230332" cy="142066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4F81BD">
                  <a:lumMod val="20000"/>
                  <a:lumOff val="80000"/>
                </a:srgbClr>
              </a:solidFill>
              <a:ln w="12700" cap="flat">
                <a:noFill/>
                <a:miter lim="400000"/>
              </a:ln>
              <a:effectLst/>
            </p:spPr>
            <p:txBody>
              <a:bodyPr wrap="square" lIns="50800" tIns="50800" rIns="50800" bIns="50800" numCol="1"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lumMod val="95000"/>
                      <a:lumOff val="5000"/>
                    </a:prstClr>
                  </a:solidFill>
                  <a:effectLst/>
                  <a:uLnTx/>
                  <a:uFillTx/>
                  <a:latin typeface="Franklin Gothic Medium" panose="020B0603020102020204" pitchFamily="34" charset="0"/>
                </a:endParaRPr>
              </a:p>
            </p:txBody>
          </p:sp>
          <p:sp>
            <p:nvSpPr>
              <p:cNvPr id="43" name="Shape 2164"/>
              <p:cNvSpPr/>
              <p:nvPr/>
            </p:nvSpPr>
            <p:spPr>
              <a:xfrm>
                <a:off x="3935910" y="4523644"/>
                <a:ext cx="484518" cy="55947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7483C0"/>
              </a:solidFill>
              <a:ln w="12700" cap="flat">
                <a:noFill/>
                <a:miter lim="400000"/>
              </a:ln>
              <a:effectLst/>
            </p:spPr>
            <p:txBody>
              <a:bodyPr wrap="square" lIns="50800" tIns="50800" rIns="50800" bIns="50800" numCol="1"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dirty="0">
                  <a:ln>
                    <a:noFill/>
                  </a:ln>
                  <a:solidFill>
                    <a:prstClr val="black">
                      <a:lumMod val="95000"/>
                      <a:lumOff val="5000"/>
                    </a:prstClr>
                  </a:solidFill>
                  <a:effectLst/>
                  <a:uLnTx/>
                  <a:uFillTx/>
                  <a:latin typeface="Franklin Gothic Medium" panose="020B0603020102020204" pitchFamily="34" charset="0"/>
                </a:endParaRPr>
              </a:p>
            </p:txBody>
          </p:sp>
          <p:sp>
            <p:nvSpPr>
              <p:cNvPr id="44" name="Shape 2167"/>
              <p:cNvSpPr/>
              <p:nvPr/>
            </p:nvSpPr>
            <p:spPr>
              <a:xfrm>
                <a:off x="3169738" y="3678725"/>
                <a:ext cx="484517" cy="55947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787272"/>
              </a:solidFill>
              <a:ln w="12700" cap="flat">
                <a:noFill/>
                <a:miter lim="400000"/>
              </a:ln>
              <a:effectLst/>
            </p:spPr>
            <p:txBody>
              <a:bodyPr wrap="square" lIns="50800" tIns="50800" rIns="50800" bIns="50800" numCol="1"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dirty="0">
                  <a:ln>
                    <a:noFill/>
                  </a:ln>
                  <a:solidFill>
                    <a:prstClr val="black">
                      <a:lumMod val="95000"/>
                      <a:lumOff val="5000"/>
                    </a:prstClr>
                  </a:solidFill>
                  <a:effectLst/>
                  <a:uLnTx/>
                  <a:uFillTx/>
                  <a:latin typeface="Franklin Gothic Medium" panose="020B0603020102020204" pitchFamily="34" charset="0"/>
                </a:endParaRPr>
              </a:p>
            </p:txBody>
          </p:sp>
          <p:sp>
            <p:nvSpPr>
              <p:cNvPr id="45" name="Shape 2170"/>
              <p:cNvSpPr/>
              <p:nvPr/>
            </p:nvSpPr>
            <p:spPr>
              <a:xfrm>
                <a:off x="3169738" y="2563396"/>
                <a:ext cx="484517" cy="55947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88A6C0"/>
              </a:solidFill>
              <a:ln w="12700" cap="flat">
                <a:noFill/>
                <a:miter lim="400000"/>
              </a:ln>
              <a:effectLst/>
            </p:spPr>
            <p:txBody>
              <a:bodyPr wrap="square" lIns="50800" tIns="50800" rIns="50800" bIns="50800" numCol="1"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bg1"/>
                    </a:solidFill>
                    <a:effectLst/>
                    <a:uLnTx/>
                    <a:uFillTx/>
                    <a:latin typeface="Franklin Gothic Medium" panose="020B0603020102020204" pitchFamily="34" charset="0"/>
                  </a:rPr>
                  <a:t>4</a:t>
                </a:r>
                <a:endParaRPr kumimoji="0" sz="1400" b="0" i="0" u="none" strike="noStrike" kern="0" cap="none" spc="0" normalizeH="0" baseline="0" noProof="0" dirty="0">
                  <a:ln>
                    <a:noFill/>
                  </a:ln>
                  <a:solidFill>
                    <a:schemeClr val="bg1"/>
                  </a:solidFill>
                  <a:effectLst/>
                  <a:uLnTx/>
                  <a:uFillTx/>
                  <a:latin typeface="Franklin Gothic Medium" panose="020B0603020102020204" pitchFamily="34" charset="0"/>
                </a:endParaRPr>
              </a:p>
            </p:txBody>
          </p:sp>
          <p:sp>
            <p:nvSpPr>
              <p:cNvPr id="46" name="Shape 2173"/>
              <p:cNvSpPr/>
              <p:nvPr/>
            </p:nvSpPr>
            <p:spPr>
              <a:xfrm>
                <a:off x="3936773" y="1731407"/>
                <a:ext cx="484518" cy="55947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7483C0"/>
              </a:solidFill>
              <a:ln w="12700" cap="flat">
                <a:noFill/>
                <a:miter lim="400000"/>
              </a:ln>
              <a:effectLst/>
            </p:spPr>
            <p:txBody>
              <a:bodyPr wrap="square" lIns="50800" tIns="50800" rIns="50800" bIns="50800" numCol="1"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dirty="0">
                  <a:ln>
                    <a:noFill/>
                  </a:ln>
                  <a:solidFill>
                    <a:prstClr val="black">
                      <a:lumMod val="95000"/>
                      <a:lumOff val="5000"/>
                    </a:prstClr>
                  </a:solidFill>
                  <a:effectLst/>
                  <a:uLnTx/>
                  <a:uFillTx/>
                  <a:latin typeface="Franklin Gothic Medium" panose="020B0603020102020204" pitchFamily="34" charset="0"/>
                </a:endParaRPr>
              </a:p>
            </p:txBody>
          </p:sp>
          <p:sp>
            <p:nvSpPr>
              <p:cNvPr id="47" name="Shape 2176"/>
              <p:cNvSpPr/>
              <p:nvPr/>
            </p:nvSpPr>
            <p:spPr>
              <a:xfrm>
                <a:off x="5167014" y="1736104"/>
                <a:ext cx="484518" cy="55947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364A5B"/>
              </a:solidFill>
              <a:ln w="12700" cap="flat">
                <a:noFill/>
                <a:miter lim="400000"/>
              </a:ln>
              <a:effectLst/>
            </p:spPr>
            <p:txBody>
              <a:bodyPr wrap="square" lIns="50800" tIns="50800" rIns="50800" bIns="50800" numCol="1"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dirty="0">
                  <a:ln>
                    <a:noFill/>
                  </a:ln>
                  <a:solidFill>
                    <a:prstClr val="black">
                      <a:lumMod val="95000"/>
                      <a:lumOff val="5000"/>
                    </a:prstClr>
                  </a:solidFill>
                  <a:effectLst/>
                  <a:uLnTx/>
                  <a:uFillTx/>
                  <a:latin typeface="Franklin Gothic Medium" panose="020B0603020102020204" pitchFamily="34" charset="0"/>
                </a:endParaRPr>
              </a:p>
            </p:txBody>
          </p:sp>
          <p:sp>
            <p:nvSpPr>
              <p:cNvPr id="48" name="Shape 2179"/>
              <p:cNvSpPr/>
              <p:nvPr/>
            </p:nvSpPr>
            <p:spPr>
              <a:xfrm>
                <a:off x="5932414" y="2563396"/>
                <a:ext cx="484518" cy="55947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5BC2AB"/>
              </a:solidFill>
              <a:ln w="12700" cap="flat">
                <a:noFill/>
                <a:miter lim="400000"/>
              </a:ln>
              <a:effectLst/>
            </p:spPr>
            <p:txBody>
              <a:bodyPr wrap="square" lIns="50800" tIns="50800" rIns="50800" bIns="50800" numCol="1"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dirty="0">
                  <a:ln>
                    <a:noFill/>
                  </a:ln>
                  <a:solidFill>
                    <a:prstClr val="black">
                      <a:lumMod val="95000"/>
                      <a:lumOff val="5000"/>
                    </a:prstClr>
                  </a:solidFill>
                  <a:effectLst/>
                  <a:uLnTx/>
                  <a:uFillTx/>
                  <a:latin typeface="Franklin Gothic Medium" panose="020B0603020102020204" pitchFamily="34" charset="0"/>
                </a:endParaRPr>
              </a:p>
            </p:txBody>
          </p:sp>
          <p:sp>
            <p:nvSpPr>
              <p:cNvPr id="49" name="Shape 2182"/>
              <p:cNvSpPr/>
              <p:nvPr/>
            </p:nvSpPr>
            <p:spPr>
              <a:xfrm>
                <a:off x="6032922" y="3678725"/>
                <a:ext cx="484518" cy="55947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97B6D2"/>
              </a:solidFill>
              <a:ln w="12700" cap="flat">
                <a:noFill/>
                <a:miter lim="400000"/>
              </a:ln>
              <a:effectLst/>
            </p:spPr>
            <p:txBody>
              <a:bodyPr wrap="square" lIns="50800" tIns="50800" rIns="50800" bIns="50800" numCol="1"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dirty="0">
                  <a:ln>
                    <a:noFill/>
                  </a:ln>
                  <a:solidFill>
                    <a:prstClr val="black">
                      <a:lumMod val="95000"/>
                      <a:lumOff val="5000"/>
                    </a:prstClr>
                  </a:solidFill>
                  <a:effectLst/>
                  <a:uLnTx/>
                  <a:uFillTx/>
                  <a:latin typeface="Franklin Gothic Medium" panose="020B0603020102020204" pitchFamily="34" charset="0"/>
                </a:endParaRPr>
              </a:p>
            </p:txBody>
          </p:sp>
          <p:sp>
            <p:nvSpPr>
              <p:cNvPr id="50" name="Text Placeholder 15"/>
              <p:cNvSpPr txBox="1">
                <a:spLocks/>
              </p:cNvSpPr>
              <p:nvPr/>
            </p:nvSpPr>
            <p:spPr>
              <a:xfrm>
                <a:off x="5932414" y="4680011"/>
                <a:ext cx="3149317" cy="621198"/>
              </a:xfrm>
              <a:prstGeom prst="rect">
                <a:avLst/>
              </a:prstGeom>
            </p:spPr>
            <p:txBody>
              <a:bodyPr/>
              <a:lstStyle>
                <a:lvl1pPr marL="342892" indent="-342892"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ea typeface="+mn-ea"/>
                    <a:cs typeface="+mn-cs"/>
                  </a:defRPr>
                </a:lvl1pPr>
                <a:lvl2pPr marL="742931" indent="-285743" algn="l" rtl="0" eaLnBrk="1" fontAlgn="base" hangingPunct="1">
                  <a:spcBef>
                    <a:spcPct val="20000"/>
                  </a:spcBef>
                  <a:spcAft>
                    <a:spcPct val="0"/>
                  </a:spcAft>
                  <a:buClr>
                    <a:srgbClr val="FA8900"/>
                  </a:buClr>
                  <a:buSzPct val="80000"/>
                  <a:buFont typeface="Wingdings" pitchFamily="2" charset="2"/>
                  <a:buChar char="l"/>
                  <a:defRPr sz="2800" b="1">
                    <a:solidFill>
                      <a:schemeClr val="tx1"/>
                    </a:solidFill>
                    <a:latin typeface="+mn-lt"/>
                  </a:defRPr>
                </a:lvl2pPr>
                <a:lvl3pPr marL="1142972"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3pPr>
                <a:lvl4pPr marL="1600160"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4pPr>
                <a:lvl5pPr marL="2057348"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5pPr>
                <a:lvl6pPr marL="2514537"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6pPr>
                <a:lvl7pPr marL="2971726"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7pPr>
                <a:lvl8pPr marL="3428915"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8pPr>
                <a:lvl9pPr marL="3886103"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9pPr>
              </a:lstStyle>
              <a:p>
                <a:pPr marL="0" marR="0" lvl="0" indent="0" algn="l" defTabSz="914400" rtl="0" eaLnBrk="1" fontAlgn="base" latinLnBrk="0" hangingPunct="1">
                  <a:lnSpc>
                    <a:spcPct val="100000"/>
                  </a:lnSpc>
                  <a:spcBef>
                    <a:spcPct val="20000"/>
                  </a:spcBef>
                  <a:spcAft>
                    <a:spcPct val="0"/>
                  </a:spcAft>
                  <a:buClr>
                    <a:srgbClr val="FA8900"/>
                  </a:buClr>
                  <a:buSzPct val="80000"/>
                  <a:buFont typeface="Wingdings" pitchFamily="2" charset="2"/>
                  <a:buNone/>
                  <a:tabLst/>
                  <a:defRPr/>
                </a:pPr>
                <a:r>
                  <a:rPr kumimoji="0" lang="en-GB" sz="1000" b="1" i="0" u="none" strike="noStrike" kern="0" cap="none" spc="0" normalizeH="0" baseline="0" noProof="0" dirty="0">
                    <a:ln>
                      <a:noFill/>
                    </a:ln>
                    <a:solidFill>
                      <a:srgbClr val="5BC2AB"/>
                    </a:solidFill>
                    <a:effectLst/>
                    <a:uLnTx/>
                    <a:uFillTx/>
                    <a:latin typeface="Arial"/>
                    <a:ea typeface=""/>
                    <a:cs typeface=""/>
                  </a:rPr>
                  <a:t>DUE DILIGENCE</a:t>
                </a:r>
              </a:p>
              <a:p>
                <a:pPr marL="0" marR="0" lvl="0" indent="0" algn="l" defTabSz="914400" rtl="0" eaLnBrk="1" fontAlgn="base" latinLnBrk="0" hangingPunct="1">
                  <a:lnSpc>
                    <a:spcPct val="100000"/>
                  </a:lnSpc>
                  <a:spcBef>
                    <a:spcPct val="20000"/>
                  </a:spcBef>
                  <a:spcAft>
                    <a:spcPct val="0"/>
                  </a:spcAft>
                  <a:buClr>
                    <a:srgbClr val="FA8900"/>
                  </a:buClr>
                  <a:buSzPct val="80000"/>
                  <a:buFont typeface="Wingdings" pitchFamily="2" charset="2"/>
                  <a:buNone/>
                  <a:tabLst/>
                  <a:defRPr/>
                </a:pPr>
                <a:r>
                  <a:rPr kumimoji="0" lang="en-GB" sz="1000" b="0" i="0" u="none" strike="noStrike" kern="0" cap="none" spc="0" normalizeH="0" baseline="0" noProof="0" dirty="0">
                    <a:ln>
                      <a:noFill/>
                    </a:ln>
                    <a:solidFill>
                      <a:prstClr val="black"/>
                    </a:solidFill>
                    <a:effectLst/>
                    <a:uLnTx/>
                    <a:uFillTx/>
                    <a:latin typeface="Arial"/>
                    <a:ea typeface=""/>
                    <a:cs typeface=""/>
                  </a:rPr>
                  <a:t>Understand Platform/Architecture of the Applications and select Automation tool best suited</a:t>
                </a:r>
              </a:p>
            </p:txBody>
          </p:sp>
          <p:sp>
            <p:nvSpPr>
              <p:cNvPr id="51" name="Text Placeholder 17"/>
              <p:cNvSpPr txBox="1">
                <a:spLocks/>
              </p:cNvSpPr>
              <p:nvPr/>
            </p:nvSpPr>
            <p:spPr>
              <a:xfrm>
                <a:off x="5167014" y="4567645"/>
                <a:ext cx="484518" cy="513363"/>
              </a:xfrm>
              <a:prstGeom prst="rect">
                <a:avLst/>
              </a:prstGeom>
            </p:spPr>
            <p:txBody>
              <a:bodyPr anchor="ctr"/>
              <a:lstStyle>
                <a:lvl1pPr marL="342892" indent="-342892"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ea typeface="+mn-ea"/>
                    <a:cs typeface="+mn-cs"/>
                  </a:defRPr>
                </a:lvl1pPr>
                <a:lvl2pPr marL="742931" indent="-285743" algn="l" rtl="0" eaLnBrk="1" fontAlgn="base" hangingPunct="1">
                  <a:spcBef>
                    <a:spcPct val="20000"/>
                  </a:spcBef>
                  <a:spcAft>
                    <a:spcPct val="0"/>
                  </a:spcAft>
                  <a:buClr>
                    <a:srgbClr val="FA8900"/>
                  </a:buClr>
                  <a:buSzPct val="80000"/>
                  <a:buFont typeface="Wingdings" pitchFamily="2" charset="2"/>
                  <a:buChar char="l"/>
                  <a:defRPr sz="2800" b="1">
                    <a:solidFill>
                      <a:schemeClr val="tx1"/>
                    </a:solidFill>
                    <a:latin typeface="+mn-lt"/>
                  </a:defRPr>
                </a:lvl2pPr>
                <a:lvl3pPr marL="1142972"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3pPr>
                <a:lvl4pPr marL="1600160"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4pPr>
                <a:lvl5pPr marL="2057348"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5pPr>
                <a:lvl6pPr marL="2514537"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6pPr>
                <a:lvl7pPr marL="2971726"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7pPr>
                <a:lvl8pPr marL="3428915"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8pPr>
                <a:lvl9pPr marL="3886103"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9pPr>
              </a:lstStyle>
              <a:p>
                <a:pPr marL="0" marR="0" lvl="0" indent="0" algn="ctr" defTabSz="914400" rtl="0" eaLnBrk="1" fontAlgn="base" latinLnBrk="0" hangingPunct="1">
                  <a:lnSpc>
                    <a:spcPct val="100000"/>
                  </a:lnSpc>
                  <a:spcBef>
                    <a:spcPct val="20000"/>
                  </a:spcBef>
                  <a:spcAft>
                    <a:spcPct val="0"/>
                  </a:spcAft>
                  <a:buClr>
                    <a:srgbClr val="FA8900"/>
                  </a:buClr>
                  <a:buSzPct val="80000"/>
                  <a:buFont typeface="Wingdings" pitchFamily="2" charset="2"/>
                  <a:buNone/>
                  <a:tabLst/>
                  <a:defRPr/>
                </a:pPr>
                <a:r>
                  <a:rPr kumimoji="0" lang="en-US" sz="1400" b="0" i="0" u="none" strike="noStrike" kern="0" cap="none" spc="0" normalizeH="0" baseline="0" noProof="0" dirty="0">
                    <a:ln>
                      <a:noFill/>
                    </a:ln>
                    <a:solidFill>
                      <a:schemeClr val="bg1"/>
                    </a:solidFill>
                    <a:effectLst/>
                    <a:uLnTx/>
                    <a:uFillTx/>
                    <a:latin typeface="Franklin Gothic Medium" panose="020B0603020102020204" pitchFamily="34" charset="0"/>
                    <a:ea typeface=""/>
                    <a:cs typeface=""/>
                  </a:rPr>
                  <a:t>1</a:t>
                </a:r>
                <a:endParaRPr kumimoji="0" lang="en-GB" sz="1400" b="0" i="0" u="none" strike="noStrike" kern="0" cap="none" spc="0" normalizeH="0" baseline="0" noProof="0" dirty="0">
                  <a:ln>
                    <a:noFill/>
                  </a:ln>
                  <a:solidFill>
                    <a:schemeClr val="bg1"/>
                  </a:solidFill>
                  <a:effectLst/>
                  <a:uLnTx/>
                  <a:uFillTx/>
                  <a:latin typeface="Franklin Gothic Medium" panose="020B0603020102020204" pitchFamily="34" charset="0"/>
                  <a:ea typeface=""/>
                  <a:cs typeface=""/>
                </a:endParaRPr>
              </a:p>
            </p:txBody>
          </p:sp>
          <p:sp>
            <p:nvSpPr>
              <p:cNvPr id="52" name="Text Placeholder 17"/>
              <p:cNvSpPr txBox="1">
                <a:spLocks/>
              </p:cNvSpPr>
              <p:nvPr/>
            </p:nvSpPr>
            <p:spPr>
              <a:xfrm>
                <a:off x="3935910" y="4567645"/>
                <a:ext cx="484518" cy="513363"/>
              </a:xfrm>
              <a:prstGeom prst="rect">
                <a:avLst/>
              </a:prstGeom>
            </p:spPr>
            <p:txBody>
              <a:bodyPr anchor="ctr"/>
              <a:lstStyle>
                <a:lvl1pPr marL="342892" indent="-342892"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ea typeface="+mn-ea"/>
                    <a:cs typeface="+mn-cs"/>
                  </a:defRPr>
                </a:lvl1pPr>
                <a:lvl2pPr marL="742931" indent="-285743" algn="l" rtl="0" eaLnBrk="1" fontAlgn="base" hangingPunct="1">
                  <a:spcBef>
                    <a:spcPct val="20000"/>
                  </a:spcBef>
                  <a:spcAft>
                    <a:spcPct val="0"/>
                  </a:spcAft>
                  <a:buClr>
                    <a:srgbClr val="FA8900"/>
                  </a:buClr>
                  <a:buSzPct val="80000"/>
                  <a:buFont typeface="Wingdings" pitchFamily="2" charset="2"/>
                  <a:buChar char="l"/>
                  <a:defRPr sz="2800" b="1">
                    <a:solidFill>
                      <a:schemeClr val="tx1"/>
                    </a:solidFill>
                    <a:latin typeface="+mn-lt"/>
                  </a:defRPr>
                </a:lvl2pPr>
                <a:lvl3pPr marL="1142972"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3pPr>
                <a:lvl4pPr marL="1600160"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4pPr>
                <a:lvl5pPr marL="2057348"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5pPr>
                <a:lvl6pPr marL="2514537"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6pPr>
                <a:lvl7pPr marL="2971726"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7pPr>
                <a:lvl8pPr marL="3428915"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8pPr>
                <a:lvl9pPr marL="3886103"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9pPr>
              </a:lstStyle>
              <a:p>
                <a:pPr marL="0" marR="0" lvl="0" indent="0" algn="ctr" defTabSz="914400" rtl="0" eaLnBrk="1" fontAlgn="base" latinLnBrk="0" hangingPunct="1">
                  <a:lnSpc>
                    <a:spcPct val="100000"/>
                  </a:lnSpc>
                  <a:spcBef>
                    <a:spcPct val="20000"/>
                  </a:spcBef>
                  <a:spcAft>
                    <a:spcPct val="0"/>
                  </a:spcAft>
                  <a:buClr>
                    <a:srgbClr val="FA8900"/>
                  </a:buClr>
                  <a:buSzPct val="80000"/>
                  <a:buFont typeface="Wingdings" pitchFamily="2" charset="2"/>
                  <a:buNone/>
                  <a:tabLst/>
                  <a:defRPr/>
                </a:pPr>
                <a:r>
                  <a:rPr kumimoji="0" lang="en-US" sz="1400" b="0" i="0" u="none" strike="noStrike" kern="0" cap="none" spc="0" normalizeH="0" baseline="0" noProof="0" dirty="0">
                    <a:ln>
                      <a:noFill/>
                    </a:ln>
                    <a:solidFill>
                      <a:schemeClr val="bg1"/>
                    </a:solidFill>
                    <a:effectLst/>
                    <a:uLnTx/>
                    <a:uFillTx/>
                    <a:latin typeface="Franklin Gothic Medium" panose="020B0603020102020204" pitchFamily="34" charset="0"/>
                    <a:ea typeface=""/>
                    <a:cs typeface=""/>
                  </a:rPr>
                  <a:t>2</a:t>
                </a:r>
                <a:endParaRPr kumimoji="0" lang="en-GB" sz="1400" b="0" i="0" u="none" strike="noStrike" kern="0" cap="none" spc="0" normalizeH="0" baseline="0" noProof="0" dirty="0">
                  <a:ln>
                    <a:noFill/>
                  </a:ln>
                  <a:solidFill>
                    <a:schemeClr val="bg1"/>
                  </a:solidFill>
                  <a:effectLst/>
                  <a:uLnTx/>
                  <a:uFillTx/>
                  <a:latin typeface="Franklin Gothic Medium" panose="020B0603020102020204" pitchFamily="34" charset="0"/>
                  <a:ea typeface=""/>
                  <a:cs typeface=""/>
                </a:endParaRPr>
              </a:p>
            </p:txBody>
          </p:sp>
          <p:sp>
            <p:nvSpPr>
              <p:cNvPr id="55" name="Text Placeholder 17"/>
              <p:cNvSpPr txBox="1">
                <a:spLocks/>
              </p:cNvSpPr>
              <p:nvPr/>
            </p:nvSpPr>
            <p:spPr>
              <a:xfrm>
                <a:off x="5167014" y="1755683"/>
                <a:ext cx="484518" cy="513363"/>
              </a:xfrm>
              <a:prstGeom prst="rect">
                <a:avLst/>
              </a:prstGeom>
            </p:spPr>
            <p:txBody>
              <a:bodyPr anchor="ctr"/>
              <a:lstStyle>
                <a:lvl1pPr marL="342892" indent="-342892"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ea typeface="+mn-ea"/>
                    <a:cs typeface="+mn-cs"/>
                  </a:defRPr>
                </a:lvl1pPr>
                <a:lvl2pPr marL="742931" indent="-285743" algn="l" rtl="0" eaLnBrk="1" fontAlgn="base" hangingPunct="1">
                  <a:spcBef>
                    <a:spcPct val="20000"/>
                  </a:spcBef>
                  <a:spcAft>
                    <a:spcPct val="0"/>
                  </a:spcAft>
                  <a:buClr>
                    <a:srgbClr val="FA8900"/>
                  </a:buClr>
                  <a:buSzPct val="80000"/>
                  <a:buFont typeface="Wingdings" pitchFamily="2" charset="2"/>
                  <a:buChar char="l"/>
                  <a:defRPr sz="2800" b="1">
                    <a:solidFill>
                      <a:schemeClr val="tx1"/>
                    </a:solidFill>
                    <a:latin typeface="+mn-lt"/>
                  </a:defRPr>
                </a:lvl2pPr>
                <a:lvl3pPr marL="1142972"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3pPr>
                <a:lvl4pPr marL="1600160"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4pPr>
                <a:lvl5pPr marL="2057348"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5pPr>
                <a:lvl6pPr marL="2514537"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6pPr>
                <a:lvl7pPr marL="2971726"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7pPr>
                <a:lvl8pPr marL="3428915"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8pPr>
                <a:lvl9pPr marL="3886103"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9pPr>
              </a:lstStyle>
              <a:p>
                <a:pPr marL="0" marR="0" lvl="0" indent="0" algn="ctr" defTabSz="914400" rtl="0" eaLnBrk="1" fontAlgn="base" latinLnBrk="0" hangingPunct="1">
                  <a:lnSpc>
                    <a:spcPct val="100000"/>
                  </a:lnSpc>
                  <a:spcBef>
                    <a:spcPct val="20000"/>
                  </a:spcBef>
                  <a:spcAft>
                    <a:spcPct val="0"/>
                  </a:spcAft>
                  <a:buClr>
                    <a:srgbClr val="FA8900"/>
                  </a:buClr>
                  <a:buSzPct val="80000"/>
                  <a:buFont typeface="Wingdings" pitchFamily="2" charset="2"/>
                  <a:buNone/>
                  <a:tabLst/>
                  <a:defRPr/>
                </a:pPr>
                <a:r>
                  <a:rPr kumimoji="0" lang="en-US" sz="1400" b="0" i="0" u="none" strike="noStrike" kern="0" cap="none" spc="0" normalizeH="0" baseline="0" noProof="0" dirty="0">
                    <a:ln>
                      <a:noFill/>
                    </a:ln>
                    <a:solidFill>
                      <a:schemeClr val="bg1"/>
                    </a:solidFill>
                    <a:effectLst/>
                    <a:uLnTx/>
                    <a:uFillTx/>
                    <a:latin typeface="Franklin Gothic Medium" panose="020B0603020102020204" pitchFamily="34" charset="0"/>
                    <a:ea typeface=""/>
                    <a:cs typeface=""/>
                  </a:rPr>
                  <a:t>6</a:t>
                </a:r>
                <a:endParaRPr kumimoji="0" lang="en-GB" sz="1400" b="0" i="0" u="none" strike="noStrike" kern="0" cap="none" spc="0" normalizeH="0" baseline="0" noProof="0" dirty="0">
                  <a:ln>
                    <a:noFill/>
                  </a:ln>
                  <a:solidFill>
                    <a:schemeClr val="bg1"/>
                  </a:solidFill>
                  <a:effectLst/>
                  <a:uLnTx/>
                  <a:uFillTx/>
                  <a:latin typeface="Franklin Gothic Medium" panose="020B0603020102020204" pitchFamily="34" charset="0"/>
                  <a:ea typeface=""/>
                  <a:cs typeface=""/>
                </a:endParaRPr>
              </a:p>
            </p:txBody>
          </p:sp>
          <p:sp>
            <p:nvSpPr>
              <p:cNvPr id="56" name="Text Placeholder 17"/>
              <p:cNvSpPr txBox="1">
                <a:spLocks/>
              </p:cNvSpPr>
              <p:nvPr/>
            </p:nvSpPr>
            <p:spPr>
              <a:xfrm>
                <a:off x="3935910" y="1755683"/>
                <a:ext cx="484518" cy="513363"/>
              </a:xfrm>
              <a:prstGeom prst="rect">
                <a:avLst/>
              </a:prstGeom>
            </p:spPr>
            <p:txBody>
              <a:bodyPr anchor="ctr"/>
              <a:lstStyle>
                <a:lvl1pPr marL="342892" indent="-342892"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ea typeface="+mn-ea"/>
                    <a:cs typeface="+mn-cs"/>
                  </a:defRPr>
                </a:lvl1pPr>
                <a:lvl2pPr marL="742931" indent="-285743" algn="l" rtl="0" eaLnBrk="1" fontAlgn="base" hangingPunct="1">
                  <a:spcBef>
                    <a:spcPct val="20000"/>
                  </a:spcBef>
                  <a:spcAft>
                    <a:spcPct val="0"/>
                  </a:spcAft>
                  <a:buClr>
                    <a:srgbClr val="FA8900"/>
                  </a:buClr>
                  <a:buSzPct val="80000"/>
                  <a:buFont typeface="Wingdings" pitchFamily="2" charset="2"/>
                  <a:buChar char="l"/>
                  <a:defRPr sz="2800" b="1">
                    <a:solidFill>
                      <a:schemeClr val="tx1"/>
                    </a:solidFill>
                    <a:latin typeface="+mn-lt"/>
                  </a:defRPr>
                </a:lvl2pPr>
                <a:lvl3pPr marL="1142972"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3pPr>
                <a:lvl4pPr marL="1600160"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4pPr>
                <a:lvl5pPr marL="2057348"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5pPr>
                <a:lvl6pPr marL="2514537"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6pPr>
                <a:lvl7pPr marL="2971726"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7pPr>
                <a:lvl8pPr marL="3428915"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8pPr>
                <a:lvl9pPr marL="3886103"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9pPr>
              </a:lstStyle>
              <a:p>
                <a:pPr marL="0" marR="0" lvl="0" indent="0" algn="ctr" defTabSz="914400" rtl="0" eaLnBrk="1" fontAlgn="base" latinLnBrk="0" hangingPunct="1">
                  <a:lnSpc>
                    <a:spcPct val="100000"/>
                  </a:lnSpc>
                  <a:spcBef>
                    <a:spcPct val="20000"/>
                  </a:spcBef>
                  <a:spcAft>
                    <a:spcPct val="0"/>
                  </a:spcAft>
                  <a:buClr>
                    <a:srgbClr val="FA8900"/>
                  </a:buClr>
                  <a:buSzPct val="80000"/>
                  <a:buFont typeface="Wingdings" pitchFamily="2" charset="2"/>
                  <a:buNone/>
                  <a:tabLst/>
                  <a:defRPr/>
                </a:pPr>
                <a:r>
                  <a:rPr kumimoji="0" lang="en-US" sz="1400" b="0" i="0" u="none" strike="noStrike" kern="0" cap="none" spc="0" normalizeH="0" baseline="0" noProof="0" dirty="0">
                    <a:ln>
                      <a:noFill/>
                    </a:ln>
                    <a:solidFill>
                      <a:schemeClr val="bg1"/>
                    </a:solidFill>
                    <a:effectLst/>
                    <a:uLnTx/>
                    <a:uFillTx/>
                    <a:latin typeface="Franklin Gothic Medium" panose="020B0603020102020204" pitchFamily="34" charset="0"/>
                    <a:ea typeface=""/>
                    <a:cs typeface=""/>
                  </a:rPr>
                  <a:t>5</a:t>
                </a:r>
                <a:endParaRPr kumimoji="0" lang="en-GB" sz="1400" b="0" i="0" u="none" strike="noStrike" kern="0" cap="none" spc="0" normalizeH="0" baseline="0" noProof="0" dirty="0">
                  <a:ln>
                    <a:noFill/>
                  </a:ln>
                  <a:solidFill>
                    <a:schemeClr val="bg1"/>
                  </a:solidFill>
                  <a:effectLst/>
                  <a:uLnTx/>
                  <a:uFillTx/>
                  <a:latin typeface="Franklin Gothic Medium" panose="020B0603020102020204" pitchFamily="34" charset="0"/>
                  <a:ea typeface=""/>
                  <a:cs typeface=""/>
                </a:endParaRPr>
              </a:p>
            </p:txBody>
          </p:sp>
          <p:sp>
            <p:nvSpPr>
              <p:cNvPr id="57" name="Text Placeholder 17"/>
              <p:cNvSpPr txBox="1">
                <a:spLocks/>
              </p:cNvSpPr>
              <p:nvPr/>
            </p:nvSpPr>
            <p:spPr>
              <a:xfrm>
                <a:off x="5932414" y="2601498"/>
                <a:ext cx="484518" cy="513363"/>
              </a:xfrm>
              <a:prstGeom prst="rect">
                <a:avLst/>
              </a:prstGeom>
            </p:spPr>
            <p:txBody>
              <a:bodyPr anchor="ctr"/>
              <a:lstStyle>
                <a:lvl1pPr marL="342892" indent="-342892"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ea typeface="+mn-ea"/>
                    <a:cs typeface="+mn-cs"/>
                  </a:defRPr>
                </a:lvl1pPr>
                <a:lvl2pPr marL="742931" indent="-285743" algn="l" rtl="0" eaLnBrk="1" fontAlgn="base" hangingPunct="1">
                  <a:spcBef>
                    <a:spcPct val="20000"/>
                  </a:spcBef>
                  <a:spcAft>
                    <a:spcPct val="0"/>
                  </a:spcAft>
                  <a:buClr>
                    <a:srgbClr val="FA8900"/>
                  </a:buClr>
                  <a:buSzPct val="80000"/>
                  <a:buFont typeface="Wingdings" pitchFamily="2" charset="2"/>
                  <a:buChar char="l"/>
                  <a:defRPr sz="2800" b="1">
                    <a:solidFill>
                      <a:schemeClr val="tx1"/>
                    </a:solidFill>
                    <a:latin typeface="+mn-lt"/>
                  </a:defRPr>
                </a:lvl2pPr>
                <a:lvl3pPr marL="1142972"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3pPr>
                <a:lvl4pPr marL="1600160"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4pPr>
                <a:lvl5pPr marL="2057348"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5pPr>
                <a:lvl6pPr marL="2514537"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6pPr>
                <a:lvl7pPr marL="2971726"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7pPr>
                <a:lvl8pPr marL="3428915"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8pPr>
                <a:lvl9pPr marL="3886103"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9pPr>
              </a:lstStyle>
              <a:p>
                <a:pPr marL="0" marR="0" lvl="0" indent="0" algn="ctr" defTabSz="914400" rtl="0" eaLnBrk="1" fontAlgn="base" latinLnBrk="0" hangingPunct="1">
                  <a:lnSpc>
                    <a:spcPct val="100000"/>
                  </a:lnSpc>
                  <a:spcBef>
                    <a:spcPct val="20000"/>
                  </a:spcBef>
                  <a:spcAft>
                    <a:spcPct val="0"/>
                  </a:spcAft>
                  <a:buClr>
                    <a:srgbClr val="FA8900"/>
                  </a:buClr>
                  <a:buSzPct val="80000"/>
                  <a:buFont typeface="Wingdings" pitchFamily="2" charset="2"/>
                  <a:buNone/>
                  <a:tabLst/>
                  <a:defRPr/>
                </a:pPr>
                <a:r>
                  <a:rPr kumimoji="0" lang="en-US" sz="1400" b="0" i="0" u="none" strike="noStrike" kern="0" cap="none" spc="0" normalizeH="0" baseline="0" noProof="0" dirty="0">
                    <a:ln>
                      <a:noFill/>
                    </a:ln>
                    <a:solidFill>
                      <a:schemeClr val="bg1"/>
                    </a:solidFill>
                    <a:effectLst/>
                    <a:uLnTx/>
                    <a:uFillTx/>
                    <a:latin typeface="Franklin Gothic Medium" panose="020B0603020102020204" pitchFamily="34" charset="0"/>
                    <a:ea typeface=""/>
                    <a:cs typeface=""/>
                  </a:rPr>
                  <a:t>7</a:t>
                </a:r>
                <a:endParaRPr kumimoji="0" lang="en-GB" sz="1400" b="0" i="0" u="none" strike="noStrike" kern="0" cap="none" spc="0" normalizeH="0" baseline="0" noProof="0" dirty="0">
                  <a:ln>
                    <a:noFill/>
                  </a:ln>
                  <a:solidFill>
                    <a:schemeClr val="bg1"/>
                  </a:solidFill>
                  <a:effectLst/>
                  <a:uLnTx/>
                  <a:uFillTx/>
                  <a:latin typeface="Franklin Gothic Medium" panose="020B0603020102020204" pitchFamily="34" charset="0"/>
                  <a:ea typeface=""/>
                  <a:cs typeface=""/>
                </a:endParaRPr>
              </a:p>
            </p:txBody>
          </p:sp>
          <p:sp>
            <p:nvSpPr>
              <p:cNvPr id="58" name="Text Placeholder 17"/>
              <p:cNvSpPr txBox="1">
                <a:spLocks/>
              </p:cNvSpPr>
              <p:nvPr/>
            </p:nvSpPr>
            <p:spPr>
              <a:xfrm>
                <a:off x="6021447" y="3673856"/>
                <a:ext cx="484518" cy="513363"/>
              </a:xfrm>
              <a:prstGeom prst="rect">
                <a:avLst/>
              </a:prstGeom>
            </p:spPr>
            <p:txBody>
              <a:bodyPr anchor="ctr"/>
              <a:lstStyle>
                <a:lvl1pPr marL="342892" indent="-342892"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ea typeface="+mn-ea"/>
                    <a:cs typeface="+mn-cs"/>
                  </a:defRPr>
                </a:lvl1pPr>
                <a:lvl2pPr marL="742931" indent="-285743" algn="l" rtl="0" eaLnBrk="1" fontAlgn="base" hangingPunct="1">
                  <a:spcBef>
                    <a:spcPct val="20000"/>
                  </a:spcBef>
                  <a:spcAft>
                    <a:spcPct val="0"/>
                  </a:spcAft>
                  <a:buClr>
                    <a:srgbClr val="FA8900"/>
                  </a:buClr>
                  <a:buSzPct val="80000"/>
                  <a:buFont typeface="Wingdings" pitchFamily="2" charset="2"/>
                  <a:buChar char="l"/>
                  <a:defRPr sz="2800" b="1">
                    <a:solidFill>
                      <a:schemeClr val="tx1"/>
                    </a:solidFill>
                    <a:latin typeface="+mn-lt"/>
                  </a:defRPr>
                </a:lvl2pPr>
                <a:lvl3pPr marL="1142972"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3pPr>
                <a:lvl4pPr marL="1600160"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4pPr>
                <a:lvl5pPr marL="2057348"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5pPr>
                <a:lvl6pPr marL="2514537"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6pPr>
                <a:lvl7pPr marL="2971726"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7pPr>
                <a:lvl8pPr marL="3428915"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8pPr>
                <a:lvl9pPr marL="3886103"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9pPr>
              </a:lstStyle>
              <a:p>
                <a:pPr marL="0" marR="0" lvl="0" indent="0" algn="ctr" defTabSz="914400" rtl="0" eaLnBrk="1" fontAlgn="base" latinLnBrk="0" hangingPunct="1">
                  <a:lnSpc>
                    <a:spcPct val="100000"/>
                  </a:lnSpc>
                  <a:spcBef>
                    <a:spcPct val="20000"/>
                  </a:spcBef>
                  <a:spcAft>
                    <a:spcPct val="0"/>
                  </a:spcAft>
                  <a:buClr>
                    <a:srgbClr val="FA8900"/>
                  </a:buClr>
                  <a:buSzPct val="80000"/>
                  <a:buFont typeface="Wingdings" pitchFamily="2" charset="2"/>
                  <a:buNone/>
                  <a:tabLst/>
                  <a:defRPr/>
                </a:pPr>
                <a:r>
                  <a:rPr kumimoji="0" lang="en-US" sz="1400" b="0" i="0" u="none" strike="noStrike" kern="0" cap="none" spc="0" normalizeH="0" baseline="0" noProof="0" dirty="0">
                    <a:ln>
                      <a:noFill/>
                    </a:ln>
                    <a:solidFill>
                      <a:schemeClr val="bg1"/>
                    </a:solidFill>
                    <a:effectLst/>
                    <a:uLnTx/>
                    <a:uFillTx/>
                    <a:latin typeface="Franklin Gothic Medium" panose="020B0603020102020204" pitchFamily="34" charset="0"/>
                    <a:ea typeface=""/>
                    <a:cs typeface=""/>
                  </a:rPr>
                  <a:t>8</a:t>
                </a:r>
                <a:endParaRPr kumimoji="0" lang="en-GB" sz="1400" b="0" i="0" u="none" strike="noStrike" kern="0" cap="none" spc="0" normalizeH="0" baseline="0" noProof="0" dirty="0">
                  <a:ln>
                    <a:noFill/>
                  </a:ln>
                  <a:solidFill>
                    <a:schemeClr val="bg1"/>
                  </a:solidFill>
                  <a:effectLst/>
                  <a:uLnTx/>
                  <a:uFillTx/>
                  <a:latin typeface="Franklin Gothic Medium" panose="020B0603020102020204" pitchFamily="34" charset="0"/>
                  <a:ea typeface=""/>
                  <a:cs typeface=""/>
                </a:endParaRPr>
              </a:p>
            </p:txBody>
          </p:sp>
          <p:sp>
            <p:nvSpPr>
              <p:cNvPr id="59" name="Text Placeholder 17"/>
              <p:cNvSpPr txBox="1">
                <a:spLocks/>
              </p:cNvSpPr>
              <p:nvPr/>
            </p:nvSpPr>
            <p:spPr>
              <a:xfrm>
                <a:off x="3163513" y="3731320"/>
                <a:ext cx="484518" cy="513363"/>
              </a:xfrm>
              <a:prstGeom prst="rect">
                <a:avLst/>
              </a:prstGeom>
            </p:spPr>
            <p:txBody>
              <a:bodyPr anchor="ctr"/>
              <a:lstStyle>
                <a:lvl1pPr marL="342892" indent="-342892"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ea typeface="+mn-ea"/>
                    <a:cs typeface="+mn-cs"/>
                  </a:defRPr>
                </a:lvl1pPr>
                <a:lvl2pPr marL="742931" indent="-285743" algn="l" rtl="0" eaLnBrk="1" fontAlgn="base" hangingPunct="1">
                  <a:spcBef>
                    <a:spcPct val="20000"/>
                  </a:spcBef>
                  <a:spcAft>
                    <a:spcPct val="0"/>
                  </a:spcAft>
                  <a:buClr>
                    <a:srgbClr val="FA8900"/>
                  </a:buClr>
                  <a:buSzPct val="80000"/>
                  <a:buFont typeface="Wingdings" pitchFamily="2" charset="2"/>
                  <a:buChar char="l"/>
                  <a:defRPr sz="2800" b="1">
                    <a:solidFill>
                      <a:schemeClr val="tx1"/>
                    </a:solidFill>
                    <a:latin typeface="+mn-lt"/>
                  </a:defRPr>
                </a:lvl2pPr>
                <a:lvl3pPr marL="1142972"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3pPr>
                <a:lvl4pPr marL="1600160"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4pPr>
                <a:lvl5pPr marL="2057348"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5pPr>
                <a:lvl6pPr marL="2514537"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6pPr>
                <a:lvl7pPr marL="2971726"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7pPr>
                <a:lvl8pPr marL="3428915"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8pPr>
                <a:lvl9pPr marL="3886103"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9pPr>
              </a:lstStyle>
              <a:p>
                <a:pPr marL="0" marR="0" lvl="0" indent="0" algn="ctr" defTabSz="914400" rtl="0" eaLnBrk="1" fontAlgn="base" latinLnBrk="0" hangingPunct="1">
                  <a:lnSpc>
                    <a:spcPct val="100000"/>
                  </a:lnSpc>
                  <a:spcBef>
                    <a:spcPct val="20000"/>
                  </a:spcBef>
                  <a:spcAft>
                    <a:spcPct val="0"/>
                  </a:spcAft>
                  <a:buClr>
                    <a:srgbClr val="FA8900"/>
                  </a:buClr>
                  <a:buSzPct val="80000"/>
                  <a:buFont typeface="Wingdings" pitchFamily="2" charset="2"/>
                  <a:buNone/>
                  <a:tabLst/>
                  <a:defRPr/>
                </a:pPr>
                <a:r>
                  <a:rPr kumimoji="0" lang="en-US" sz="1400" b="0" i="0" u="none" strike="noStrike" kern="0" cap="none" spc="0" normalizeH="0" baseline="0" noProof="0" dirty="0">
                    <a:ln>
                      <a:noFill/>
                    </a:ln>
                    <a:solidFill>
                      <a:schemeClr val="bg1"/>
                    </a:solidFill>
                    <a:effectLst/>
                    <a:uLnTx/>
                    <a:uFillTx/>
                    <a:latin typeface="Franklin Gothic Medium" panose="020B0603020102020204" pitchFamily="34" charset="0"/>
                    <a:ea typeface=""/>
                    <a:cs typeface=""/>
                  </a:rPr>
                  <a:t>3</a:t>
                </a:r>
                <a:endParaRPr kumimoji="0" lang="en-GB" sz="1400" b="0" i="0" u="none" strike="noStrike" kern="0" cap="none" spc="0" normalizeH="0" baseline="0" noProof="0" dirty="0">
                  <a:ln>
                    <a:noFill/>
                  </a:ln>
                  <a:solidFill>
                    <a:schemeClr val="bg1"/>
                  </a:solidFill>
                  <a:effectLst/>
                  <a:uLnTx/>
                  <a:uFillTx/>
                  <a:latin typeface="Franklin Gothic Medium" panose="020B0603020102020204" pitchFamily="34" charset="0"/>
                  <a:ea typeface=""/>
                  <a:cs typeface=""/>
                </a:endParaRPr>
              </a:p>
            </p:txBody>
          </p:sp>
          <p:sp>
            <p:nvSpPr>
              <p:cNvPr id="60" name="Text Placeholder 15"/>
              <p:cNvSpPr txBox="1">
                <a:spLocks/>
              </p:cNvSpPr>
              <p:nvPr/>
            </p:nvSpPr>
            <p:spPr>
              <a:xfrm>
                <a:off x="6685807" y="3819519"/>
                <a:ext cx="2565765" cy="425164"/>
              </a:xfrm>
              <a:prstGeom prst="rect">
                <a:avLst/>
              </a:prstGeom>
            </p:spPr>
            <p:txBody>
              <a:bodyPr/>
              <a:lstStyle>
                <a:lvl1pPr marL="342892" indent="-342892"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ea typeface="+mn-ea"/>
                    <a:cs typeface="+mn-cs"/>
                  </a:defRPr>
                </a:lvl1pPr>
                <a:lvl2pPr marL="742931" indent="-285743" algn="l" rtl="0" eaLnBrk="1" fontAlgn="base" hangingPunct="1">
                  <a:spcBef>
                    <a:spcPct val="20000"/>
                  </a:spcBef>
                  <a:spcAft>
                    <a:spcPct val="0"/>
                  </a:spcAft>
                  <a:buClr>
                    <a:srgbClr val="FA8900"/>
                  </a:buClr>
                  <a:buSzPct val="80000"/>
                  <a:buFont typeface="Wingdings" pitchFamily="2" charset="2"/>
                  <a:buChar char="l"/>
                  <a:defRPr sz="2800" b="1">
                    <a:solidFill>
                      <a:schemeClr val="tx1"/>
                    </a:solidFill>
                    <a:latin typeface="+mn-lt"/>
                  </a:defRPr>
                </a:lvl2pPr>
                <a:lvl3pPr marL="1142972"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3pPr>
                <a:lvl4pPr marL="1600160"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4pPr>
                <a:lvl5pPr marL="2057348"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5pPr>
                <a:lvl6pPr marL="2514537"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6pPr>
                <a:lvl7pPr marL="2971726"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7pPr>
                <a:lvl8pPr marL="3428915"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8pPr>
                <a:lvl9pPr marL="3886103"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9pPr>
              </a:lstStyle>
              <a:p>
                <a:pPr marL="0" marR="0" lvl="0" indent="0" algn="l" defTabSz="914400" rtl="0" eaLnBrk="1" fontAlgn="base" latinLnBrk="0" hangingPunct="1">
                  <a:lnSpc>
                    <a:spcPct val="100000"/>
                  </a:lnSpc>
                  <a:spcBef>
                    <a:spcPct val="20000"/>
                  </a:spcBef>
                  <a:spcAft>
                    <a:spcPct val="0"/>
                  </a:spcAft>
                  <a:buClr>
                    <a:srgbClr val="FA8900"/>
                  </a:buClr>
                  <a:buSzPct val="80000"/>
                  <a:buFont typeface="Wingdings" pitchFamily="2" charset="2"/>
                  <a:buNone/>
                  <a:tabLst/>
                  <a:defRPr/>
                </a:pPr>
                <a:r>
                  <a:rPr kumimoji="0" lang="en-GB" sz="1000" b="1" i="0" u="none" strike="noStrike" kern="0" cap="none" spc="0" normalizeH="0" baseline="0" noProof="0" dirty="0">
                    <a:ln>
                      <a:noFill/>
                    </a:ln>
                    <a:solidFill>
                      <a:srgbClr val="88A6C0"/>
                    </a:solidFill>
                    <a:effectLst/>
                    <a:uLnTx/>
                    <a:uFillTx/>
                    <a:latin typeface="Arial"/>
                    <a:ea typeface=""/>
                    <a:cs typeface=""/>
                  </a:rPr>
                  <a:t>TEST</a:t>
                </a:r>
                <a:r>
                  <a:rPr kumimoji="0" lang="en-GB" sz="1000" b="1" i="0" u="none" strike="noStrike" kern="0" cap="none" spc="0" normalizeH="0" noProof="0" dirty="0">
                    <a:ln>
                      <a:noFill/>
                    </a:ln>
                    <a:solidFill>
                      <a:srgbClr val="88A6C0"/>
                    </a:solidFill>
                    <a:effectLst/>
                    <a:uLnTx/>
                    <a:uFillTx/>
                    <a:latin typeface="Arial"/>
                    <a:ea typeface=""/>
                    <a:cs typeface=""/>
                  </a:rPr>
                  <a:t> AUTOMATION OPTIMIZATION</a:t>
                </a:r>
                <a:endParaRPr kumimoji="0" lang="en-GB" sz="1000" b="1" i="0" u="none" strike="noStrike" kern="0" cap="none" spc="0" normalizeH="0" baseline="0" noProof="0" dirty="0">
                  <a:ln>
                    <a:noFill/>
                  </a:ln>
                  <a:solidFill>
                    <a:srgbClr val="88A6C0"/>
                  </a:solidFill>
                  <a:effectLst/>
                  <a:uLnTx/>
                  <a:uFillTx/>
                  <a:latin typeface="Arial"/>
                  <a:ea typeface=""/>
                  <a:cs typeface=""/>
                </a:endParaRPr>
              </a:p>
              <a:p>
                <a:pPr marL="0" marR="0" lvl="0" indent="0" algn="l" defTabSz="914400" rtl="0" eaLnBrk="1" fontAlgn="base" latinLnBrk="0" hangingPunct="1">
                  <a:lnSpc>
                    <a:spcPct val="100000"/>
                  </a:lnSpc>
                  <a:spcBef>
                    <a:spcPct val="20000"/>
                  </a:spcBef>
                  <a:spcAft>
                    <a:spcPct val="0"/>
                  </a:spcAft>
                  <a:buClr>
                    <a:srgbClr val="FA8900"/>
                  </a:buClr>
                  <a:buSzPct val="80000"/>
                  <a:buFont typeface="Wingdings" pitchFamily="2" charset="2"/>
                  <a:buNone/>
                  <a:tabLst/>
                  <a:defRPr/>
                </a:pPr>
                <a:r>
                  <a:rPr lang="en-GB" sz="1000" b="0" kern="0" dirty="0">
                    <a:solidFill>
                      <a:prstClr val="black"/>
                    </a:solidFill>
                    <a:latin typeface="Arial"/>
                  </a:rPr>
                  <a:t>Remove duplicates, Test execution optimization via infrastructure change</a:t>
                </a:r>
              </a:p>
            </p:txBody>
          </p:sp>
          <p:sp>
            <p:nvSpPr>
              <p:cNvPr id="61" name="Text Placeholder 15"/>
              <p:cNvSpPr txBox="1">
                <a:spLocks/>
              </p:cNvSpPr>
              <p:nvPr/>
            </p:nvSpPr>
            <p:spPr>
              <a:xfrm>
                <a:off x="6517808" y="2660707"/>
                <a:ext cx="2451338" cy="688396"/>
              </a:xfrm>
              <a:prstGeom prst="rect">
                <a:avLst/>
              </a:prstGeom>
            </p:spPr>
            <p:txBody>
              <a:bodyPr/>
              <a:lstStyle>
                <a:lvl1pPr marL="342892" indent="-342892"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ea typeface="+mn-ea"/>
                    <a:cs typeface="+mn-cs"/>
                  </a:defRPr>
                </a:lvl1pPr>
                <a:lvl2pPr marL="742931" indent="-285743" algn="l" rtl="0" eaLnBrk="1" fontAlgn="base" hangingPunct="1">
                  <a:spcBef>
                    <a:spcPct val="20000"/>
                  </a:spcBef>
                  <a:spcAft>
                    <a:spcPct val="0"/>
                  </a:spcAft>
                  <a:buClr>
                    <a:srgbClr val="FA8900"/>
                  </a:buClr>
                  <a:buSzPct val="80000"/>
                  <a:buFont typeface="Wingdings" pitchFamily="2" charset="2"/>
                  <a:buChar char="l"/>
                  <a:defRPr sz="2800" b="1">
                    <a:solidFill>
                      <a:schemeClr val="tx1"/>
                    </a:solidFill>
                    <a:latin typeface="+mn-lt"/>
                  </a:defRPr>
                </a:lvl2pPr>
                <a:lvl3pPr marL="1142972"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3pPr>
                <a:lvl4pPr marL="1600160"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4pPr>
                <a:lvl5pPr marL="2057348"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5pPr>
                <a:lvl6pPr marL="2514537"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6pPr>
                <a:lvl7pPr marL="2971726"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7pPr>
                <a:lvl8pPr marL="3428915"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8pPr>
                <a:lvl9pPr marL="3886103"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9pPr>
              </a:lstStyle>
              <a:p>
                <a:pPr marL="0" marR="0" lvl="0" indent="0" algn="l" defTabSz="914400" rtl="0" eaLnBrk="1" fontAlgn="base" latinLnBrk="0" hangingPunct="1">
                  <a:lnSpc>
                    <a:spcPct val="100000"/>
                  </a:lnSpc>
                  <a:spcBef>
                    <a:spcPct val="20000"/>
                  </a:spcBef>
                  <a:spcAft>
                    <a:spcPct val="0"/>
                  </a:spcAft>
                  <a:buClr>
                    <a:srgbClr val="FA8900"/>
                  </a:buClr>
                  <a:buSzPct val="80000"/>
                  <a:buFont typeface="Wingdings" pitchFamily="2" charset="2"/>
                  <a:buNone/>
                  <a:tabLst/>
                  <a:defRPr/>
                </a:pPr>
                <a:r>
                  <a:rPr kumimoji="0" lang="en-GB" sz="1000" b="1" i="0" u="none" strike="noStrike" kern="0" cap="none" spc="0" normalizeH="0" baseline="0" noProof="0" dirty="0">
                    <a:ln>
                      <a:noFill/>
                    </a:ln>
                    <a:solidFill>
                      <a:srgbClr val="5BC2AB"/>
                    </a:solidFill>
                    <a:effectLst/>
                    <a:uLnTx/>
                    <a:uFillTx/>
                    <a:latin typeface="Arial"/>
                    <a:ea typeface=""/>
                    <a:cs typeface=""/>
                  </a:rPr>
                  <a:t>TEST EXECUTION &amp; REPORTING</a:t>
                </a:r>
              </a:p>
              <a:p>
                <a:pPr marL="0" marR="0" lvl="0" indent="0" algn="l" defTabSz="914400" rtl="0" eaLnBrk="1" fontAlgn="base" latinLnBrk="0" hangingPunct="1">
                  <a:lnSpc>
                    <a:spcPct val="100000"/>
                  </a:lnSpc>
                  <a:spcBef>
                    <a:spcPct val="20000"/>
                  </a:spcBef>
                  <a:spcAft>
                    <a:spcPct val="0"/>
                  </a:spcAft>
                  <a:buClr>
                    <a:srgbClr val="FA8900"/>
                  </a:buClr>
                  <a:buSzPct val="80000"/>
                  <a:buFont typeface="Wingdings" pitchFamily="2" charset="2"/>
                  <a:buNone/>
                  <a:tabLst/>
                  <a:defRPr/>
                </a:pPr>
                <a:r>
                  <a:rPr kumimoji="0" lang="en-GB" sz="1000" b="0" i="0" u="none" strike="noStrike" kern="0" cap="none" spc="0" normalizeH="0" baseline="0" noProof="0" dirty="0">
                    <a:ln>
                      <a:noFill/>
                    </a:ln>
                    <a:solidFill>
                      <a:prstClr val="black"/>
                    </a:solidFill>
                    <a:effectLst/>
                    <a:uLnTx/>
                    <a:uFillTx/>
                    <a:latin typeface="Arial"/>
                    <a:ea typeface=""/>
                    <a:cs typeface=""/>
                  </a:rPr>
                  <a:t>Execute test cases, analyse results, correct scripts and re-execute, </a:t>
                </a:r>
                <a:r>
                  <a:rPr lang="en-GB" sz="1000" b="0" kern="0" dirty="0">
                    <a:solidFill>
                      <a:prstClr val="black"/>
                    </a:solidFill>
                    <a:latin typeface="Arial"/>
                  </a:rPr>
                  <a:t>ARES</a:t>
                </a:r>
              </a:p>
            </p:txBody>
          </p:sp>
          <p:sp>
            <p:nvSpPr>
              <p:cNvPr id="62" name="Text Placeholder 15"/>
              <p:cNvSpPr txBox="1">
                <a:spLocks/>
              </p:cNvSpPr>
              <p:nvPr/>
            </p:nvSpPr>
            <p:spPr>
              <a:xfrm>
                <a:off x="5939169" y="1622055"/>
                <a:ext cx="2910636" cy="568236"/>
              </a:xfrm>
              <a:prstGeom prst="rect">
                <a:avLst/>
              </a:prstGeom>
            </p:spPr>
            <p:txBody>
              <a:bodyPr/>
              <a:lstStyle>
                <a:lvl1pPr marL="342892" indent="-342892"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ea typeface="+mn-ea"/>
                    <a:cs typeface="+mn-cs"/>
                  </a:defRPr>
                </a:lvl1pPr>
                <a:lvl2pPr marL="742931" indent="-285743" algn="l" rtl="0" eaLnBrk="1" fontAlgn="base" hangingPunct="1">
                  <a:spcBef>
                    <a:spcPct val="20000"/>
                  </a:spcBef>
                  <a:spcAft>
                    <a:spcPct val="0"/>
                  </a:spcAft>
                  <a:buClr>
                    <a:srgbClr val="FA8900"/>
                  </a:buClr>
                  <a:buSzPct val="80000"/>
                  <a:buFont typeface="Wingdings" pitchFamily="2" charset="2"/>
                  <a:buChar char="l"/>
                  <a:defRPr sz="2800" b="1">
                    <a:solidFill>
                      <a:schemeClr val="tx1"/>
                    </a:solidFill>
                    <a:latin typeface="+mn-lt"/>
                  </a:defRPr>
                </a:lvl2pPr>
                <a:lvl3pPr marL="1142972"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3pPr>
                <a:lvl4pPr marL="1600160"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4pPr>
                <a:lvl5pPr marL="2057348"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5pPr>
                <a:lvl6pPr marL="2514537"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6pPr>
                <a:lvl7pPr marL="2971726"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7pPr>
                <a:lvl8pPr marL="3428915"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8pPr>
                <a:lvl9pPr marL="3886103"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9pPr>
              </a:lstStyle>
              <a:p>
                <a:pPr marL="0" marR="0" lvl="0" indent="0" algn="l" defTabSz="914400" rtl="0" eaLnBrk="1" fontAlgn="base" latinLnBrk="0" hangingPunct="1">
                  <a:lnSpc>
                    <a:spcPct val="100000"/>
                  </a:lnSpc>
                  <a:spcBef>
                    <a:spcPct val="20000"/>
                  </a:spcBef>
                  <a:spcAft>
                    <a:spcPct val="0"/>
                  </a:spcAft>
                  <a:buClr>
                    <a:srgbClr val="FA8900"/>
                  </a:buClr>
                  <a:buSzPct val="80000"/>
                  <a:buFont typeface="Wingdings" pitchFamily="2" charset="2"/>
                  <a:buNone/>
                  <a:tabLst/>
                  <a:defRPr/>
                </a:pPr>
                <a:r>
                  <a:rPr kumimoji="0" lang="en-GB" sz="1000" b="1" i="0" u="none" strike="noStrike" kern="0" cap="none" spc="0" normalizeH="0" baseline="0" noProof="0" dirty="0">
                    <a:ln>
                      <a:noFill/>
                    </a:ln>
                    <a:solidFill>
                      <a:srgbClr val="364A5B"/>
                    </a:solidFill>
                    <a:effectLst/>
                    <a:uLnTx/>
                    <a:uFillTx/>
                    <a:latin typeface="Arial"/>
                    <a:ea typeface=""/>
                    <a:cs typeface=""/>
                  </a:rPr>
                  <a:t>TEST ENVIRONMENT</a:t>
                </a:r>
              </a:p>
              <a:p>
                <a:pPr marL="0" marR="0" lvl="0" indent="0" algn="l" defTabSz="914400" rtl="0" eaLnBrk="1" fontAlgn="base" latinLnBrk="0" hangingPunct="1">
                  <a:lnSpc>
                    <a:spcPct val="100000"/>
                  </a:lnSpc>
                  <a:spcBef>
                    <a:spcPct val="20000"/>
                  </a:spcBef>
                  <a:spcAft>
                    <a:spcPct val="0"/>
                  </a:spcAft>
                  <a:buClr>
                    <a:srgbClr val="FA8900"/>
                  </a:buClr>
                  <a:buSzPct val="80000"/>
                  <a:buFont typeface="Wingdings" pitchFamily="2" charset="2"/>
                  <a:buNone/>
                  <a:tabLst/>
                  <a:defRPr/>
                </a:pPr>
                <a:r>
                  <a:rPr kumimoji="0" lang="en-GB" sz="1000" b="0" i="0" u="none" strike="noStrike" kern="0" cap="none" spc="0" normalizeH="0" baseline="0" noProof="0" dirty="0">
                    <a:ln>
                      <a:noFill/>
                    </a:ln>
                    <a:solidFill>
                      <a:prstClr val="black"/>
                    </a:solidFill>
                    <a:effectLst/>
                    <a:uLnTx/>
                    <a:uFillTx/>
                    <a:latin typeface="Arial"/>
                    <a:ea typeface=""/>
                    <a:cs typeface=""/>
                  </a:rPr>
                  <a:t>Establish Test Environment and Test Data – for the application and Automation Test Execution</a:t>
                </a:r>
              </a:p>
            </p:txBody>
          </p:sp>
          <p:sp>
            <p:nvSpPr>
              <p:cNvPr id="63" name="Text Placeholder 15"/>
              <p:cNvSpPr txBox="1">
                <a:spLocks/>
              </p:cNvSpPr>
              <p:nvPr/>
            </p:nvSpPr>
            <p:spPr>
              <a:xfrm>
                <a:off x="179514" y="1700808"/>
                <a:ext cx="3149317" cy="425164"/>
              </a:xfrm>
              <a:prstGeom prst="rect">
                <a:avLst/>
              </a:prstGeom>
            </p:spPr>
            <p:txBody>
              <a:bodyPr/>
              <a:lstStyle>
                <a:lvl1pPr marL="342892" indent="-342892"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ea typeface="+mn-ea"/>
                    <a:cs typeface="+mn-cs"/>
                  </a:defRPr>
                </a:lvl1pPr>
                <a:lvl2pPr marL="742931" indent="-285743" algn="l" rtl="0" eaLnBrk="1" fontAlgn="base" hangingPunct="1">
                  <a:spcBef>
                    <a:spcPct val="20000"/>
                  </a:spcBef>
                  <a:spcAft>
                    <a:spcPct val="0"/>
                  </a:spcAft>
                  <a:buClr>
                    <a:srgbClr val="FA8900"/>
                  </a:buClr>
                  <a:buSzPct val="80000"/>
                  <a:buFont typeface="Wingdings" pitchFamily="2" charset="2"/>
                  <a:buChar char="l"/>
                  <a:defRPr sz="2800" b="1">
                    <a:solidFill>
                      <a:schemeClr val="tx1"/>
                    </a:solidFill>
                    <a:latin typeface="+mn-lt"/>
                  </a:defRPr>
                </a:lvl2pPr>
                <a:lvl3pPr marL="1142972"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3pPr>
                <a:lvl4pPr marL="1600160"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4pPr>
                <a:lvl5pPr marL="2057348"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5pPr>
                <a:lvl6pPr marL="2514537"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6pPr>
                <a:lvl7pPr marL="2971726"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7pPr>
                <a:lvl8pPr marL="3428915"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8pPr>
                <a:lvl9pPr marL="3886103"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9pPr>
              </a:lstStyle>
              <a:p>
                <a:pPr marL="0" marR="0" lvl="0" indent="0" algn="r" defTabSz="914400" rtl="0" eaLnBrk="1" fontAlgn="base" latinLnBrk="0" hangingPunct="1">
                  <a:lnSpc>
                    <a:spcPct val="100000"/>
                  </a:lnSpc>
                  <a:spcBef>
                    <a:spcPct val="20000"/>
                  </a:spcBef>
                  <a:spcAft>
                    <a:spcPct val="0"/>
                  </a:spcAft>
                  <a:buClr>
                    <a:srgbClr val="FA8900"/>
                  </a:buClr>
                  <a:buSzPct val="80000"/>
                  <a:buFont typeface="Wingdings" pitchFamily="2" charset="2"/>
                  <a:buNone/>
                  <a:tabLst/>
                  <a:defRPr/>
                </a:pPr>
                <a:r>
                  <a:rPr kumimoji="0" lang="en-GB" sz="1000" b="1" i="0" u="none" strike="noStrike" kern="0" cap="none" spc="0" normalizeH="0" baseline="0" noProof="0" dirty="0">
                    <a:ln>
                      <a:noFill/>
                    </a:ln>
                    <a:solidFill>
                      <a:srgbClr val="7483C0"/>
                    </a:solidFill>
                    <a:effectLst/>
                    <a:uLnTx/>
                    <a:uFillTx/>
                    <a:latin typeface="Arial"/>
                    <a:ea typeface=""/>
                    <a:cs typeface=""/>
                  </a:rPr>
                  <a:t>SCRIPT DEVELOPMENT</a:t>
                </a:r>
              </a:p>
              <a:p>
                <a:pPr marL="0" marR="0" lvl="0" indent="0" algn="r" defTabSz="914400" rtl="0" eaLnBrk="1" fontAlgn="base" latinLnBrk="0" hangingPunct="1">
                  <a:lnSpc>
                    <a:spcPct val="100000"/>
                  </a:lnSpc>
                  <a:spcBef>
                    <a:spcPct val="20000"/>
                  </a:spcBef>
                  <a:spcAft>
                    <a:spcPct val="0"/>
                  </a:spcAft>
                  <a:buClr>
                    <a:srgbClr val="FA8900"/>
                  </a:buClr>
                  <a:buSzPct val="80000"/>
                  <a:buFont typeface="Wingdings" pitchFamily="2" charset="2"/>
                  <a:buNone/>
                  <a:tabLst/>
                  <a:defRPr/>
                </a:pPr>
                <a:r>
                  <a:rPr kumimoji="0" lang="en-GB" sz="1000" b="0" i="0" u="none" strike="noStrike" kern="0" cap="none" spc="0" normalizeH="0" baseline="0" noProof="0" dirty="0">
                    <a:ln>
                      <a:noFill/>
                    </a:ln>
                    <a:solidFill>
                      <a:prstClr val="black"/>
                    </a:solidFill>
                    <a:effectLst/>
                    <a:uLnTx/>
                    <a:uFillTx/>
                    <a:latin typeface="Arial"/>
                    <a:ea typeface=""/>
                    <a:cs typeface=""/>
                  </a:rPr>
                  <a:t>Develop Scripts iteratively through execution runs</a:t>
                </a:r>
                <a:r>
                  <a:rPr kumimoji="0" lang="en-GB" sz="1000" b="0" i="0" u="none" strike="noStrike" kern="0" cap="none" spc="0" normalizeH="0" baseline="0" noProof="0" dirty="0">
                    <a:ln>
                      <a:noFill/>
                    </a:ln>
                    <a:solidFill>
                      <a:srgbClr val="FF0000"/>
                    </a:solidFill>
                    <a:effectLst/>
                    <a:uLnTx/>
                    <a:uFillTx/>
                    <a:latin typeface="Arial"/>
                    <a:ea typeface=""/>
                    <a:cs typeface=""/>
                  </a:rPr>
                  <a:t> </a:t>
                </a:r>
              </a:p>
              <a:p>
                <a:pPr marL="0" marR="0" lvl="0" indent="0" algn="r" defTabSz="914400" rtl="0" eaLnBrk="1" fontAlgn="base" latinLnBrk="0" hangingPunct="1">
                  <a:lnSpc>
                    <a:spcPct val="100000"/>
                  </a:lnSpc>
                  <a:spcBef>
                    <a:spcPct val="20000"/>
                  </a:spcBef>
                  <a:spcAft>
                    <a:spcPct val="0"/>
                  </a:spcAft>
                  <a:buClr>
                    <a:srgbClr val="FA8900"/>
                  </a:buClr>
                  <a:buSzPct val="80000"/>
                  <a:buFont typeface="Wingdings" pitchFamily="2" charset="2"/>
                  <a:buNone/>
                  <a:tabLst/>
                  <a:defRPr/>
                </a:pPr>
                <a:r>
                  <a:rPr lang="en-GB" sz="1000" b="0" kern="0" dirty="0">
                    <a:solidFill>
                      <a:prstClr val="black"/>
                    </a:solidFill>
                    <a:latin typeface="Arial"/>
                  </a:rPr>
                  <a:t>Expert reviews by </a:t>
                </a:r>
                <a:r>
                  <a:rPr lang="en-GB" sz="1000" b="0" kern="0" dirty="0" err="1">
                    <a:solidFill>
                      <a:prstClr val="black"/>
                    </a:solidFill>
                    <a:latin typeface="Arial"/>
                  </a:rPr>
                  <a:t>CoE</a:t>
                </a:r>
                <a:r>
                  <a:rPr lang="en-GB" sz="1000" b="0" kern="0" dirty="0">
                    <a:solidFill>
                      <a:prstClr val="black"/>
                    </a:solidFill>
                    <a:latin typeface="Arial"/>
                  </a:rPr>
                  <a:t> ensuring code quality</a:t>
                </a:r>
              </a:p>
            </p:txBody>
          </p:sp>
          <p:sp>
            <p:nvSpPr>
              <p:cNvPr id="64" name="Text Placeholder 15"/>
              <p:cNvSpPr txBox="1">
                <a:spLocks/>
              </p:cNvSpPr>
              <p:nvPr/>
            </p:nvSpPr>
            <p:spPr>
              <a:xfrm>
                <a:off x="179514" y="2718067"/>
                <a:ext cx="2565115" cy="828266"/>
              </a:xfrm>
              <a:prstGeom prst="rect">
                <a:avLst/>
              </a:prstGeom>
            </p:spPr>
            <p:txBody>
              <a:bodyPr>
                <a:noAutofit/>
              </a:bodyPr>
              <a:lstStyle>
                <a:lvl1pPr marL="342892" indent="-342892"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ea typeface="+mn-ea"/>
                    <a:cs typeface="+mn-cs"/>
                  </a:defRPr>
                </a:lvl1pPr>
                <a:lvl2pPr marL="742931" indent="-285743" algn="l" rtl="0" eaLnBrk="1" fontAlgn="base" hangingPunct="1">
                  <a:spcBef>
                    <a:spcPct val="20000"/>
                  </a:spcBef>
                  <a:spcAft>
                    <a:spcPct val="0"/>
                  </a:spcAft>
                  <a:buClr>
                    <a:srgbClr val="FA8900"/>
                  </a:buClr>
                  <a:buSzPct val="80000"/>
                  <a:buFont typeface="Wingdings" pitchFamily="2" charset="2"/>
                  <a:buChar char="l"/>
                  <a:defRPr sz="2800" b="1">
                    <a:solidFill>
                      <a:schemeClr val="tx1"/>
                    </a:solidFill>
                    <a:latin typeface="+mn-lt"/>
                  </a:defRPr>
                </a:lvl2pPr>
                <a:lvl3pPr marL="1142972"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3pPr>
                <a:lvl4pPr marL="1600160"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4pPr>
                <a:lvl5pPr marL="2057348"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5pPr>
                <a:lvl6pPr marL="2514537"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6pPr>
                <a:lvl7pPr marL="2971726"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7pPr>
                <a:lvl8pPr marL="3428915"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8pPr>
                <a:lvl9pPr marL="3886103"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9pPr>
              </a:lstStyle>
              <a:p>
                <a:pPr marL="0" marR="0" lvl="0" indent="0" algn="r" defTabSz="914400" rtl="0" eaLnBrk="1" fontAlgn="base" latinLnBrk="0" hangingPunct="1">
                  <a:lnSpc>
                    <a:spcPct val="100000"/>
                  </a:lnSpc>
                  <a:spcBef>
                    <a:spcPct val="20000"/>
                  </a:spcBef>
                  <a:spcAft>
                    <a:spcPct val="0"/>
                  </a:spcAft>
                  <a:buClr>
                    <a:srgbClr val="FA8900"/>
                  </a:buClr>
                  <a:buSzPct val="80000"/>
                  <a:buFont typeface="Wingdings" pitchFamily="2" charset="2"/>
                  <a:buNone/>
                  <a:tabLst/>
                  <a:defRPr/>
                </a:pPr>
                <a:r>
                  <a:rPr kumimoji="0" lang="en-GB" sz="1000" b="1" i="0" u="none" strike="noStrike" kern="0" cap="none" spc="0" normalizeH="0" baseline="0" noProof="0" dirty="0">
                    <a:ln>
                      <a:noFill/>
                    </a:ln>
                    <a:solidFill>
                      <a:srgbClr val="88A6C0"/>
                    </a:solidFill>
                    <a:effectLst/>
                    <a:uLnTx/>
                    <a:uFillTx/>
                    <a:latin typeface="Arial"/>
                    <a:ea typeface=""/>
                    <a:cs typeface=""/>
                  </a:rPr>
                  <a:t>AUTOMATION TEST PLANNING</a:t>
                </a:r>
              </a:p>
              <a:p>
                <a:pPr marL="0" marR="0" lvl="0" indent="0" algn="r" defTabSz="914400" rtl="0" eaLnBrk="1" fontAlgn="base" latinLnBrk="0" hangingPunct="1">
                  <a:lnSpc>
                    <a:spcPct val="100000"/>
                  </a:lnSpc>
                  <a:spcBef>
                    <a:spcPct val="20000"/>
                  </a:spcBef>
                  <a:spcAft>
                    <a:spcPct val="0"/>
                  </a:spcAft>
                  <a:buClr>
                    <a:srgbClr val="FA8900"/>
                  </a:buClr>
                  <a:buSzPct val="80000"/>
                  <a:buFont typeface="Wingdings" pitchFamily="2" charset="2"/>
                  <a:buNone/>
                  <a:tabLst/>
                  <a:defRPr/>
                </a:pPr>
                <a:r>
                  <a:rPr kumimoji="0" lang="en-GB" sz="1000" b="0" i="0" u="none" strike="noStrike" kern="0" cap="none" spc="0" normalizeH="0" baseline="0" noProof="0" dirty="0">
                    <a:ln>
                      <a:noFill/>
                    </a:ln>
                    <a:solidFill>
                      <a:prstClr val="black"/>
                    </a:solidFill>
                    <a:effectLst/>
                    <a:uLnTx/>
                    <a:uFillTx/>
                    <a:latin typeface="Arial"/>
                    <a:ea typeface=""/>
                    <a:cs typeface=""/>
                  </a:rPr>
                  <a:t>Develop Automation Test Plan based on the Automation Framework, Tests and Available resources</a:t>
                </a:r>
              </a:p>
            </p:txBody>
          </p:sp>
          <p:sp>
            <p:nvSpPr>
              <p:cNvPr id="65" name="Text Placeholder 15"/>
              <p:cNvSpPr txBox="1">
                <a:spLocks/>
              </p:cNvSpPr>
              <p:nvPr/>
            </p:nvSpPr>
            <p:spPr>
              <a:xfrm>
                <a:off x="1224463" y="4718622"/>
                <a:ext cx="2492600" cy="624079"/>
              </a:xfrm>
              <a:prstGeom prst="rect">
                <a:avLst/>
              </a:prstGeom>
            </p:spPr>
            <p:txBody>
              <a:bodyPr>
                <a:noAutofit/>
              </a:bodyPr>
              <a:lstStyle>
                <a:lvl1pPr marL="342892" indent="-342892"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ea typeface="+mn-ea"/>
                    <a:cs typeface="+mn-cs"/>
                  </a:defRPr>
                </a:lvl1pPr>
                <a:lvl2pPr marL="742931" indent="-285743" algn="l" rtl="0" eaLnBrk="1" fontAlgn="base" hangingPunct="1">
                  <a:spcBef>
                    <a:spcPct val="20000"/>
                  </a:spcBef>
                  <a:spcAft>
                    <a:spcPct val="0"/>
                  </a:spcAft>
                  <a:buClr>
                    <a:srgbClr val="FA8900"/>
                  </a:buClr>
                  <a:buSzPct val="80000"/>
                  <a:buFont typeface="Wingdings" pitchFamily="2" charset="2"/>
                  <a:buChar char="l"/>
                  <a:defRPr sz="2800" b="1">
                    <a:solidFill>
                      <a:schemeClr val="tx1"/>
                    </a:solidFill>
                    <a:latin typeface="+mn-lt"/>
                  </a:defRPr>
                </a:lvl2pPr>
                <a:lvl3pPr marL="1142972"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3pPr>
                <a:lvl4pPr marL="1600160"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4pPr>
                <a:lvl5pPr marL="2057348"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5pPr>
                <a:lvl6pPr marL="2514537"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6pPr>
                <a:lvl7pPr marL="2971726"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7pPr>
                <a:lvl8pPr marL="3428915"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8pPr>
                <a:lvl9pPr marL="3886103"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9pPr>
              </a:lstStyle>
              <a:p>
                <a:pPr marL="0" marR="0" lvl="0" indent="0" algn="r" defTabSz="914400" rtl="0" eaLnBrk="1" fontAlgn="base" latinLnBrk="0" hangingPunct="1">
                  <a:lnSpc>
                    <a:spcPct val="100000"/>
                  </a:lnSpc>
                  <a:spcBef>
                    <a:spcPct val="20000"/>
                  </a:spcBef>
                  <a:spcAft>
                    <a:spcPct val="0"/>
                  </a:spcAft>
                  <a:buClr>
                    <a:srgbClr val="FA8900"/>
                  </a:buClr>
                  <a:buSzPct val="80000"/>
                  <a:buFont typeface="Wingdings" pitchFamily="2" charset="2"/>
                  <a:buNone/>
                  <a:tabLst/>
                  <a:defRPr/>
                </a:pPr>
                <a:r>
                  <a:rPr kumimoji="0" lang="en-GB" sz="1000" b="1" i="0" u="none" strike="noStrike" kern="0" cap="none" spc="0" normalizeH="0" baseline="0" noProof="0" dirty="0">
                    <a:ln>
                      <a:noFill/>
                    </a:ln>
                    <a:solidFill>
                      <a:srgbClr val="7483C0"/>
                    </a:solidFill>
                    <a:effectLst/>
                    <a:uLnTx/>
                    <a:uFillTx/>
                    <a:latin typeface="Arial"/>
                    <a:ea typeface=""/>
                    <a:cs typeface=""/>
                  </a:rPr>
                  <a:t>FEASIBILITY ANALYSIS</a:t>
                </a:r>
              </a:p>
              <a:p>
                <a:pPr marL="0" marR="0" lvl="0" indent="0" algn="r" defTabSz="914400" rtl="0" eaLnBrk="1" fontAlgn="base" latinLnBrk="0" hangingPunct="1">
                  <a:lnSpc>
                    <a:spcPct val="100000"/>
                  </a:lnSpc>
                  <a:spcBef>
                    <a:spcPct val="20000"/>
                  </a:spcBef>
                  <a:spcAft>
                    <a:spcPct val="0"/>
                  </a:spcAft>
                  <a:buClr>
                    <a:srgbClr val="FA8900"/>
                  </a:buClr>
                  <a:buSzPct val="80000"/>
                  <a:buFont typeface="Wingdings" pitchFamily="2" charset="2"/>
                  <a:buNone/>
                  <a:tabLst/>
                  <a:defRPr/>
                </a:pPr>
                <a:r>
                  <a:rPr kumimoji="0" lang="en-GB" sz="1000" b="0" i="0" u="none" strike="noStrike" kern="0" cap="none" spc="0" normalizeH="0" baseline="0" noProof="0" dirty="0">
                    <a:ln>
                      <a:noFill/>
                    </a:ln>
                    <a:solidFill>
                      <a:prstClr val="black"/>
                    </a:solidFill>
                    <a:effectLst/>
                    <a:uLnTx/>
                    <a:uFillTx/>
                    <a:latin typeface="Arial"/>
                    <a:ea typeface=""/>
                    <a:cs typeface=""/>
                  </a:rPr>
                  <a:t>Identify and evaluate feasibility of the Tests that need to be automated, an make suggestion on tool selection</a:t>
                </a:r>
              </a:p>
            </p:txBody>
          </p:sp>
          <p:sp>
            <p:nvSpPr>
              <p:cNvPr id="66" name="Text Placeholder 15"/>
              <p:cNvSpPr txBox="1">
                <a:spLocks/>
              </p:cNvSpPr>
              <p:nvPr/>
            </p:nvSpPr>
            <p:spPr>
              <a:xfrm>
                <a:off x="-173457" y="3711509"/>
                <a:ext cx="3149317" cy="597397"/>
              </a:xfrm>
              <a:prstGeom prst="rect">
                <a:avLst/>
              </a:prstGeom>
            </p:spPr>
            <p:txBody>
              <a:bodyPr/>
              <a:lstStyle>
                <a:lvl1pPr marL="342892" indent="-342892"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ea typeface="+mn-ea"/>
                    <a:cs typeface="+mn-cs"/>
                  </a:defRPr>
                </a:lvl1pPr>
                <a:lvl2pPr marL="742931" indent="-285743" algn="l" rtl="0" eaLnBrk="1" fontAlgn="base" hangingPunct="1">
                  <a:spcBef>
                    <a:spcPct val="20000"/>
                  </a:spcBef>
                  <a:spcAft>
                    <a:spcPct val="0"/>
                  </a:spcAft>
                  <a:buClr>
                    <a:srgbClr val="FA8900"/>
                  </a:buClr>
                  <a:buSzPct val="80000"/>
                  <a:buFont typeface="Wingdings" pitchFamily="2" charset="2"/>
                  <a:buChar char="l"/>
                  <a:defRPr sz="2800" b="1">
                    <a:solidFill>
                      <a:schemeClr val="tx1"/>
                    </a:solidFill>
                    <a:latin typeface="+mn-lt"/>
                  </a:defRPr>
                </a:lvl2pPr>
                <a:lvl3pPr marL="1142972"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3pPr>
                <a:lvl4pPr marL="1600160"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4pPr>
                <a:lvl5pPr marL="2057348" indent="-228594" algn="l" rtl="0" eaLnBrk="1" fontAlgn="base" hangingPunct="1">
                  <a:spcBef>
                    <a:spcPct val="20000"/>
                  </a:spcBef>
                  <a:spcAft>
                    <a:spcPct val="0"/>
                  </a:spcAft>
                  <a:buClr>
                    <a:srgbClr val="FA8900"/>
                  </a:buClr>
                  <a:buSzPct val="80000"/>
                  <a:buFont typeface="Wingdings" pitchFamily="2" charset="2"/>
                  <a:buChar char="l"/>
                  <a:defRPr sz="1600" b="1">
                    <a:solidFill>
                      <a:schemeClr val="tx1"/>
                    </a:solidFill>
                    <a:latin typeface="+mn-lt"/>
                  </a:defRPr>
                </a:lvl5pPr>
                <a:lvl6pPr marL="2514537"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6pPr>
                <a:lvl7pPr marL="2971726"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7pPr>
                <a:lvl8pPr marL="3428915"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8pPr>
                <a:lvl9pPr marL="3886103" indent="-228594" algn="l" rtl="0" eaLnBrk="1" fontAlgn="base" hangingPunct="1">
                  <a:spcBef>
                    <a:spcPct val="20000"/>
                  </a:spcBef>
                  <a:spcAft>
                    <a:spcPct val="0"/>
                  </a:spcAft>
                  <a:buClr>
                    <a:srgbClr val="FA8900"/>
                  </a:buClr>
                  <a:buSzPct val="80000"/>
                  <a:buFont typeface="Wingdings" pitchFamily="2" charset="2"/>
                  <a:buChar char="l"/>
                  <a:defRPr sz="2000" b="1">
                    <a:solidFill>
                      <a:schemeClr val="tx1"/>
                    </a:solidFill>
                    <a:latin typeface="+mn-lt"/>
                  </a:defRPr>
                </a:lvl9pPr>
              </a:lstStyle>
              <a:p>
                <a:pPr marL="0" marR="0" lvl="0" indent="0" algn="r" defTabSz="914400" rtl="0" eaLnBrk="1" fontAlgn="base" latinLnBrk="0" hangingPunct="1">
                  <a:lnSpc>
                    <a:spcPct val="100000"/>
                  </a:lnSpc>
                  <a:spcBef>
                    <a:spcPct val="20000"/>
                  </a:spcBef>
                  <a:spcAft>
                    <a:spcPct val="0"/>
                  </a:spcAft>
                  <a:buClr>
                    <a:srgbClr val="FA8900"/>
                  </a:buClr>
                  <a:buSzPct val="80000"/>
                  <a:buFont typeface="Wingdings" pitchFamily="2" charset="2"/>
                  <a:buNone/>
                  <a:tabLst/>
                  <a:defRPr/>
                </a:pPr>
                <a:r>
                  <a:rPr kumimoji="0" lang="en-GB" sz="1000" b="1" i="0" u="none" strike="noStrike" kern="0" cap="none" spc="0" normalizeH="0" baseline="0" noProof="0" dirty="0">
                    <a:ln>
                      <a:noFill/>
                    </a:ln>
                    <a:solidFill>
                      <a:srgbClr val="787272"/>
                    </a:solidFill>
                    <a:effectLst/>
                    <a:uLnTx/>
                    <a:uFillTx/>
                    <a:latin typeface="Arial"/>
                    <a:ea typeface=""/>
                    <a:cs typeface=""/>
                  </a:rPr>
                  <a:t>FRAMEWORK DEVELOPMENT</a:t>
                </a:r>
              </a:p>
              <a:p>
                <a:pPr marL="0" marR="0" lvl="0" indent="0" algn="r" defTabSz="914400" rtl="0" eaLnBrk="1" fontAlgn="base" latinLnBrk="0" hangingPunct="1">
                  <a:lnSpc>
                    <a:spcPct val="100000"/>
                  </a:lnSpc>
                  <a:spcBef>
                    <a:spcPct val="20000"/>
                  </a:spcBef>
                  <a:spcAft>
                    <a:spcPct val="0"/>
                  </a:spcAft>
                  <a:buClr>
                    <a:srgbClr val="FA8900"/>
                  </a:buClr>
                  <a:buSzPct val="80000"/>
                  <a:buFont typeface="Wingdings" pitchFamily="2" charset="2"/>
                  <a:buNone/>
                  <a:tabLst/>
                  <a:defRPr/>
                </a:pPr>
                <a:r>
                  <a:rPr kumimoji="0" lang="en-GB" sz="1000" b="0" i="0" u="none" strike="noStrike" kern="0" cap="none" spc="0" normalizeH="0" baseline="0" noProof="0" dirty="0">
                    <a:ln>
                      <a:noFill/>
                    </a:ln>
                    <a:solidFill>
                      <a:prstClr val="black"/>
                    </a:solidFill>
                    <a:effectLst/>
                    <a:uLnTx/>
                    <a:uFillTx/>
                    <a:latin typeface="Arial"/>
                    <a:ea typeface=""/>
                    <a:cs typeface=""/>
                  </a:rPr>
                  <a:t>Develop/Customize Automation Framework based on the nature of the Application Functionality and business needs</a:t>
                </a:r>
              </a:p>
            </p:txBody>
          </p:sp>
        </p:grpSp>
        <p:pic>
          <p:nvPicPr>
            <p:cNvPr id="38" name="Picture 37"/>
            <p:cNvPicPr>
              <a:picLocks noChangeAspect="1"/>
            </p:cNvPicPr>
            <p:nvPr/>
          </p:nvPicPr>
          <p:blipFill>
            <a:blip r:embed="rId2"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5818622" y="2569518"/>
              <a:ext cx="821443" cy="554179"/>
            </a:xfrm>
            <a:prstGeom prst="rect">
              <a:avLst/>
            </a:prstGeom>
          </p:spPr>
        </p:pic>
      </p:grpSp>
    </p:spTree>
    <p:extLst>
      <p:ext uri="{BB962C8B-B14F-4D97-AF65-F5344CB8AC3E}">
        <p14:creationId xmlns:p14="http://schemas.microsoft.com/office/powerpoint/2010/main" val="29920292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444AE696-B2F0-47CA-9C69-0D08775EFF86}"/>
              </a:ext>
            </a:extLst>
          </p:cNvPr>
          <p:cNvSpPr>
            <a:spLocks noGrp="1" noChangeArrowheads="1"/>
          </p:cNvSpPr>
          <p:nvPr>
            <p:ph type="title"/>
          </p:nvPr>
        </p:nvSpPr>
        <p:spPr>
          <a:xfrm>
            <a:off x="235945" y="197503"/>
            <a:ext cx="10972800" cy="880533"/>
          </a:xfrm>
        </p:spPr>
        <p:txBody>
          <a:bodyPr>
            <a:normAutofit/>
          </a:bodyPr>
          <a:lstStyle/>
          <a:p>
            <a:pPr eaLnBrk="1" hangingPunct="1"/>
            <a:r>
              <a:rPr lang="en-US" altLang="en-US" sz="3600" dirty="0"/>
              <a:t>ideyaLabs Test Automation Ecosystem</a:t>
            </a:r>
          </a:p>
        </p:txBody>
      </p:sp>
      <p:sp>
        <p:nvSpPr>
          <p:cNvPr id="19" name="Rectangle: Rounded Corners 18">
            <a:extLst>
              <a:ext uri="{FF2B5EF4-FFF2-40B4-BE49-F238E27FC236}">
                <a16:creationId xmlns:a16="http://schemas.microsoft.com/office/drawing/2014/main" id="{BF593C2B-9A12-4CC9-97FE-6DD3EB98E4B7}"/>
              </a:ext>
            </a:extLst>
          </p:cNvPr>
          <p:cNvSpPr/>
          <p:nvPr/>
        </p:nvSpPr>
        <p:spPr>
          <a:xfrm>
            <a:off x="347134" y="1301752"/>
            <a:ext cx="5439833" cy="1009649"/>
          </a:xfrm>
          <a:prstGeom prst="roundRect">
            <a:avLst>
              <a:gd name="adj" fmla="val 4880"/>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endParaRPr lang="en-US" sz="2400">
              <a:solidFill>
                <a:srgbClr val="FFFFFF"/>
              </a:solidFill>
            </a:endParaRPr>
          </a:p>
        </p:txBody>
      </p:sp>
      <p:sp>
        <p:nvSpPr>
          <p:cNvPr id="4" name="Rectangle: Rounded Corners 3">
            <a:extLst>
              <a:ext uri="{FF2B5EF4-FFF2-40B4-BE49-F238E27FC236}">
                <a16:creationId xmlns:a16="http://schemas.microsoft.com/office/drawing/2014/main" id="{96635890-F62D-45F0-95C6-A213B667043A}"/>
              </a:ext>
            </a:extLst>
          </p:cNvPr>
          <p:cNvSpPr/>
          <p:nvPr/>
        </p:nvSpPr>
        <p:spPr>
          <a:xfrm>
            <a:off x="169334" y="1164168"/>
            <a:ext cx="2402417" cy="421217"/>
          </a:xfrm>
          <a:prstGeom prst="roundRect">
            <a:avLst>
              <a:gd name="adj" fmla="val 50000"/>
            </a:avLst>
          </a:prstGeom>
          <a:solidFill>
            <a:schemeClr val="accent3"/>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140">
              <a:defRPr/>
            </a:pPr>
            <a:r>
              <a:rPr lang="en-US" sz="1467" b="1" dirty="0">
                <a:solidFill>
                  <a:srgbClr val="FFFFFF"/>
                </a:solidFill>
              </a:rPr>
              <a:t>Programming Language</a:t>
            </a:r>
          </a:p>
        </p:txBody>
      </p:sp>
      <p:sp>
        <p:nvSpPr>
          <p:cNvPr id="43" name="Rectangle: Rounded Corners 42">
            <a:extLst>
              <a:ext uri="{FF2B5EF4-FFF2-40B4-BE49-F238E27FC236}">
                <a16:creationId xmlns:a16="http://schemas.microsoft.com/office/drawing/2014/main" id="{EA389C96-6C27-45C6-B252-DEED9AAACBF5}"/>
              </a:ext>
            </a:extLst>
          </p:cNvPr>
          <p:cNvSpPr/>
          <p:nvPr/>
        </p:nvSpPr>
        <p:spPr>
          <a:xfrm>
            <a:off x="347134" y="2457452"/>
            <a:ext cx="2631017" cy="1325033"/>
          </a:xfrm>
          <a:prstGeom prst="roundRect">
            <a:avLst>
              <a:gd name="adj" fmla="val 3967"/>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pic>
        <p:nvPicPr>
          <p:cNvPr id="74758" name="Picture 2" descr="https://gigaom.com/wp-content/uploads/sites/1/2011/08/java-logo.jpg?quality=80&amp;strip=all">
            <a:extLst>
              <a:ext uri="{FF2B5EF4-FFF2-40B4-BE49-F238E27FC236}">
                <a16:creationId xmlns:a16="http://schemas.microsoft.com/office/drawing/2014/main" id="{AF971115-DF57-452B-9578-5D57EF5B6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1" y="1742018"/>
            <a:ext cx="609600" cy="37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9" name="Picture 2" descr="https://www.python.org/static/community_logos/python-logo-master-v3-TM.png">
            <a:extLst>
              <a:ext uri="{FF2B5EF4-FFF2-40B4-BE49-F238E27FC236}">
                <a16:creationId xmlns:a16="http://schemas.microsoft.com/office/drawing/2014/main" id="{79D13C65-0790-47BC-B7E0-EF4846BCA0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167" y="1993901"/>
            <a:ext cx="1016000" cy="24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0" name="Picture 2" descr="http://content.wisestep.com/wp-content/uploads/2014/10/c-logo.png?2eaf20">
            <a:extLst>
              <a:ext uri="{FF2B5EF4-FFF2-40B4-BE49-F238E27FC236}">
                <a16:creationId xmlns:a16="http://schemas.microsoft.com/office/drawing/2014/main" id="{839DBC26-95C8-4A0B-81DF-2EE842FD22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1018" y="1881718"/>
            <a:ext cx="613833" cy="296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1" name="Picture 4" descr="http://www.techgig.com/files/photo_1389636992_quiz_image_temp.png">
            <a:extLst>
              <a:ext uri="{FF2B5EF4-FFF2-40B4-BE49-F238E27FC236}">
                <a16:creationId xmlns:a16="http://schemas.microsoft.com/office/drawing/2014/main" id="{62CAC1DC-DAFD-4DF5-8886-62EE6FA68E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9500" y="1915585"/>
            <a:ext cx="476251" cy="325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2" name="Picture 6" descr="http://www.deccansoft.com/Documents/CourseImages/6cdd9d9b-74a6-41aa-8b42-128c3de2a565_C_programming_language.png">
            <a:extLst>
              <a:ext uri="{FF2B5EF4-FFF2-40B4-BE49-F238E27FC236}">
                <a16:creationId xmlns:a16="http://schemas.microsoft.com/office/drawing/2014/main" id="{643F93CA-0A39-492E-8529-55DDC0C100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084" y="1712384"/>
            <a:ext cx="395816" cy="395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8" descr="http://stunit.files.wordpress.com/2011/10/objective-c-logo.jpg">
            <a:extLst>
              <a:ext uri="{FF2B5EF4-FFF2-40B4-BE49-F238E27FC236}">
                <a16:creationId xmlns:a16="http://schemas.microsoft.com/office/drawing/2014/main" id="{DADEF8F6-2598-4D10-8D49-8C3D137CB15A}"/>
              </a:ext>
            </a:extLst>
          </p:cNvPr>
          <p:cNvPicPr>
            <a:picLocks noChangeAspect="1" noChangeArrowheads="1"/>
          </p:cNvPicPr>
          <p:nvPr/>
        </p:nvPicPr>
        <p:blipFill rotWithShape="1">
          <a:blip r:embed="rId7" cstate="screen"/>
          <a:srcRect/>
          <a:stretch/>
        </p:blipFill>
        <p:spPr bwMode="auto">
          <a:xfrm>
            <a:off x="1737700" y="1662132"/>
            <a:ext cx="612675" cy="451873"/>
          </a:xfrm>
          <a:prstGeom prst="roundRect">
            <a:avLst>
              <a:gd name="adj" fmla="val 25504"/>
            </a:avLst>
          </a:prstGeom>
          <a:noFill/>
        </p:spPr>
      </p:pic>
      <p:pic>
        <p:nvPicPr>
          <p:cNvPr id="74764" name="Picture 10" descr="http://cdn-img.easyicon.net/png/11606/1160606.gif">
            <a:extLst>
              <a:ext uri="{FF2B5EF4-FFF2-40B4-BE49-F238E27FC236}">
                <a16:creationId xmlns:a16="http://schemas.microsoft.com/office/drawing/2014/main" id="{B6FEA333-15BF-4C05-A3E0-776561BD614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8934" y="1356785"/>
            <a:ext cx="512233" cy="510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5" name="Picture 51" descr="A picture containing drawing&#10;&#10;Description automatically generated">
            <a:extLst>
              <a:ext uri="{FF2B5EF4-FFF2-40B4-BE49-F238E27FC236}">
                <a16:creationId xmlns:a16="http://schemas.microsoft.com/office/drawing/2014/main" id="{540797D0-F949-4065-A349-9F2390D7B89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86617" y="1498600"/>
            <a:ext cx="533400" cy="39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6" name="Picture 31" descr="http://www.icone-png.com/png/52/52496.png">
            <a:extLst>
              <a:ext uri="{FF2B5EF4-FFF2-40B4-BE49-F238E27FC236}">
                <a16:creationId xmlns:a16="http://schemas.microsoft.com/office/drawing/2014/main" id="{6649E509-8EC7-4FDB-A000-95DAC799073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32767" y="1403351"/>
            <a:ext cx="440267" cy="442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Rectangle: Rounded Corners 53">
            <a:extLst>
              <a:ext uri="{FF2B5EF4-FFF2-40B4-BE49-F238E27FC236}">
                <a16:creationId xmlns:a16="http://schemas.microsoft.com/office/drawing/2014/main" id="{4746E7DB-2DB2-49E9-9BF9-63802807A9F7}"/>
              </a:ext>
            </a:extLst>
          </p:cNvPr>
          <p:cNvSpPr/>
          <p:nvPr/>
        </p:nvSpPr>
        <p:spPr>
          <a:xfrm>
            <a:off x="3570817" y="2474385"/>
            <a:ext cx="2631016" cy="1322916"/>
          </a:xfrm>
          <a:prstGeom prst="roundRect">
            <a:avLst>
              <a:gd name="adj" fmla="val 3967"/>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55" name="Rectangle: Rounded Corners 54">
            <a:extLst>
              <a:ext uri="{FF2B5EF4-FFF2-40B4-BE49-F238E27FC236}">
                <a16:creationId xmlns:a16="http://schemas.microsoft.com/office/drawing/2014/main" id="{814201FB-A26B-4804-9244-75D44DCEA732}"/>
              </a:ext>
            </a:extLst>
          </p:cNvPr>
          <p:cNvSpPr/>
          <p:nvPr/>
        </p:nvSpPr>
        <p:spPr>
          <a:xfrm>
            <a:off x="6798734" y="2457452"/>
            <a:ext cx="2631017" cy="1325033"/>
          </a:xfrm>
          <a:prstGeom prst="roundRect">
            <a:avLst>
              <a:gd name="adj" fmla="val 3967"/>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pic>
        <p:nvPicPr>
          <p:cNvPr id="74769" name="Picture 58" descr="A picture containing drawing&#10;&#10;Description automatically generated">
            <a:extLst>
              <a:ext uri="{FF2B5EF4-FFF2-40B4-BE49-F238E27FC236}">
                <a16:creationId xmlns:a16="http://schemas.microsoft.com/office/drawing/2014/main" id="{65D1261B-2D16-4C73-8BBA-0165158548C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3618" y="2702984"/>
            <a:ext cx="664633" cy="372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70" name="Picture 2" descr="http://www.microsoft.com/About/CorporateCitizenship/en-us/DownloadHandler.ashx?Id=07-03-02">
            <a:extLst>
              <a:ext uri="{FF2B5EF4-FFF2-40B4-BE49-F238E27FC236}">
                <a16:creationId xmlns:a16="http://schemas.microsoft.com/office/drawing/2014/main" id="{0F2DE4D8-6B28-43AB-B0DA-18CC2CF7489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06601" y="2813051"/>
            <a:ext cx="876300" cy="213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71" name="Picture 2" descr="http://www.selte.eu/img/apple.png">
            <a:extLst>
              <a:ext uri="{FF2B5EF4-FFF2-40B4-BE49-F238E27FC236}">
                <a16:creationId xmlns:a16="http://schemas.microsoft.com/office/drawing/2014/main" id="{43812994-6DB5-4B70-B9D0-CFF93D01D0D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93285" y="2592917"/>
            <a:ext cx="552449" cy="516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72" name="Picture 9" descr="A picture containing clock&#10;&#10;Description automatically generated">
            <a:extLst>
              <a:ext uri="{FF2B5EF4-FFF2-40B4-BE49-F238E27FC236}">
                <a16:creationId xmlns:a16="http://schemas.microsoft.com/office/drawing/2014/main" id="{C909B72D-CFC2-4A71-89CF-E0A99B5AF35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71034" y="3278718"/>
            <a:ext cx="1174751" cy="15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73" name="Picture 92" descr="https://upload.wikimedia.org/wikipedia/commons/thumb/a/a6/Apple_iOS.svg/2000px-Apple_iOS.svg.png">
            <a:extLst>
              <a:ext uri="{FF2B5EF4-FFF2-40B4-BE49-F238E27FC236}">
                <a16:creationId xmlns:a16="http://schemas.microsoft.com/office/drawing/2014/main" id="{0BBC71A6-0EE9-43E8-8275-018863597F8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317318" y="2813051"/>
            <a:ext cx="554567" cy="438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74" name="Picture 94" descr="http://famouslogos.net/images/android-logo.jpg">
            <a:extLst>
              <a:ext uri="{FF2B5EF4-FFF2-40B4-BE49-F238E27FC236}">
                <a16:creationId xmlns:a16="http://schemas.microsoft.com/office/drawing/2014/main" id="{5E0A82CA-EDB6-4150-A29E-53D4D21EA9E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33318" y="2798234"/>
            <a:ext cx="637116" cy="480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75" name="Picture 2" descr="http://3.bp.blogspot.com/-sXsZ27rn5OM/VZbbJs37hwI/AAAAAAAAAd8/XJceidUsol0/s1600/WebServicesIcon_tcm24-10202.png">
            <a:extLst>
              <a:ext uri="{FF2B5EF4-FFF2-40B4-BE49-F238E27FC236}">
                <a16:creationId xmlns:a16="http://schemas.microsoft.com/office/drawing/2014/main" id="{5AA00DEB-7835-4DF6-953F-C56D5D9252D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63533" y="2580218"/>
            <a:ext cx="609600" cy="43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77" name="Picture 23" descr="A picture containing drawing&#10;&#10;Description automatically generated">
            <a:extLst>
              <a:ext uri="{FF2B5EF4-FFF2-40B4-BE49-F238E27FC236}">
                <a16:creationId xmlns:a16="http://schemas.microsoft.com/office/drawing/2014/main" id="{B0AD7A48-2C57-46ED-8797-37709C1A69D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29567" y="3278718"/>
            <a:ext cx="747184" cy="230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78" name="Picture 68" descr="A close up of a sign&#10;&#10;Description automatically generated">
            <a:extLst>
              <a:ext uri="{FF2B5EF4-FFF2-40B4-BE49-F238E27FC236}">
                <a16:creationId xmlns:a16="http://schemas.microsoft.com/office/drawing/2014/main" id="{65BE58C8-D301-4914-98C8-0F07E329705F}"/>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338233" y="2552701"/>
            <a:ext cx="747184" cy="63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79" name="Picture 70" descr="A picture containing drawing&#10;&#10;Description automatically generated">
            <a:extLst>
              <a:ext uri="{FF2B5EF4-FFF2-40B4-BE49-F238E27FC236}">
                <a16:creationId xmlns:a16="http://schemas.microsoft.com/office/drawing/2014/main" id="{55BACB60-5F26-4D1E-9B30-55EA114FD00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53518" y="3172884"/>
            <a:ext cx="641349" cy="438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Rectangle: Rounded Corners 71">
            <a:extLst>
              <a:ext uri="{FF2B5EF4-FFF2-40B4-BE49-F238E27FC236}">
                <a16:creationId xmlns:a16="http://schemas.microsoft.com/office/drawing/2014/main" id="{05313C49-AA32-450A-80EE-61285CFA3ABA}"/>
              </a:ext>
            </a:extLst>
          </p:cNvPr>
          <p:cNvSpPr/>
          <p:nvPr/>
        </p:nvSpPr>
        <p:spPr>
          <a:xfrm>
            <a:off x="802218" y="3687234"/>
            <a:ext cx="1822449" cy="296333"/>
          </a:xfrm>
          <a:prstGeom prst="roundRect">
            <a:avLst>
              <a:gd name="adj" fmla="val 50000"/>
            </a:avLst>
          </a:prstGeom>
          <a:solidFill>
            <a:schemeClr val="accent4"/>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140">
              <a:defRPr/>
            </a:pPr>
            <a:r>
              <a:rPr lang="en-US" sz="1600" b="1" dirty="0">
                <a:solidFill>
                  <a:schemeClr val="bg1"/>
                </a:solidFill>
              </a:rPr>
              <a:t>Functional UI</a:t>
            </a:r>
          </a:p>
        </p:txBody>
      </p:sp>
      <p:sp>
        <p:nvSpPr>
          <p:cNvPr id="73" name="Rectangle: Rounded Corners 72">
            <a:extLst>
              <a:ext uri="{FF2B5EF4-FFF2-40B4-BE49-F238E27FC236}">
                <a16:creationId xmlns:a16="http://schemas.microsoft.com/office/drawing/2014/main" id="{64B3D449-DCC6-49AC-8C5F-0E7712D21345}"/>
              </a:ext>
            </a:extLst>
          </p:cNvPr>
          <p:cNvSpPr/>
          <p:nvPr/>
        </p:nvSpPr>
        <p:spPr>
          <a:xfrm>
            <a:off x="4061885" y="3672418"/>
            <a:ext cx="1822449" cy="296333"/>
          </a:xfrm>
          <a:prstGeom prst="roundRect">
            <a:avLst>
              <a:gd name="adj" fmla="val 50000"/>
            </a:avLst>
          </a:prstGeom>
          <a:solidFill>
            <a:schemeClr val="accent4"/>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140">
              <a:defRPr/>
            </a:pPr>
            <a:r>
              <a:rPr lang="en-US" sz="1600" b="1" dirty="0">
                <a:solidFill>
                  <a:schemeClr val="bg1"/>
                </a:solidFill>
              </a:rPr>
              <a:t>API</a:t>
            </a:r>
          </a:p>
        </p:txBody>
      </p:sp>
      <p:sp>
        <p:nvSpPr>
          <p:cNvPr id="74" name="Rectangle: Rounded Corners 73">
            <a:extLst>
              <a:ext uri="{FF2B5EF4-FFF2-40B4-BE49-F238E27FC236}">
                <a16:creationId xmlns:a16="http://schemas.microsoft.com/office/drawing/2014/main" id="{E468FF75-3687-493C-9F1A-13E9A284B679}"/>
              </a:ext>
            </a:extLst>
          </p:cNvPr>
          <p:cNvSpPr/>
          <p:nvPr/>
        </p:nvSpPr>
        <p:spPr>
          <a:xfrm>
            <a:off x="7264400" y="3672418"/>
            <a:ext cx="1822451" cy="296333"/>
          </a:xfrm>
          <a:prstGeom prst="roundRect">
            <a:avLst>
              <a:gd name="adj" fmla="val 50000"/>
            </a:avLst>
          </a:prstGeom>
          <a:solidFill>
            <a:schemeClr val="accent4"/>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140">
              <a:defRPr/>
            </a:pPr>
            <a:r>
              <a:rPr lang="en-US" sz="1600" b="1" dirty="0">
                <a:solidFill>
                  <a:schemeClr val="bg1"/>
                </a:solidFill>
              </a:rPr>
              <a:t>Mobile</a:t>
            </a:r>
          </a:p>
        </p:txBody>
      </p:sp>
      <p:sp>
        <p:nvSpPr>
          <p:cNvPr id="75" name="Rectangle: Rounded Corners 74">
            <a:extLst>
              <a:ext uri="{FF2B5EF4-FFF2-40B4-BE49-F238E27FC236}">
                <a16:creationId xmlns:a16="http://schemas.microsoft.com/office/drawing/2014/main" id="{60CD2DE4-25CC-456B-86B2-30DE8CCAC548}"/>
              </a:ext>
            </a:extLst>
          </p:cNvPr>
          <p:cNvSpPr/>
          <p:nvPr/>
        </p:nvSpPr>
        <p:spPr>
          <a:xfrm>
            <a:off x="393700" y="4292600"/>
            <a:ext cx="4125384" cy="1178984"/>
          </a:xfrm>
          <a:prstGeom prst="roundRect">
            <a:avLst>
              <a:gd name="adj" fmla="val 4880"/>
            </a:avLst>
          </a:prstGeom>
          <a:no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endParaRPr lang="en-US" sz="2400">
              <a:solidFill>
                <a:srgbClr val="FFFFFF"/>
              </a:solidFill>
            </a:endParaRPr>
          </a:p>
        </p:txBody>
      </p:sp>
      <p:sp>
        <p:nvSpPr>
          <p:cNvPr id="76" name="Rectangle: Rounded Corners 75">
            <a:extLst>
              <a:ext uri="{FF2B5EF4-FFF2-40B4-BE49-F238E27FC236}">
                <a16:creationId xmlns:a16="http://schemas.microsoft.com/office/drawing/2014/main" id="{01FDF17B-EE75-431B-A595-25645880C544}"/>
              </a:ext>
            </a:extLst>
          </p:cNvPr>
          <p:cNvSpPr/>
          <p:nvPr/>
        </p:nvSpPr>
        <p:spPr>
          <a:xfrm>
            <a:off x="315385" y="4142317"/>
            <a:ext cx="2400300" cy="421216"/>
          </a:xfrm>
          <a:prstGeom prst="roundRect">
            <a:avLst>
              <a:gd name="adj" fmla="val 50000"/>
            </a:avLst>
          </a:prstGeom>
          <a:solidFill>
            <a:schemeClr val="bg1">
              <a:lumMod val="5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140">
              <a:defRPr/>
            </a:pPr>
            <a:r>
              <a:rPr lang="en-US" sz="1467" b="1" dirty="0">
                <a:solidFill>
                  <a:srgbClr val="FFFFFF"/>
                </a:solidFill>
              </a:rPr>
              <a:t>Frameworks</a:t>
            </a:r>
          </a:p>
        </p:txBody>
      </p:sp>
      <p:sp>
        <p:nvSpPr>
          <p:cNvPr id="74785" name="TextBox 76">
            <a:extLst>
              <a:ext uri="{FF2B5EF4-FFF2-40B4-BE49-F238E27FC236}">
                <a16:creationId xmlns:a16="http://schemas.microsoft.com/office/drawing/2014/main" id="{B614E772-BF61-47DB-813A-66E436C5F23B}"/>
              </a:ext>
            </a:extLst>
          </p:cNvPr>
          <p:cNvSpPr txBox="1">
            <a:spLocks noChangeArrowheads="1"/>
          </p:cNvSpPr>
          <p:nvPr/>
        </p:nvSpPr>
        <p:spPr bwMode="auto">
          <a:xfrm>
            <a:off x="-152400" y="4618567"/>
            <a:ext cx="2057400" cy="297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2813">
              <a:spcBef>
                <a:spcPct val="20000"/>
              </a:spcBef>
              <a:buFont typeface="Arial" panose="020B0604020202020204" pitchFamily="34" charset="0"/>
              <a:buChar char="•"/>
              <a:defRPr sz="3100">
                <a:solidFill>
                  <a:schemeClr val="tx1"/>
                </a:solidFill>
                <a:latin typeface="Calibri" panose="020F0502020204030204" pitchFamily="34" charset="0"/>
              </a:defRPr>
            </a:lvl1pPr>
            <a:lvl2pPr marL="742950" indent="-285750" defTabSz="912813">
              <a:spcBef>
                <a:spcPct val="20000"/>
              </a:spcBef>
              <a:buFont typeface="Arial" panose="020B0604020202020204" pitchFamily="34" charset="0"/>
              <a:buChar char="–"/>
              <a:defRPr sz="2700">
                <a:solidFill>
                  <a:schemeClr val="tx1"/>
                </a:solidFill>
                <a:latin typeface="Calibri" panose="020F0502020204030204" pitchFamily="34" charset="0"/>
              </a:defRPr>
            </a:lvl2pPr>
            <a:lvl3pPr marL="1143000" indent="-228600" defTabSz="91281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12813">
              <a:spcBef>
                <a:spcPct val="20000"/>
              </a:spcBef>
              <a:buFont typeface="Arial" panose="020B0604020202020204" pitchFamily="34" charset="0"/>
              <a:buChar char="–"/>
              <a:defRPr sz="1900">
                <a:solidFill>
                  <a:schemeClr val="tx1"/>
                </a:solidFill>
                <a:latin typeface="Calibri" panose="020F0502020204030204" pitchFamily="34" charset="0"/>
              </a:defRPr>
            </a:lvl4pPr>
            <a:lvl5pPr marL="2057400" indent="-228600" defTabSz="912813">
              <a:spcBef>
                <a:spcPct val="20000"/>
              </a:spcBef>
              <a:buFont typeface="Arial" panose="020B0604020202020204" pitchFamily="34" charset="0"/>
              <a:buChar char="»"/>
              <a:defRPr sz="19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9pPr>
          </a:lstStyle>
          <a:p>
            <a:pPr algn="ctr" eaLnBrk="1" hangingPunct="1">
              <a:spcBef>
                <a:spcPct val="0"/>
              </a:spcBef>
              <a:buFontTx/>
              <a:buNone/>
            </a:pPr>
            <a:r>
              <a:rPr lang="en-US" altLang="en-US" sz="1333" b="1">
                <a:solidFill>
                  <a:srgbClr val="404040"/>
                </a:solidFill>
              </a:rPr>
              <a:t>Code UI</a:t>
            </a:r>
          </a:p>
        </p:txBody>
      </p:sp>
      <p:sp>
        <p:nvSpPr>
          <p:cNvPr id="74786" name="TextBox 77">
            <a:extLst>
              <a:ext uri="{FF2B5EF4-FFF2-40B4-BE49-F238E27FC236}">
                <a16:creationId xmlns:a16="http://schemas.microsoft.com/office/drawing/2014/main" id="{4EA34557-B1F9-4C8F-B90E-D5F190AC0044}"/>
              </a:ext>
            </a:extLst>
          </p:cNvPr>
          <p:cNvSpPr txBox="1">
            <a:spLocks noChangeArrowheads="1"/>
          </p:cNvSpPr>
          <p:nvPr/>
        </p:nvSpPr>
        <p:spPr bwMode="auto">
          <a:xfrm>
            <a:off x="778933" y="4605867"/>
            <a:ext cx="2057400" cy="297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2813">
              <a:spcBef>
                <a:spcPct val="20000"/>
              </a:spcBef>
              <a:buFont typeface="Arial" panose="020B0604020202020204" pitchFamily="34" charset="0"/>
              <a:buChar char="•"/>
              <a:defRPr sz="3100">
                <a:solidFill>
                  <a:schemeClr val="tx1"/>
                </a:solidFill>
                <a:latin typeface="Calibri" panose="020F0502020204030204" pitchFamily="34" charset="0"/>
              </a:defRPr>
            </a:lvl1pPr>
            <a:lvl2pPr marL="742950" indent="-285750" defTabSz="912813">
              <a:spcBef>
                <a:spcPct val="20000"/>
              </a:spcBef>
              <a:buFont typeface="Arial" panose="020B0604020202020204" pitchFamily="34" charset="0"/>
              <a:buChar char="–"/>
              <a:defRPr sz="2700">
                <a:solidFill>
                  <a:schemeClr val="tx1"/>
                </a:solidFill>
                <a:latin typeface="Calibri" panose="020F0502020204030204" pitchFamily="34" charset="0"/>
              </a:defRPr>
            </a:lvl2pPr>
            <a:lvl3pPr marL="1143000" indent="-228600" defTabSz="91281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12813">
              <a:spcBef>
                <a:spcPct val="20000"/>
              </a:spcBef>
              <a:buFont typeface="Arial" panose="020B0604020202020204" pitchFamily="34" charset="0"/>
              <a:buChar char="–"/>
              <a:defRPr sz="1900">
                <a:solidFill>
                  <a:schemeClr val="tx1"/>
                </a:solidFill>
                <a:latin typeface="Calibri" panose="020F0502020204030204" pitchFamily="34" charset="0"/>
              </a:defRPr>
            </a:lvl4pPr>
            <a:lvl5pPr marL="2057400" indent="-228600" defTabSz="912813">
              <a:spcBef>
                <a:spcPct val="20000"/>
              </a:spcBef>
              <a:buFont typeface="Arial" panose="020B0604020202020204" pitchFamily="34" charset="0"/>
              <a:buChar char="»"/>
              <a:defRPr sz="19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9pPr>
          </a:lstStyle>
          <a:p>
            <a:pPr algn="ctr" eaLnBrk="1" hangingPunct="1">
              <a:spcBef>
                <a:spcPct val="0"/>
              </a:spcBef>
              <a:buFontTx/>
              <a:buNone/>
            </a:pPr>
            <a:r>
              <a:rPr lang="en-US" altLang="en-US" sz="1333" b="1">
                <a:solidFill>
                  <a:srgbClr val="404040"/>
                </a:solidFill>
              </a:rPr>
              <a:t>Nunit</a:t>
            </a:r>
          </a:p>
        </p:txBody>
      </p:sp>
      <p:sp>
        <p:nvSpPr>
          <p:cNvPr id="74787" name="TextBox 78">
            <a:extLst>
              <a:ext uri="{FF2B5EF4-FFF2-40B4-BE49-F238E27FC236}">
                <a16:creationId xmlns:a16="http://schemas.microsoft.com/office/drawing/2014/main" id="{833707C5-F1CA-4FDD-9351-5CBA722556EB}"/>
              </a:ext>
            </a:extLst>
          </p:cNvPr>
          <p:cNvSpPr txBox="1">
            <a:spLocks noChangeArrowheads="1"/>
          </p:cNvSpPr>
          <p:nvPr/>
        </p:nvSpPr>
        <p:spPr bwMode="auto">
          <a:xfrm>
            <a:off x="1807633" y="4618567"/>
            <a:ext cx="2057400" cy="297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2813">
              <a:spcBef>
                <a:spcPct val="20000"/>
              </a:spcBef>
              <a:buFont typeface="Arial" panose="020B0604020202020204" pitchFamily="34" charset="0"/>
              <a:buChar char="•"/>
              <a:defRPr sz="3100">
                <a:solidFill>
                  <a:schemeClr val="tx1"/>
                </a:solidFill>
                <a:latin typeface="Calibri" panose="020F0502020204030204" pitchFamily="34" charset="0"/>
              </a:defRPr>
            </a:lvl1pPr>
            <a:lvl2pPr marL="742950" indent="-285750" defTabSz="912813">
              <a:spcBef>
                <a:spcPct val="20000"/>
              </a:spcBef>
              <a:buFont typeface="Arial" panose="020B0604020202020204" pitchFamily="34" charset="0"/>
              <a:buChar char="–"/>
              <a:defRPr sz="2700">
                <a:solidFill>
                  <a:schemeClr val="tx1"/>
                </a:solidFill>
                <a:latin typeface="Calibri" panose="020F0502020204030204" pitchFamily="34" charset="0"/>
              </a:defRPr>
            </a:lvl2pPr>
            <a:lvl3pPr marL="1143000" indent="-228600" defTabSz="91281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12813">
              <a:spcBef>
                <a:spcPct val="20000"/>
              </a:spcBef>
              <a:buFont typeface="Arial" panose="020B0604020202020204" pitchFamily="34" charset="0"/>
              <a:buChar char="–"/>
              <a:defRPr sz="1900">
                <a:solidFill>
                  <a:schemeClr val="tx1"/>
                </a:solidFill>
                <a:latin typeface="Calibri" panose="020F0502020204030204" pitchFamily="34" charset="0"/>
              </a:defRPr>
            </a:lvl4pPr>
            <a:lvl5pPr marL="2057400" indent="-228600" defTabSz="912813">
              <a:spcBef>
                <a:spcPct val="20000"/>
              </a:spcBef>
              <a:buFont typeface="Arial" panose="020B0604020202020204" pitchFamily="34" charset="0"/>
              <a:buChar char="»"/>
              <a:defRPr sz="19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9pPr>
          </a:lstStyle>
          <a:p>
            <a:pPr algn="ctr" eaLnBrk="1" hangingPunct="1">
              <a:spcBef>
                <a:spcPct val="0"/>
              </a:spcBef>
              <a:buFontTx/>
              <a:buNone/>
            </a:pPr>
            <a:r>
              <a:rPr lang="en-US" altLang="en-US" sz="1333" b="1">
                <a:solidFill>
                  <a:srgbClr val="404040"/>
                </a:solidFill>
              </a:rPr>
              <a:t>Test NG</a:t>
            </a:r>
          </a:p>
        </p:txBody>
      </p:sp>
      <p:sp>
        <p:nvSpPr>
          <p:cNvPr id="74788" name="TextBox 79">
            <a:extLst>
              <a:ext uri="{FF2B5EF4-FFF2-40B4-BE49-F238E27FC236}">
                <a16:creationId xmlns:a16="http://schemas.microsoft.com/office/drawing/2014/main" id="{5502F840-0A62-4E27-9EB2-CFC961B29B61}"/>
              </a:ext>
            </a:extLst>
          </p:cNvPr>
          <p:cNvSpPr txBox="1">
            <a:spLocks noChangeArrowheads="1"/>
          </p:cNvSpPr>
          <p:nvPr/>
        </p:nvSpPr>
        <p:spPr bwMode="auto">
          <a:xfrm>
            <a:off x="2836333" y="4584700"/>
            <a:ext cx="2057400" cy="297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2813">
              <a:spcBef>
                <a:spcPct val="20000"/>
              </a:spcBef>
              <a:buFont typeface="Arial" panose="020B0604020202020204" pitchFamily="34" charset="0"/>
              <a:buChar char="•"/>
              <a:defRPr sz="3100">
                <a:solidFill>
                  <a:schemeClr val="tx1"/>
                </a:solidFill>
                <a:latin typeface="Calibri" panose="020F0502020204030204" pitchFamily="34" charset="0"/>
              </a:defRPr>
            </a:lvl1pPr>
            <a:lvl2pPr marL="742950" indent="-285750" defTabSz="912813">
              <a:spcBef>
                <a:spcPct val="20000"/>
              </a:spcBef>
              <a:buFont typeface="Arial" panose="020B0604020202020204" pitchFamily="34" charset="0"/>
              <a:buChar char="–"/>
              <a:defRPr sz="2700">
                <a:solidFill>
                  <a:schemeClr val="tx1"/>
                </a:solidFill>
                <a:latin typeface="Calibri" panose="020F0502020204030204" pitchFamily="34" charset="0"/>
              </a:defRPr>
            </a:lvl2pPr>
            <a:lvl3pPr marL="1143000" indent="-228600" defTabSz="91281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12813">
              <a:spcBef>
                <a:spcPct val="20000"/>
              </a:spcBef>
              <a:buFont typeface="Arial" panose="020B0604020202020204" pitchFamily="34" charset="0"/>
              <a:buChar char="–"/>
              <a:defRPr sz="1900">
                <a:solidFill>
                  <a:schemeClr val="tx1"/>
                </a:solidFill>
                <a:latin typeface="Calibri" panose="020F0502020204030204" pitchFamily="34" charset="0"/>
              </a:defRPr>
            </a:lvl4pPr>
            <a:lvl5pPr marL="2057400" indent="-228600" defTabSz="912813">
              <a:spcBef>
                <a:spcPct val="20000"/>
              </a:spcBef>
              <a:buFont typeface="Arial" panose="020B0604020202020204" pitchFamily="34" charset="0"/>
              <a:buChar char="»"/>
              <a:defRPr sz="19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9pPr>
          </a:lstStyle>
          <a:p>
            <a:pPr algn="ctr" eaLnBrk="1" hangingPunct="1">
              <a:spcBef>
                <a:spcPct val="0"/>
              </a:spcBef>
              <a:buFontTx/>
              <a:buNone/>
            </a:pPr>
            <a:r>
              <a:rPr lang="en-US" altLang="en-US" sz="1333" b="1">
                <a:solidFill>
                  <a:srgbClr val="404040"/>
                </a:solidFill>
              </a:rPr>
              <a:t>Xunit</a:t>
            </a:r>
          </a:p>
        </p:txBody>
      </p:sp>
      <p:sp>
        <p:nvSpPr>
          <p:cNvPr id="74789" name="TextBox 80">
            <a:extLst>
              <a:ext uri="{FF2B5EF4-FFF2-40B4-BE49-F238E27FC236}">
                <a16:creationId xmlns:a16="http://schemas.microsoft.com/office/drawing/2014/main" id="{63D5ACC7-5AD6-4359-B54D-603F58D094B7}"/>
              </a:ext>
            </a:extLst>
          </p:cNvPr>
          <p:cNvSpPr txBox="1">
            <a:spLocks noChangeArrowheads="1"/>
          </p:cNvSpPr>
          <p:nvPr/>
        </p:nvSpPr>
        <p:spPr bwMode="auto">
          <a:xfrm>
            <a:off x="-120650" y="4986867"/>
            <a:ext cx="2057401" cy="297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2813">
              <a:spcBef>
                <a:spcPct val="20000"/>
              </a:spcBef>
              <a:buFont typeface="Arial" panose="020B0604020202020204" pitchFamily="34" charset="0"/>
              <a:buChar char="•"/>
              <a:defRPr sz="3100">
                <a:solidFill>
                  <a:schemeClr val="tx1"/>
                </a:solidFill>
                <a:latin typeface="Calibri" panose="020F0502020204030204" pitchFamily="34" charset="0"/>
              </a:defRPr>
            </a:lvl1pPr>
            <a:lvl2pPr marL="742950" indent="-285750" defTabSz="912813">
              <a:spcBef>
                <a:spcPct val="20000"/>
              </a:spcBef>
              <a:buFont typeface="Arial" panose="020B0604020202020204" pitchFamily="34" charset="0"/>
              <a:buChar char="–"/>
              <a:defRPr sz="2700">
                <a:solidFill>
                  <a:schemeClr val="tx1"/>
                </a:solidFill>
                <a:latin typeface="Calibri" panose="020F0502020204030204" pitchFamily="34" charset="0"/>
              </a:defRPr>
            </a:lvl2pPr>
            <a:lvl3pPr marL="1143000" indent="-228600" defTabSz="91281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12813">
              <a:spcBef>
                <a:spcPct val="20000"/>
              </a:spcBef>
              <a:buFont typeface="Arial" panose="020B0604020202020204" pitchFamily="34" charset="0"/>
              <a:buChar char="–"/>
              <a:defRPr sz="1900">
                <a:solidFill>
                  <a:schemeClr val="tx1"/>
                </a:solidFill>
                <a:latin typeface="Calibri" panose="020F0502020204030204" pitchFamily="34" charset="0"/>
              </a:defRPr>
            </a:lvl4pPr>
            <a:lvl5pPr marL="2057400" indent="-228600" defTabSz="912813">
              <a:spcBef>
                <a:spcPct val="20000"/>
              </a:spcBef>
              <a:buFont typeface="Arial" panose="020B0604020202020204" pitchFamily="34" charset="0"/>
              <a:buChar char="»"/>
              <a:defRPr sz="19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9pPr>
          </a:lstStyle>
          <a:p>
            <a:pPr algn="ctr" eaLnBrk="1" hangingPunct="1">
              <a:spcBef>
                <a:spcPct val="0"/>
              </a:spcBef>
              <a:buFontTx/>
              <a:buNone/>
            </a:pPr>
            <a:r>
              <a:rPr lang="en-US" altLang="en-US" sz="1333" b="1" dirty="0">
                <a:solidFill>
                  <a:srgbClr val="404040"/>
                </a:solidFill>
              </a:rPr>
              <a:t>Pytest</a:t>
            </a:r>
          </a:p>
        </p:txBody>
      </p:sp>
      <p:sp>
        <p:nvSpPr>
          <p:cNvPr id="74790" name="TextBox 81">
            <a:extLst>
              <a:ext uri="{FF2B5EF4-FFF2-40B4-BE49-F238E27FC236}">
                <a16:creationId xmlns:a16="http://schemas.microsoft.com/office/drawing/2014/main" id="{68006398-8902-4D9C-952C-4257E0955152}"/>
              </a:ext>
            </a:extLst>
          </p:cNvPr>
          <p:cNvSpPr txBox="1">
            <a:spLocks noChangeArrowheads="1"/>
          </p:cNvSpPr>
          <p:nvPr/>
        </p:nvSpPr>
        <p:spPr bwMode="auto">
          <a:xfrm>
            <a:off x="753611" y="5016852"/>
            <a:ext cx="2057400" cy="297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2813">
              <a:spcBef>
                <a:spcPct val="20000"/>
              </a:spcBef>
              <a:buFont typeface="Arial" panose="020B0604020202020204" pitchFamily="34" charset="0"/>
              <a:buChar char="•"/>
              <a:defRPr sz="3100">
                <a:solidFill>
                  <a:schemeClr val="tx1"/>
                </a:solidFill>
                <a:latin typeface="Calibri" panose="020F0502020204030204" pitchFamily="34" charset="0"/>
              </a:defRPr>
            </a:lvl1pPr>
            <a:lvl2pPr marL="742950" indent="-285750" defTabSz="912813">
              <a:spcBef>
                <a:spcPct val="20000"/>
              </a:spcBef>
              <a:buFont typeface="Arial" panose="020B0604020202020204" pitchFamily="34" charset="0"/>
              <a:buChar char="–"/>
              <a:defRPr sz="2700">
                <a:solidFill>
                  <a:schemeClr val="tx1"/>
                </a:solidFill>
                <a:latin typeface="Calibri" panose="020F0502020204030204" pitchFamily="34" charset="0"/>
              </a:defRPr>
            </a:lvl2pPr>
            <a:lvl3pPr marL="1143000" indent="-228600" defTabSz="91281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12813">
              <a:spcBef>
                <a:spcPct val="20000"/>
              </a:spcBef>
              <a:buFont typeface="Arial" panose="020B0604020202020204" pitchFamily="34" charset="0"/>
              <a:buChar char="–"/>
              <a:defRPr sz="1900">
                <a:solidFill>
                  <a:schemeClr val="tx1"/>
                </a:solidFill>
                <a:latin typeface="Calibri" panose="020F0502020204030204" pitchFamily="34" charset="0"/>
              </a:defRPr>
            </a:lvl4pPr>
            <a:lvl5pPr marL="2057400" indent="-228600" defTabSz="912813">
              <a:spcBef>
                <a:spcPct val="20000"/>
              </a:spcBef>
              <a:buFont typeface="Arial" panose="020B0604020202020204" pitchFamily="34" charset="0"/>
              <a:buChar char="»"/>
              <a:defRPr sz="19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9pPr>
          </a:lstStyle>
          <a:p>
            <a:pPr algn="ctr" eaLnBrk="1" hangingPunct="1">
              <a:spcBef>
                <a:spcPct val="0"/>
              </a:spcBef>
              <a:buFontTx/>
              <a:buNone/>
            </a:pPr>
            <a:r>
              <a:rPr lang="en-US" altLang="en-US" sz="1333" b="1" dirty="0">
                <a:solidFill>
                  <a:srgbClr val="404040"/>
                </a:solidFill>
              </a:rPr>
              <a:t>Junit</a:t>
            </a:r>
          </a:p>
        </p:txBody>
      </p:sp>
      <p:sp>
        <p:nvSpPr>
          <p:cNvPr id="74791" name="TextBox 82">
            <a:extLst>
              <a:ext uri="{FF2B5EF4-FFF2-40B4-BE49-F238E27FC236}">
                <a16:creationId xmlns:a16="http://schemas.microsoft.com/office/drawing/2014/main" id="{DE1D2C1F-0E54-4EDD-B7B0-0A07D7A22C23}"/>
              </a:ext>
            </a:extLst>
          </p:cNvPr>
          <p:cNvSpPr txBox="1">
            <a:spLocks noChangeArrowheads="1"/>
          </p:cNvSpPr>
          <p:nvPr/>
        </p:nvSpPr>
        <p:spPr bwMode="auto">
          <a:xfrm>
            <a:off x="1839037" y="5025121"/>
            <a:ext cx="2055284" cy="297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2813">
              <a:spcBef>
                <a:spcPct val="20000"/>
              </a:spcBef>
              <a:buFont typeface="Arial" panose="020B0604020202020204" pitchFamily="34" charset="0"/>
              <a:buChar char="•"/>
              <a:defRPr sz="3100">
                <a:solidFill>
                  <a:schemeClr val="tx1"/>
                </a:solidFill>
                <a:latin typeface="Calibri" panose="020F0502020204030204" pitchFamily="34" charset="0"/>
              </a:defRPr>
            </a:lvl1pPr>
            <a:lvl2pPr marL="742950" indent="-285750" defTabSz="912813">
              <a:spcBef>
                <a:spcPct val="20000"/>
              </a:spcBef>
              <a:buFont typeface="Arial" panose="020B0604020202020204" pitchFamily="34" charset="0"/>
              <a:buChar char="–"/>
              <a:defRPr sz="2700">
                <a:solidFill>
                  <a:schemeClr val="tx1"/>
                </a:solidFill>
                <a:latin typeface="Calibri" panose="020F0502020204030204" pitchFamily="34" charset="0"/>
              </a:defRPr>
            </a:lvl2pPr>
            <a:lvl3pPr marL="1143000" indent="-228600" defTabSz="91281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12813">
              <a:spcBef>
                <a:spcPct val="20000"/>
              </a:spcBef>
              <a:buFont typeface="Arial" panose="020B0604020202020204" pitchFamily="34" charset="0"/>
              <a:buChar char="–"/>
              <a:defRPr sz="1900">
                <a:solidFill>
                  <a:schemeClr val="tx1"/>
                </a:solidFill>
                <a:latin typeface="Calibri" panose="020F0502020204030204" pitchFamily="34" charset="0"/>
              </a:defRPr>
            </a:lvl4pPr>
            <a:lvl5pPr marL="2057400" indent="-228600" defTabSz="912813">
              <a:spcBef>
                <a:spcPct val="20000"/>
              </a:spcBef>
              <a:buFont typeface="Arial" panose="020B0604020202020204" pitchFamily="34" charset="0"/>
              <a:buChar char="»"/>
              <a:defRPr sz="19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9pPr>
          </a:lstStyle>
          <a:p>
            <a:pPr algn="ctr" eaLnBrk="1" hangingPunct="1">
              <a:spcBef>
                <a:spcPct val="0"/>
              </a:spcBef>
              <a:buFontTx/>
              <a:buNone/>
            </a:pPr>
            <a:r>
              <a:rPr lang="en-US" altLang="en-US" sz="1333" b="1" dirty="0">
                <a:solidFill>
                  <a:srgbClr val="404040"/>
                </a:solidFill>
              </a:rPr>
              <a:t>Serverless</a:t>
            </a:r>
          </a:p>
        </p:txBody>
      </p:sp>
      <p:sp>
        <p:nvSpPr>
          <p:cNvPr id="74792" name="TextBox 83">
            <a:extLst>
              <a:ext uri="{FF2B5EF4-FFF2-40B4-BE49-F238E27FC236}">
                <a16:creationId xmlns:a16="http://schemas.microsoft.com/office/drawing/2014/main" id="{D89B3E4C-1924-49DF-B8E0-0D1ED35F1613}"/>
              </a:ext>
            </a:extLst>
          </p:cNvPr>
          <p:cNvSpPr txBox="1">
            <a:spLocks noChangeArrowheads="1"/>
          </p:cNvSpPr>
          <p:nvPr/>
        </p:nvSpPr>
        <p:spPr bwMode="auto">
          <a:xfrm>
            <a:off x="2836333" y="5027084"/>
            <a:ext cx="2057400" cy="297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2813">
              <a:spcBef>
                <a:spcPct val="20000"/>
              </a:spcBef>
              <a:buFont typeface="Arial" panose="020B0604020202020204" pitchFamily="34" charset="0"/>
              <a:buChar char="•"/>
              <a:defRPr sz="3100">
                <a:solidFill>
                  <a:schemeClr val="tx1"/>
                </a:solidFill>
                <a:latin typeface="Calibri" panose="020F0502020204030204" pitchFamily="34" charset="0"/>
              </a:defRPr>
            </a:lvl1pPr>
            <a:lvl2pPr marL="742950" indent="-285750" defTabSz="912813">
              <a:spcBef>
                <a:spcPct val="20000"/>
              </a:spcBef>
              <a:buFont typeface="Arial" panose="020B0604020202020204" pitchFamily="34" charset="0"/>
              <a:buChar char="–"/>
              <a:defRPr sz="2700">
                <a:solidFill>
                  <a:schemeClr val="tx1"/>
                </a:solidFill>
                <a:latin typeface="Calibri" panose="020F0502020204030204" pitchFamily="34" charset="0"/>
              </a:defRPr>
            </a:lvl2pPr>
            <a:lvl3pPr marL="1143000" indent="-228600" defTabSz="91281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12813">
              <a:spcBef>
                <a:spcPct val="20000"/>
              </a:spcBef>
              <a:buFont typeface="Arial" panose="020B0604020202020204" pitchFamily="34" charset="0"/>
              <a:buChar char="–"/>
              <a:defRPr sz="1900">
                <a:solidFill>
                  <a:schemeClr val="tx1"/>
                </a:solidFill>
                <a:latin typeface="Calibri" panose="020F0502020204030204" pitchFamily="34" charset="0"/>
              </a:defRPr>
            </a:lvl4pPr>
            <a:lvl5pPr marL="2057400" indent="-228600" defTabSz="912813">
              <a:spcBef>
                <a:spcPct val="20000"/>
              </a:spcBef>
              <a:buFont typeface="Arial" panose="020B0604020202020204" pitchFamily="34" charset="0"/>
              <a:buChar char="»"/>
              <a:defRPr sz="19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9pPr>
          </a:lstStyle>
          <a:p>
            <a:pPr algn="ctr" eaLnBrk="1" hangingPunct="1">
              <a:spcBef>
                <a:spcPct val="0"/>
              </a:spcBef>
              <a:buFontTx/>
              <a:buNone/>
            </a:pPr>
            <a:r>
              <a:rPr lang="en-US" altLang="en-US" sz="1333" b="1" dirty="0">
                <a:solidFill>
                  <a:srgbClr val="404040"/>
                </a:solidFill>
              </a:rPr>
              <a:t>Custom</a:t>
            </a:r>
          </a:p>
        </p:txBody>
      </p:sp>
      <p:sp>
        <p:nvSpPr>
          <p:cNvPr id="85" name="Rectangle: Rounded Corners 84">
            <a:extLst>
              <a:ext uri="{FF2B5EF4-FFF2-40B4-BE49-F238E27FC236}">
                <a16:creationId xmlns:a16="http://schemas.microsoft.com/office/drawing/2014/main" id="{9B5ACF69-EEFF-4DA0-BA40-2C3198E6BDD1}"/>
              </a:ext>
            </a:extLst>
          </p:cNvPr>
          <p:cNvSpPr/>
          <p:nvPr/>
        </p:nvSpPr>
        <p:spPr>
          <a:xfrm>
            <a:off x="5255685" y="4313767"/>
            <a:ext cx="4125383" cy="1178984"/>
          </a:xfrm>
          <a:prstGeom prst="roundRect">
            <a:avLst>
              <a:gd name="adj" fmla="val 4880"/>
            </a:avLst>
          </a:prstGeom>
          <a:no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endParaRPr lang="en-US" sz="2400">
              <a:solidFill>
                <a:srgbClr val="FFFFFF"/>
              </a:solidFill>
            </a:endParaRPr>
          </a:p>
        </p:txBody>
      </p:sp>
      <p:sp>
        <p:nvSpPr>
          <p:cNvPr id="86" name="Rectangle: Rounded Corners 85">
            <a:extLst>
              <a:ext uri="{FF2B5EF4-FFF2-40B4-BE49-F238E27FC236}">
                <a16:creationId xmlns:a16="http://schemas.microsoft.com/office/drawing/2014/main" id="{1AF1C711-4ADA-4E0E-B15B-578BC42A05F5}"/>
              </a:ext>
            </a:extLst>
          </p:cNvPr>
          <p:cNvSpPr/>
          <p:nvPr/>
        </p:nvSpPr>
        <p:spPr>
          <a:xfrm>
            <a:off x="4908551" y="4144434"/>
            <a:ext cx="2402416" cy="421217"/>
          </a:xfrm>
          <a:prstGeom prst="roundRect">
            <a:avLst>
              <a:gd name="adj" fmla="val 50000"/>
            </a:avLst>
          </a:prstGeom>
          <a:solidFill>
            <a:schemeClr val="bg1">
              <a:lumMod val="5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140">
              <a:defRPr/>
            </a:pPr>
            <a:r>
              <a:rPr lang="en-US" sz="1467" b="1" dirty="0">
                <a:solidFill>
                  <a:srgbClr val="FFFFFF"/>
                </a:solidFill>
              </a:rPr>
              <a:t>Tools</a:t>
            </a:r>
          </a:p>
        </p:txBody>
      </p:sp>
      <p:pic>
        <p:nvPicPr>
          <p:cNvPr id="74795" name="Picture 86" descr="Image result for informatica logo">
            <a:extLst>
              <a:ext uri="{FF2B5EF4-FFF2-40B4-BE49-F238E27FC236}">
                <a16:creationId xmlns:a16="http://schemas.microsoft.com/office/drawing/2014/main" id="{24216FFF-8760-4F69-9E40-ECE1B57F5FF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522386" y="4667251"/>
            <a:ext cx="827614" cy="302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96" name="Picture 90" descr="A picture containing shirt&#10;&#10;Description automatically generated">
            <a:extLst>
              <a:ext uri="{FF2B5EF4-FFF2-40B4-BE49-F238E27FC236}">
                <a16:creationId xmlns:a16="http://schemas.microsoft.com/office/drawing/2014/main" id="{D60FFBF7-6BFE-4D73-AC27-7CBD11910FB4}"/>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100948" y="4568695"/>
            <a:ext cx="512704" cy="469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801" name="Picture 99" descr="A picture containing drawing, shirt&#10;&#10;Description automatically generated">
            <a:extLst>
              <a:ext uri="{FF2B5EF4-FFF2-40B4-BE49-F238E27FC236}">
                <a16:creationId xmlns:a16="http://schemas.microsoft.com/office/drawing/2014/main" id="{2F759AB8-F679-435A-A8BE-81FCBEE28D1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t="42207"/>
          <a:stretch>
            <a:fillRect/>
          </a:stretch>
        </p:blipFill>
        <p:spPr bwMode="auto">
          <a:xfrm>
            <a:off x="5454574" y="5096933"/>
            <a:ext cx="960968" cy="55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Rectangle: Rounded Corners 102">
            <a:extLst>
              <a:ext uri="{FF2B5EF4-FFF2-40B4-BE49-F238E27FC236}">
                <a16:creationId xmlns:a16="http://schemas.microsoft.com/office/drawing/2014/main" id="{248966A1-73EB-4A92-AC0B-E3C429194335}"/>
              </a:ext>
            </a:extLst>
          </p:cNvPr>
          <p:cNvSpPr/>
          <p:nvPr/>
        </p:nvSpPr>
        <p:spPr>
          <a:xfrm>
            <a:off x="393701" y="5704418"/>
            <a:ext cx="8987367" cy="899583"/>
          </a:xfrm>
          <a:prstGeom prst="roundRect">
            <a:avLst>
              <a:gd name="adj" fmla="val 4880"/>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endParaRPr lang="en-US" sz="2400">
              <a:solidFill>
                <a:srgbClr val="FFFFFF"/>
              </a:solidFill>
            </a:endParaRPr>
          </a:p>
        </p:txBody>
      </p:sp>
      <p:sp>
        <p:nvSpPr>
          <p:cNvPr id="104" name="Rectangle: Rounded Corners 103">
            <a:extLst>
              <a:ext uri="{FF2B5EF4-FFF2-40B4-BE49-F238E27FC236}">
                <a16:creationId xmlns:a16="http://schemas.microsoft.com/office/drawing/2014/main" id="{6CC3E02E-3AEF-4506-9BC4-32ECBC9FA600}"/>
              </a:ext>
            </a:extLst>
          </p:cNvPr>
          <p:cNvSpPr/>
          <p:nvPr/>
        </p:nvSpPr>
        <p:spPr>
          <a:xfrm>
            <a:off x="315385" y="5573184"/>
            <a:ext cx="2400300" cy="381000"/>
          </a:xfrm>
          <a:prstGeom prst="roundRect">
            <a:avLst>
              <a:gd name="adj" fmla="val 50000"/>
            </a:avLst>
          </a:prstGeom>
          <a:solidFill>
            <a:schemeClr val="accent6"/>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140">
              <a:defRPr/>
            </a:pPr>
            <a:r>
              <a:rPr lang="en-US" sz="1467" b="1" dirty="0">
                <a:solidFill>
                  <a:srgbClr val="FFFFFF"/>
                </a:solidFill>
              </a:rPr>
              <a:t>Reporting Platforms</a:t>
            </a:r>
          </a:p>
        </p:txBody>
      </p:sp>
      <p:sp>
        <p:nvSpPr>
          <p:cNvPr id="106" name="Rectangle: Rounded Corners 105">
            <a:extLst>
              <a:ext uri="{FF2B5EF4-FFF2-40B4-BE49-F238E27FC236}">
                <a16:creationId xmlns:a16="http://schemas.microsoft.com/office/drawing/2014/main" id="{C56A07E7-FFBA-4DE2-98CD-92AA81C679E1}"/>
              </a:ext>
            </a:extLst>
          </p:cNvPr>
          <p:cNvSpPr/>
          <p:nvPr/>
        </p:nvSpPr>
        <p:spPr>
          <a:xfrm>
            <a:off x="10769601" y="1852085"/>
            <a:ext cx="1350433" cy="400049"/>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bg1"/>
                </a:solidFill>
              </a:rPr>
              <a:t>Technical SME</a:t>
            </a:r>
            <a:endParaRPr lang="en-US" sz="1600" b="1" dirty="0">
              <a:solidFill>
                <a:schemeClr val="bg1"/>
              </a:solidFill>
            </a:endParaRPr>
          </a:p>
        </p:txBody>
      </p:sp>
      <p:sp>
        <p:nvSpPr>
          <p:cNvPr id="107" name="Rectangle: Rounded Corners 106">
            <a:extLst>
              <a:ext uri="{FF2B5EF4-FFF2-40B4-BE49-F238E27FC236}">
                <a16:creationId xmlns:a16="http://schemas.microsoft.com/office/drawing/2014/main" id="{C3B044C0-6F13-4FAA-85B3-08B6099E651E}"/>
              </a:ext>
            </a:extLst>
          </p:cNvPr>
          <p:cNvSpPr/>
          <p:nvPr/>
        </p:nvSpPr>
        <p:spPr>
          <a:xfrm>
            <a:off x="10769601" y="2448985"/>
            <a:ext cx="1350433" cy="400049"/>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bg1"/>
                </a:solidFill>
              </a:rPr>
              <a:t>Business SME</a:t>
            </a:r>
            <a:endParaRPr lang="en-US" sz="1600" b="1" dirty="0">
              <a:solidFill>
                <a:schemeClr val="bg1"/>
              </a:solidFill>
            </a:endParaRPr>
          </a:p>
        </p:txBody>
      </p:sp>
      <p:sp>
        <p:nvSpPr>
          <p:cNvPr id="108" name="Rectangle: Rounded Corners 107">
            <a:extLst>
              <a:ext uri="{FF2B5EF4-FFF2-40B4-BE49-F238E27FC236}">
                <a16:creationId xmlns:a16="http://schemas.microsoft.com/office/drawing/2014/main" id="{917FE7AC-B273-4862-93B9-93317172B0A1}"/>
              </a:ext>
            </a:extLst>
          </p:cNvPr>
          <p:cNvSpPr/>
          <p:nvPr/>
        </p:nvSpPr>
        <p:spPr>
          <a:xfrm>
            <a:off x="10769601" y="3048000"/>
            <a:ext cx="1350433" cy="4000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bg1"/>
                </a:solidFill>
              </a:rPr>
              <a:t>Managers</a:t>
            </a:r>
            <a:endParaRPr lang="en-US" sz="1600" b="1" dirty="0">
              <a:solidFill>
                <a:schemeClr val="bg1"/>
              </a:solidFill>
            </a:endParaRPr>
          </a:p>
        </p:txBody>
      </p:sp>
      <p:sp>
        <p:nvSpPr>
          <p:cNvPr id="109" name="Rectangle: Rounded Corners 108">
            <a:extLst>
              <a:ext uri="{FF2B5EF4-FFF2-40B4-BE49-F238E27FC236}">
                <a16:creationId xmlns:a16="http://schemas.microsoft.com/office/drawing/2014/main" id="{B90E625D-BD53-49AA-A08E-865759C8C12D}"/>
              </a:ext>
            </a:extLst>
          </p:cNvPr>
          <p:cNvSpPr/>
          <p:nvPr/>
        </p:nvSpPr>
        <p:spPr>
          <a:xfrm>
            <a:off x="10792885" y="3644900"/>
            <a:ext cx="1350433" cy="400051"/>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bg1"/>
                </a:solidFill>
              </a:rPr>
              <a:t>QA Engineers</a:t>
            </a:r>
          </a:p>
        </p:txBody>
      </p:sp>
      <p:sp>
        <p:nvSpPr>
          <p:cNvPr id="110" name="Rectangle: Rounded Corners 109">
            <a:extLst>
              <a:ext uri="{FF2B5EF4-FFF2-40B4-BE49-F238E27FC236}">
                <a16:creationId xmlns:a16="http://schemas.microsoft.com/office/drawing/2014/main" id="{079931E0-7652-4C58-9A5A-A827C0D19C56}"/>
              </a:ext>
            </a:extLst>
          </p:cNvPr>
          <p:cNvSpPr/>
          <p:nvPr/>
        </p:nvSpPr>
        <p:spPr>
          <a:xfrm>
            <a:off x="10778068" y="4840818"/>
            <a:ext cx="1350433" cy="40216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bg1"/>
                </a:solidFill>
              </a:rPr>
              <a:t>Automation SME</a:t>
            </a:r>
            <a:endParaRPr lang="en-US" sz="1600" b="1" dirty="0">
              <a:solidFill>
                <a:schemeClr val="bg1"/>
              </a:solidFill>
            </a:endParaRPr>
          </a:p>
        </p:txBody>
      </p:sp>
      <p:sp>
        <p:nvSpPr>
          <p:cNvPr id="111" name="Rectangle: Rounded Corners 110">
            <a:extLst>
              <a:ext uri="{FF2B5EF4-FFF2-40B4-BE49-F238E27FC236}">
                <a16:creationId xmlns:a16="http://schemas.microsoft.com/office/drawing/2014/main" id="{C2CFFF11-9BC6-44C9-9D41-E0D5A81C625B}"/>
              </a:ext>
            </a:extLst>
          </p:cNvPr>
          <p:cNvSpPr/>
          <p:nvPr/>
        </p:nvSpPr>
        <p:spPr>
          <a:xfrm>
            <a:off x="10792885" y="5439833"/>
            <a:ext cx="1350433" cy="4000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bg1"/>
                </a:solidFill>
              </a:rPr>
              <a:t>Lay Man</a:t>
            </a:r>
          </a:p>
        </p:txBody>
      </p:sp>
      <p:sp>
        <p:nvSpPr>
          <p:cNvPr id="112" name="Rectangle: Rounded Corners 111">
            <a:extLst>
              <a:ext uri="{FF2B5EF4-FFF2-40B4-BE49-F238E27FC236}">
                <a16:creationId xmlns:a16="http://schemas.microsoft.com/office/drawing/2014/main" id="{FF0492F1-55D9-4F10-BF0E-58D74C1D98EB}"/>
              </a:ext>
            </a:extLst>
          </p:cNvPr>
          <p:cNvSpPr/>
          <p:nvPr/>
        </p:nvSpPr>
        <p:spPr>
          <a:xfrm>
            <a:off x="10792885" y="4243918"/>
            <a:ext cx="1350433" cy="400049"/>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bg1"/>
                </a:solidFill>
              </a:rPr>
              <a:t>Developers</a:t>
            </a:r>
            <a:endParaRPr lang="en-US" sz="1600" b="1" dirty="0">
              <a:solidFill>
                <a:schemeClr val="bg1"/>
              </a:solidFill>
            </a:endParaRPr>
          </a:p>
        </p:txBody>
      </p:sp>
      <p:pic>
        <p:nvPicPr>
          <p:cNvPr id="74812" name="Picture 112" descr="A close up of a sign&#10;&#10;Description automatically generated">
            <a:extLst>
              <a:ext uri="{FF2B5EF4-FFF2-40B4-BE49-F238E27FC236}">
                <a16:creationId xmlns:a16="http://schemas.microsoft.com/office/drawing/2014/main" id="{FDE93385-ED39-4632-BA15-78870DE15418}"/>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52500" y="6002867"/>
            <a:ext cx="425451" cy="560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813" name="Graphic 113">
            <a:extLst>
              <a:ext uri="{FF2B5EF4-FFF2-40B4-BE49-F238E27FC236}">
                <a16:creationId xmlns:a16="http://schemas.microsoft.com/office/drawing/2014/main" id="{84C09229-A0CF-41FA-BB05-83E0943690F0}"/>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936752" y="6072717"/>
            <a:ext cx="461433" cy="42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814" name="Picture 117" descr="A close up of a logo&#10;&#10;Description automatically generated">
            <a:extLst>
              <a:ext uri="{FF2B5EF4-FFF2-40B4-BE49-F238E27FC236}">
                <a16:creationId xmlns:a16="http://schemas.microsoft.com/office/drawing/2014/main" id="{F92767F6-4772-40DC-A3D6-B722CA184C2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016251" y="6019800"/>
            <a:ext cx="484716" cy="484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815" name="Picture 10" descr="http://www.w3.org/html/logo/downloads/HTML5_Logo_512.png">
            <a:extLst>
              <a:ext uri="{FF2B5EF4-FFF2-40B4-BE49-F238E27FC236}">
                <a16:creationId xmlns:a16="http://schemas.microsoft.com/office/drawing/2014/main" id="{A7AF150E-C715-43AF-918D-5688E421E0BC}"/>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992034" y="6019801"/>
            <a:ext cx="461433" cy="461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816" name="Picture 120" descr="A close up of graphics&#10;&#10;Description automatically generated">
            <a:extLst>
              <a:ext uri="{FF2B5EF4-FFF2-40B4-BE49-F238E27FC236}">
                <a16:creationId xmlns:a16="http://schemas.microsoft.com/office/drawing/2014/main" id="{8830BC47-05AC-43EF-86CE-4DDE0653C4D6}"/>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064450" y="6062134"/>
            <a:ext cx="279400" cy="37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817" name="Picture 122" descr="A picture containing drawing&#10;&#10;Description automatically generated">
            <a:extLst>
              <a:ext uri="{FF2B5EF4-FFF2-40B4-BE49-F238E27FC236}">
                <a16:creationId xmlns:a16="http://schemas.microsoft.com/office/drawing/2014/main" id="{EEB5F352-233B-4565-802C-0FA0644D7482}"/>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349067" y="5924552"/>
            <a:ext cx="560917" cy="563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820" name="Picture 127" descr="A picture containing drawing&#10;&#10;Description automatically generated">
            <a:extLst>
              <a:ext uri="{FF2B5EF4-FFF2-40B4-BE49-F238E27FC236}">
                <a16:creationId xmlns:a16="http://schemas.microsoft.com/office/drawing/2014/main" id="{5FE51287-4E56-4823-9024-CD23BC393583}"/>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9717617" y="2448985"/>
            <a:ext cx="770467" cy="529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 name="Rectangle: Rounded Corners 128">
            <a:extLst>
              <a:ext uri="{FF2B5EF4-FFF2-40B4-BE49-F238E27FC236}">
                <a16:creationId xmlns:a16="http://schemas.microsoft.com/office/drawing/2014/main" id="{41617465-7FDC-49EB-AB84-47E35925186E}"/>
              </a:ext>
            </a:extLst>
          </p:cNvPr>
          <p:cNvSpPr/>
          <p:nvPr/>
        </p:nvSpPr>
        <p:spPr>
          <a:xfrm>
            <a:off x="9563101" y="1805517"/>
            <a:ext cx="1056217" cy="4392083"/>
          </a:xfrm>
          <a:prstGeom prst="roundRect">
            <a:avLst>
              <a:gd name="adj" fmla="val 4880"/>
            </a:avLst>
          </a:prstGeom>
          <a:noFill/>
          <a:ln w="127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endParaRPr lang="en-US" sz="2400">
              <a:solidFill>
                <a:srgbClr val="FFFFFF"/>
              </a:solidFill>
            </a:endParaRPr>
          </a:p>
        </p:txBody>
      </p:sp>
      <p:sp>
        <p:nvSpPr>
          <p:cNvPr id="74822" name="TextBox 21">
            <a:extLst>
              <a:ext uri="{FF2B5EF4-FFF2-40B4-BE49-F238E27FC236}">
                <a16:creationId xmlns:a16="http://schemas.microsoft.com/office/drawing/2014/main" id="{C1AEBA2F-A97E-4D41-BB81-E438742F59C2}"/>
              </a:ext>
            </a:extLst>
          </p:cNvPr>
          <p:cNvSpPr txBox="1">
            <a:spLocks noChangeArrowheads="1"/>
          </p:cNvSpPr>
          <p:nvPr/>
        </p:nvSpPr>
        <p:spPr bwMode="auto">
          <a:xfrm>
            <a:off x="9036051" y="1953684"/>
            <a:ext cx="2057400" cy="297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2813">
              <a:spcBef>
                <a:spcPct val="20000"/>
              </a:spcBef>
              <a:buFont typeface="Arial" panose="020B0604020202020204" pitchFamily="34" charset="0"/>
              <a:buChar char="•"/>
              <a:defRPr sz="3100">
                <a:solidFill>
                  <a:schemeClr val="tx1"/>
                </a:solidFill>
                <a:latin typeface="Calibri" panose="020F0502020204030204" pitchFamily="34" charset="0"/>
              </a:defRPr>
            </a:lvl1pPr>
            <a:lvl2pPr marL="457200" indent="-284163" defTabSz="912813">
              <a:spcBef>
                <a:spcPct val="20000"/>
              </a:spcBef>
              <a:buFont typeface="Arial" panose="020B0604020202020204" pitchFamily="34" charset="0"/>
              <a:buChar char="–"/>
              <a:defRPr sz="2700">
                <a:solidFill>
                  <a:schemeClr val="tx1"/>
                </a:solidFill>
                <a:latin typeface="Calibri" panose="020F0502020204030204" pitchFamily="34" charset="0"/>
              </a:defRPr>
            </a:lvl2pPr>
            <a:lvl3pPr marL="914400" indent="-227013" defTabSz="912813">
              <a:spcBef>
                <a:spcPct val="20000"/>
              </a:spcBef>
              <a:buFont typeface="Arial" panose="020B0604020202020204" pitchFamily="34" charset="0"/>
              <a:buChar char="•"/>
              <a:defRPr sz="2400">
                <a:solidFill>
                  <a:schemeClr val="tx1"/>
                </a:solidFill>
                <a:latin typeface="Calibri" panose="020F0502020204030204" pitchFamily="34" charset="0"/>
              </a:defRPr>
            </a:lvl3pPr>
            <a:lvl4pPr marL="1371600" indent="-227013" defTabSz="912813">
              <a:spcBef>
                <a:spcPct val="20000"/>
              </a:spcBef>
              <a:buFont typeface="Arial" panose="020B0604020202020204" pitchFamily="34" charset="0"/>
              <a:buChar char="–"/>
              <a:defRPr sz="1900">
                <a:solidFill>
                  <a:schemeClr val="tx1"/>
                </a:solidFill>
                <a:latin typeface="Calibri" panose="020F0502020204030204" pitchFamily="34" charset="0"/>
              </a:defRPr>
            </a:lvl4pPr>
            <a:lvl5pPr marL="1828800" indent="-227013" defTabSz="912813">
              <a:spcBef>
                <a:spcPct val="20000"/>
              </a:spcBef>
              <a:buFont typeface="Arial" panose="020B0604020202020204" pitchFamily="34" charset="0"/>
              <a:buChar char="»"/>
              <a:defRPr sz="1900">
                <a:solidFill>
                  <a:schemeClr val="tx1"/>
                </a:solidFill>
                <a:latin typeface="Calibri" panose="020F0502020204030204" pitchFamily="34" charset="0"/>
              </a:defRPr>
            </a:lvl5pPr>
            <a:lvl6pPr indent="-227013"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6pPr>
            <a:lvl7pPr indent="-227013"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7pPr>
            <a:lvl8pPr indent="-227013"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8pPr>
            <a:lvl9pPr indent="-227013" defTabSz="912813"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defRPr>
            </a:lvl9pPr>
          </a:lstStyle>
          <a:p>
            <a:pPr algn="ctr" eaLnBrk="1" hangingPunct="1">
              <a:spcBef>
                <a:spcPct val="0"/>
              </a:spcBef>
              <a:buFontTx/>
              <a:buNone/>
            </a:pPr>
            <a:r>
              <a:rPr lang="en-US" altLang="en-US" sz="1333" b="1">
                <a:solidFill>
                  <a:srgbClr val="404040"/>
                </a:solidFill>
              </a:rPr>
              <a:t>Cloud Infra</a:t>
            </a:r>
          </a:p>
        </p:txBody>
      </p:sp>
      <p:pic>
        <p:nvPicPr>
          <p:cNvPr id="74823" name="Picture 131">
            <a:extLst>
              <a:ext uri="{FF2B5EF4-FFF2-40B4-BE49-F238E27FC236}">
                <a16:creationId xmlns:a16="http://schemas.microsoft.com/office/drawing/2014/main" id="{8FF2F989-AAA5-48C1-A4F6-AB3B15622809}"/>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9671051" y="3278718"/>
            <a:ext cx="863600" cy="613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824" name="Picture 132">
            <a:extLst>
              <a:ext uri="{FF2B5EF4-FFF2-40B4-BE49-F238E27FC236}">
                <a16:creationId xmlns:a16="http://schemas.microsoft.com/office/drawing/2014/main" id="{9C369421-100C-4BDB-844D-4C0943DA0AB5}"/>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9872134" y="4214284"/>
            <a:ext cx="480484" cy="404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Rectangle: Rounded Corners 76">
            <a:extLst>
              <a:ext uri="{FF2B5EF4-FFF2-40B4-BE49-F238E27FC236}">
                <a16:creationId xmlns:a16="http://schemas.microsoft.com/office/drawing/2014/main" id="{CC1738C9-083C-44DC-A36B-87EA2200A17D}"/>
              </a:ext>
            </a:extLst>
          </p:cNvPr>
          <p:cNvSpPr/>
          <p:nvPr/>
        </p:nvSpPr>
        <p:spPr>
          <a:xfrm>
            <a:off x="5971118" y="1305985"/>
            <a:ext cx="3409949" cy="1009649"/>
          </a:xfrm>
          <a:prstGeom prst="roundRect">
            <a:avLst>
              <a:gd name="adj" fmla="val 4880"/>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endParaRPr lang="en-US" sz="2400">
              <a:solidFill>
                <a:srgbClr val="FFFFFF"/>
              </a:solidFill>
            </a:endParaRPr>
          </a:p>
        </p:txBody>
      </p:sp>
      <p:sp>
        <p:nvSpPr>
          <p:cNvPr id="78" name="Rectangle: Rounded Corners 77">
            <a:extLst>
              <a:ext uri="{FF2B5EF4-FFF2-40B4-BE49-F238E27FC236}">
                <a16:creationId xmlns:a16="http://schemas.microsoft.com/office/drawing/2014/main" id="{16EBF215-7B59-4464-82A5-566959665B1E}"/>
              </a:ext>
            </a:extLst>
          </p:cNvPr>
          <p:cNvSpPr/>
          <p:nvPr/>
        </p:nvSpPr>
        <p:spPr>
          <a:xfrm>
            <a:off x="6146801" y="1166284"/>
            <a:ext cx="3060700" cy="421216"/>
          </a:xfrm>
          <a:prstGeom prst="roundRect">
            <a:avLst>
              <a:gd name="adj" fmla="val 50000"/>
            </a:avLst>
          </a:prstGeom>
          <a:solidFill>
            <a:schemeClr val="accent3"/>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140">
              <a:defRPr/>
            </a:pPr>
            <a:r>
              <a:rPr lang="en-US" sz="1467" b="1" dirty="0">
                <a:solidFill>
                  <a:srgbClr val="FFFFFF"/>
                </a:solidFill>
              </a:rPr>
              <a:t>Test Management Application</a:t>
            </a:r>
          </a:p>
        </p:txBody>
      </p:sp>
      <p:pic>
        <p:nvPicPr>
          <p:cNvPr id="74829" name="Picture 2" descr="Jira Software – Logos Download">
            <a:extLst>
              <a:ext uri="{FF2B5EF4-FFF2-40B4-BE49-F238E27FC236}">
                <a16:creationId xmlns:a16="http://schemas.microsoft.com/office/drawing/2014/main" id="{65563767-E66C-49E3-BF4F-CA82EB5FD477}"/>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405034" y="1767418"/>
            <a:ext cx="698500" cy="270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830" name="Picture 4" descr="XAML Build Support | PRAKTIK Group">
            <a:extLst>
              <a:ext uri="{FF2B5EF4-FFF2-40B4-BE49-F238E27FC236}">
                <a16:creationId xmlns:a16="http://schemas.microsoft.com/office/drawing/2014/main" id="{3443B93A-35D2-4CBE-BD67-453D29C48389}"/>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264401" y="1636184"/>
            <a:ext cx="946151" cy="590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831" name="Picture 6" descr="HP ALM Interview Questions [Must Know Answers]">
            <a:extLst>
              <a:ext uri="{FF2B5EF4-FFF2-40B4-BE49-F238E27FC236}">
                <a16:creationId xmlns:a16="http://schemas.microsoft.com/office/drawing/2014/main" id="{21C6A48A-A11A-4BE7-B71E-15489A5B01BE}"/>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561917" y="1691217"/>
            <a:ext cx="635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Picture 80">
            <a:extLst>
              <a:ext uri="{FF2B5EF4-FFF2-40B4-BE49-F238E27FC236}">
                <a16:creationId xmlns:a16="http://schemas.microsoft.com/office/drawing/2014/main" id="{B6BC739D-778D-4EE8-AA0F-B8D65463C446}"/>
              </a:ext>
            </a:extLst>
          </p:cNvPr>
          <p:cNvPicPr>
            <a:picLocks noChangeAspect="1"/>
          </p:cNvPicPr>
          <p:nvPr/>
        </p:nvPicPr>
        <p:blipFill>
          <a:blip r:embed="rId36"/>
          <a:stretch>
            <a:fillRect/>
          </a:stretch>
        </p:blipFill>
        <p:spPr>
          <a:xfrm>
            <a:off x="7681780" y="4474588"/>
            <a:ext cx="668473" cy="525466"/>
          </a:xfrm>
          <a:prstGeom prst="rect">
            <a:avLst/>
          </a:prstGeom>
        </p:spPr>
      </p:pic>
      <p:pic>
        <p:nvPicPr>
          <p:cNvPr id="3" name="Picture 2">
            <a:extLst>
              <a:ext uri="{FF2B5EF4-FFF2-40B4-BE49-F238E27FC236}">
                <a16:creationId xmlns:a16="http://schemas.microsoft.com/office/drawing/2014/main" id="{B8DADFC6-6650-4822-830C-B9CC8BE12DE7}"/>
              </a:ext>
            </a:extLst>
          </p:cNvPr>
          <p:cNvPicPr>
            <a:picLocks noChangeAspect="1"/>
          </p:cNvPicPr>
          <p:nvPr/>
        </p:nvPicPr>
        <p:blipFill>
          <a:blip r:embed="rId37"/>
          <a:stretch>
            <a:fillRect/>
          </a:stretch>
        </p:blipFill>
        <p:spPr>
          <a:xfrm>
            <a:off x="6456844" y="5096933"/>
            <a:ext cx="1239358" cy="336805"/>
          </a:xfrm>
          <a:prstGeom prst="rect">
            <a:avLst/>
          </a:prstGeom>
        </p:spPr>
      </p:pic>
      <p:pic>
        <p:nvPicPr>
          <p:cNvPr id="6" name="Picture 5">
            <a:extLst>
              <a:ext uri="{FF2B5EF4-FFF2-40B4-BE49-F238E27FC236}">
                <a16:creationId xmlns:a16="http://schemas.microsoft.com/office/drawing/2014/main" id="{0DF84B2D-1254-4ACA-9E9A-7363E1F41DC4}"/>
              </a:ext>
            </a:extLst>
          </p:cNvPr>
          <p:cNvPicPr>
            <a:picLocks noChangeAspect="1"/>
          </p:cNvPicPr>
          <p:nvPr/>
        </p:nvPicPr>
        <p:blipFill>
          <a:blip r:embed="rId38"/>
          <a:stretch>
            <a:fillRect/>
          </a:stretch>
        </p:blipFill>
        <p:spPr>
          <a:xfrm>
            <a:off x="3789384" y="2567783"/>
            <a:ext cx="531792" cy="575204"/>
          </a:xfrm>
          <a:prstGeom prst="rect">
            <a:avLst/>
          </a:prstGeom>
        </p:spPr>
      </p:pic>
      <p:pic>
        <p:nvPicPr>
          <p:cNvPr id="10" name="Picture 9">
            <a:extLst>
              <a:ext uri="{FF2B5EF4-FFF2-40B4-BE49-F238E27FC236}">
                <a16:creationId xmlns:a16="http://schemas.microsoft.com/office/drawing/2014/main" id="{229FABB0-3F84-4BBF-88EE-65421C869C30}"/>
              </a:ext>
            </a:extLst>
          </p:cNvPr>
          <p:cNvPicPr>
            <a:picLocks noChangeAspect="1"/>
          </p:cNvPicPr>
          <p:nvPr/>
        </p:nvPicPr>
        <p:blipFill>
          <a:blip r:embed="rId39"/>
          <a:stretch>
            <a:fillRect/>
          </a:stretch>
        </p:blipFill>
        <p:spPr>
          <a:xfrm>
            <a:off x="8297010" y="4431394"/>
            <a:ext cx="529493" cy="524402"/>
          </a:xfrm>
          <a:prstGeom prst="rect">
            <a:avLst/>
          </a:prstGeom>
        </p:spPr>
      </p:pic>
      <p:pic>
        <p:nvPicPr>
          <p:cNvPr id="12" name="Picture 11">
            <a:extLst>
              <a:ext uri="{FF2B5EF4-FFF2-40B4-BE49-F238E27FC236}">
                <a16:creationId xmlns:a16="http://schemas.microsoft.com/office/drawing/2014/main" id="{D9F62577-D4A6-4F3F-875E-9156A14F8C56}"/>
              </a:ext>
            </a:extLst>
          </p:cNvPr>
          <p:cNvPicPr>
            <a:picLocks noChangeAspect="1"/>
          </p:cNvPicPr>
          <p:nvPr/>
        </p:nvPicPr>
        <p:blipFill>
          <a:blip r:embed="rId40"/>
          <a:stretch>
            <a:fillRect/>
          </a:stretch>
        </p:blipFill>
        <p:spPr>
          <a:xfrm>
            <a:off x="7689768" y="4980825"/>
            <a:ext cx="1597024" cy="438489"/>
          </a:xfrm>
          <a:prstGeom prst="rect">
            <a:avLst/>
          </a:prstGeom>
        </p:spPr>
      </p:pic>
      <p:pic>
        <p:nvPicPr>
          <p:cNvPr id="14" name="Picture 13">
            <a:extLst>
              <a:ext uri="{FF2B5EF4-FFF2-40B4-BE49-F238E27FC236}">
                <a16:creationId xmlns:a16="http://schemas.microsoft.com/office/drawing/2014/main" id="{9DDAA95F-50D0-4CB5-958F-5845104CC056}"/>
              </a:ext>
            </a:extLst>
          </p:cNvPr>
          <p:cNvPicPr>
            <a:picLocks noChangeAspect="1"/>
          </p:cNvPicPr>
          <p:nvPr/>
        </p:nvPicPr>
        <p:blipFill>
          <a:blip r:embed="rId41"/>
          <a:stretch>
            <a:fillRect/>
          </a:stretch>
        </p:blipFill>
        <p:spPr>
          <a:xfrm>
            <a:off x="8860307" y="4477058"/>
            <a:ext cx="445481" cy="441431"/>
          </a:xfrm>
          <a:prstGeom prst="rect">
            <a:avLst/>
          </a:prstGeom>
        </p:spPr>
      </p:pic>
      <p:pic>
        <p:nvPicPr>
          <p:cNvPr id="16" name="Picture 15">
            <a:extLst>
              <a:ext uri="{FF2B5EF4-FFF2-40B4-BE49-F238E27FC236}">
                <a16:creationId xmlns:a16="http://schemas.microsoft.com/office/drawing/2014/main" id="{49DD45D4-D8E6-4168-98FA-F251C6821CAD}"/>
              </a:ext>
            </a:extLst>
          </p:cNvPr>
          <p:cNvPicPr>
            <a:picLocks noChangeAspect="1"/>
          </p:cNvPicPr>
          <p:nvPr/>
        </p:nvPicPr>
        <p:blipFill>
          <a:blip r:embed="rId42"/>
          <a:stretch>
            <a:fillRect/>
          </a:stretch>
        </p:blipFill>
        <p:spPr>
          <a:xfrm>
            <a:off x="6439666" y="4582936"/>
            <a:ext cx="588740" cy="516649"/>
          </a:xfrm>
          <a:prstGeom prst="rect">
            <a:avLst/>
          </a:prstGeom>
        </p:spPr>
      </p:pic>
      <p:pic>
        <p:nvPicPr>
          <p:cNvPr id="18" name="Picture 17">
            <a:extLst>
              <a:ext uri="{FF2B5EF4-FFF2-40B4-BE49-F238E27FC236}">
                <a16:creationId xmlns:a16="http://schemas.microsoft.com/office/drawing/2014/main" id="{F24EA116-E529-4FF7-BAE6-678D6A6976CC}"/>
              </a:ext>
            </a:extLst>
          </p:cNvPr>
          <p:cNvPicPr>
            <a:picLocks noChangeAspect="1"/>
          </p:cNvPicPr>
          <p:nvPr/>
        </p:nvPicPr>
        <p:blipFill>
          <a:blip r:embed="rId43"/>
          <a:stretch>
            <a:fillRect/>
          </a:stretch>
        </p:blipFill>
        <p:spPr>
          <a:xfrm>
            <a:off x="5799274" y="6045301"/>
            <a:ext cx="1201207" cy="386102"/>
          </a:xfrm>
          <a:prstGeom prst="rect">
            <a:avLst/>
          </a:prstGeom>
        </p:spPr>
      </p:pic>
      <p:pic>
        <p:nvPicPr>
          <p:cNvPr id="98" name="Picture 97">
            <a:extLst>
              <a:ext uri="{FF2B5EF4-FFF2-40B4-BE49-F238E27FC236}">
                <a16:creationId xmlns:a16="http://schemas.microsoft.com/office/drawing/2014/main" id="{1421AAE6-4152-4A79-894E-94F0476A53AF}"/>
              </a:ext>
            </a:extLst>
          </p:cNvPr>
          <p:cNvPicPr>
            <a:picLocks noChangeAspect="1"/>
          </p:cNvPicPr>
          <p:nvPr/>
        </p:nvPicPr>
        <p:blipFill>
          <a:blip r:embed="rId44"/>
          <a:stretch>
            <a:fillRect/>
          </a:stretch>
        </p:blipFill>
        <p:spPr>
          <a:xfrm>
            <a:off x="9633588" y="5011589"/>
            <a:ext cx="915242" cy="297454"/>
          </a:xfrm>
          <a:prstGeom prst="rect">
            <a:avLst/>
          </a:prstGeom>
        </p:spPr>
      </p:pic>
      <p:pic>
        <p:nvPicPr>
          <p:cNvPr id="21" name="Picture 20">
            <a:extLst>
              <a:ext uri="{FF2B5EF4-FFF2-40B4-BE49-F238E27FC236}">
                <a16:creationId xmlns:a16="http://schemas.microsoft.com/office/drawing/2014/main" id="{4DABCE7B-3125-476D-BE0E-8649D3558E3C}"/>
              </a:ext>
            </a:extLst>
          </p:cNvPr>
          <p:cNvPicPr>
            <a:picLocks noChangeAspect="1"/>
          </p:cNvPicPr>
          <p:nvPr/>
        </p:nvPicPr>
        <p:blipFill>
          <a:blip r:embed="rId45"/>
          <a:stretch>
            <a:fillRect/>
          </a:stretch>
        </p:blipFill>
        <p:spPr>
          <a:xfrm>
            <a:off x="9602148" y="5561734"/>
            <a:ext cx="1003829" cy="577309"/>
          </a:xfrm>
          <a:prstGeom prst="rect">
            <a:avLst/>
          </a:prstGeom>
        </p:spPr>
      </p:pic>
      <p:pic>
        <p:nvPicPr>
          <p:cNvPr id="23" name="Picture 22">
            <a:extLst>
              <a:ext uri="{FF2B5EF4-FFF2-40B4-BE49-F238E27FC236}">
                <a16:creationId xmlns:a16="http://schemas.microsoft.com/office/drawing/2014/main" id="{7AA5FC32-0A3C-4F3E-98A4-EF629D77B344}"/>
              </a:ext>
            </a:extLst>
          </p:cNvPr>
          <p:cNvPicPr>
            <a:picLocks noChangeAspect="1"/>
          </p:cNvPicPr>
          <p:nvPr/>
        </p:nvPicPr>
        <p:blipFill>
          <a:blip r:embed="rId46"/>
          <a:stretch>
            <a:fillRect/>
          </a:stretch>
        </p:blipFill>
        <p:spPr>
          <a:xfrm>
            <a:off x="8137843" y="6072717"/>
            <a:ext cx="1111648" cy="215854"/>
          </a:xfrm>
          <a:prstGeom prst="rect">
            <a:avLst/>
          </a:prstGeom>
        </p:spPr>
      </p:pic>
    </p:spTree>
  </p:cSld>
  <p:clrMapOvr>
    <a:masterClrMapping/>
  </p:clrMapOvr>
  <p:transition/>
</p:sld>
</file>

<file path=ppt/theme/theme1.xml><?xml version="1.0" encoding="utf-8"?>
<a:theme xmlns:a="http://schemas.openxmlformats.org/drawingml/2006/main" name="Xoriant PPT Template-102016">
  <a:themeElements>
    <a:clrScheme name="Xoriant">
      <a:dk1>
        <a:srgbClr val="000000"/>
      </a:dk1>
      <a:lt1>
        <a:srgbClr val="FFFFFF"/>
      </a:lt1>
      <a:dk2>
        <a:srgbClr val="959AA5"/>
      </a:dk2>
      <a:lt2>
        <a:srgbClr val="44464B"/>
      </a:lt2>
      <a:accent1>
        <a:srgbClr val="15A563"/>
      </a:accent1>
      <a:accent2>
        <a:srgbClr val="049159"/>
      </a:accent2>
      <a:accent3>
        <a:srgbClr val="81C14B"/>
      </a:accent3>
      <a:accent4>
        <a:srgbClr val="17A1CC"/>
      </a:accent4>
      <a:accent5>
        <a:srgbClr val="01BAEF"/>
      </a:accent5>
      <a:accent6>
        <a:srgbClr val="0E678C"/>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Xoriant PPT Template-102016">
  <a:themeElements>
    <a:clrScheme name="Xoriant">
      <a:dk1>
        <a:srgbClr val="000000"/>
      </a:dk1>
      <a:lt1>
        <a:srgbClr val="FFFFFF"/>
      </a:lt1>
      <a:dk2>
        <a:srgbClr val="959AA5"/>
      </a:dk2>
      <a:lt2>
        <a:srgbClr val="44464B"/>
      </a:lt2>
      <a:accent1>
        <a:srgbClr val="15A563"/>
      </a:accent1>
      <a:accent2>
        <a:srgbClr val="049159"/>
      </a:accent2>
      <a:accent3>
        <a:srgbClr val="81C14B"/>
      </a:accent3>
      <a:accent4>
        <a:srgbClr val="17A1CC"/>
      </a:accent4>
      <a:accent5>
        <a:srgbClr val="01BAEF"/>
      </a:accent5>
      <a:accent6>
        <a:srgbClr val="0E678C"/>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Xoriant PPT Template-102016">
  <a:themeElements>
    <a:clrScheme name="Xoriant">
      <a:dk1>
        <a:srgbClr val="000000"/>
      </a:dk1>
      <a:lt1>
        <a:srgbClr val="FFFFFF"/>
      </a:lt1>
      <a:dk2>
        <a:srgbClr val="959AA5"/>
      </a:dk2>
      <a:lt2>
        <a:srgbClr val="44464B"/>
      </a:lt2>
      <a:accent1>
        <a:srgbClr val="15A563"/>
      </a:accent1>
      <a:accent2>
        <a:srgbClr val="049159"/>
      </a:accent2>
      <a:accent3>
        <a:srgbClr val="81C14B"/>
      </a:accent3>
      <a:accent4>
        <a:srgbClr val="17A1CC"/>
      </a:accent4>
      <a:accent5>
        <a:srgbClr val="01BAEF"/>
      </a:accent5>
      <a:accent6>
        <a:srgbClr val="0E678C"/>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5A98496FD96C24AAB28862F8C713E9D" ma:contentTypeVersion="11" ma:contentTypeDescription="Create a new document." ma:contentTypeScope="" ma:versionID="f4a3c26f68a40f0d23f1e5f155b9d1c5">
  <xsd:schema xmlns:xsd="http://www.w3.org/2001/XMLSchema" xmlns:xs="http://www.w3.org/2001/XMLSchema" xmlns:p="http://schemas.microsoft.com/office/2006/metadata/properties" xmlns:ns3="9f207109-22a8-4053-9fed-6fc21db3c162" xmlns:ns4="b3d2124c-be92-404c-b97c-30ea73887b6d" targetNamespace="http://schemas.microsoft.com/office/2006/metadata/properties" ma:root="true" ma:fieldsID="85b49d08047f7e3b25a1639988375e61" ns3:_="" ns4:_="">
    <xsd:import namespace="9f207109-22a8-4053-9fed-6fc21db3c162"/>
    <xsd:import namespace="b3d2124c-be92-404c-b97c-30ea73887b6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207109-22a8-4053-9fed-6fc21db3c1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3d2124c-be92-404c-b97c-30ea73887b6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569464-2679-4CF4-ACEE-32A12E446690}">
  <ds:schemaRefs>
    <ds:schemaRef ds:uri="http://purl.org/dc/terms/"/>
    <ds:schemaRef ds:uri="http://schemas.microsoft.com/office/infopath/2007/PartnerControls"/>
    <ds:schemaRef ds:uri="http://schemas.microsoft.com/office/2006/metadata/properties"/>
    <ds:schemaRef ds:uri="http://purl.org/dc/elements/1.1/"/>
    <ds:schemaRef ds:uri="http://schemas.microsoft.com/office/2006/documentManagement/types"/>
    <ds:schemaRef ds:uri="http://www.w3.org/XML/1998/namespace"/>
    <ds:schemaRef ds:uri="9f207109-22a8-4053-9fed-6fc21db3c162"/>
    <ds:schemaRef ds:uri="http://schemas.openxmlformats.org/package/2006/metadata/core-properties"/>
    <ds:schemaRef ds:uri="b3d2124c-be92-404c-b97c-30ea73887b6d"/>
    <ds:schemaRef ds:uri="http://purl.org/dc/dcmitype/"/>
  </ds:schemaRefs>
</ds:datastoreItem>
</file>

<file path=customXml/itemProps2.xml><?xml version="1.0" encoding="utf-8"?>
<ds:datastoreItem xmlns:ds="http://schemas.openxmlformats.org/officeDocument/2006/customXml" ds:itemID="{A7CE6BCA-0DBB-467E-B14B-ADF146BCBA61}">
  <ds:schemaRefs>
    <ds:schemaRef ds:uri="http://schemas.microsoft.com/sharepoint/v3/contenttype/forms"/>
  </ds:schemaRefs>
</ds:datastoreItem>
</file>

<file path=customXml/itemProps3.xml><?xml version="1.0" encoding="utf-8"?>
<ds:datastoreItem xmlns:ds="http://schemas.openxmlformats.org/officeDocument/2006/customXml" ds:itemID="{EEDCBEAA-55CD-45DE-B3C0-31DE3EF96B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207109-22a8-4053-9fed-6fc21db3c162"/>
    <ds:schemaRef ds:uri="b3d2124c-be92-404c-b97c-30ea73887b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40504</TotalTime>
  <Words>2848</Words>
  <Application>Microsoft Office PowerPoint</Application>
  <PresentationFormat>Widescreen</PresentationFormat>
  <Paragraphs>445</Paragraphs>
  <Slides>28</Slides>
  <Notes>7</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28</vt:i4>
      </vt:variant>
    </vt:vector>
  </HeadingPairs>
  <TitlesOfParts>
    <vt:vector size="44" baseType="lpstr">
      <vt:lpstr>Aharoni</vt:lpstr>
      <vt:lpstr>Arial</vt:lpstr>
      <vt:lpstr>Calibri</vt:lpstr>
      <vt:lpstr>Calibri Light</vt:lpstr>
      <vt:lpstr>Cambria</vt:lpstr>
      <vt:lpstr>Century Gothic</vt:lpstr>
      <vt:lpstr>Fira Sans</vt:lpstr>
      <vt:lpstr>Franklin Gothic Medium</vt:lpstr>
      <vt:lpstr>Segoe UI Light</vt:lpstr>
      <vt:lpstr>Times New Roman</vt:lpstr>
      <vt:lpstr>Verdana</vt:lpstr>
      <vt:lpstr>Wingdings</vt:lpstr>
      <vt:lpstr>Wingdings 3</vt:lpstr>
      <vt:lpstr>Xoriant PPT Template-102016</vt:lpstr>
      <vt:lpstr>2_Xoriant PPT Template-102016</vt:lpstr>
      <vt:lpstr>5_Xoriant PPT Template-102016</vt:lpstr>
      <vt:lpstr>ABOUT US</vt:lpstr>
      <vt:lpstr>PowerPoint Presentation</vt:lpstr>
      <vt:lpstr>PowerPoint Presentation</vt:lpstr>
      <vt:lpstr>QA Practice</vt:lpstr>
      <vt:lpstr>Testing Services Overview</vt:lpstr>
      <vt:lpstr>iL – TAF Coverage Areas </vt:lpstr>
      <vt:lpstr>PowerPoint Presentation</vt:lpstr>
      <vt:lpstr>PowerPoint Presentation</vt:lpstr>
      <vt:lpstr>ideyaLabs Test Automation Ecosystem</vt:lpstr>
      <vt:lpstr>ideyaLabs Test Automation Framework (iTAF)</vt:lpstr>
      <vt:lpstr>Advantages of iTAF</vt:lpstr>
      <vt:lpstr>Rapid Automation Cycle</vt:lpstr>
      <vt:lpstr>Mobile Application Testing</vt:lpstr>
      <vt:lpstr>Mobile Automation Testing</vt:lpstr>
      <vt:lpstr>PowerPoint Presentation</vt:lpstr>
      <vt:lpstr>PowerPoint Presentation</vt:lpstr>
      <vt:lpstr>PowerPoint Presentation</vt:lpstr>
      <vt:lpstr>E-commerce – Mind Map Login</vt:lpstr>
      <vt:lpstr>ideyaLabs – Mind Map1 (Customer Registration)</vt:lpstr>
      <vt:lpstr>ideyaLabs – Mind Map2 (Product Order Procedure)</vt:lpstr>
      <vt:lpstr>Testing Services for Personal Finance Application</vt:lpstr>
      <vt:lpstr>Health Care Domain - Automation</vt:lpstr>
      <vt:lpstr>Salesforce – Automation iTAF</vt:lpstr>
      <vt:lpstr>Automation Testing of Mobile Application</vt:lpstr>
      <vt:lpstr>QA for On Demand File Storage Provider </vt:lpstr>
      <vt:lpstr>Reports</vt:lpstr>
      <vt:lpstr>Reports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Xoriant corporate overview</dc:title>
  <dc:creator>Ankit Batra</dc:creator>
  <cp:lastModifiedBy>Runesh R</cp:lastModifiedBy>
  <cp:revision>95</cp:revision>
  <dcterms:created xsi:type="dcterms:W3CDTF">2020-04-28T10:54:51Z</dcterms:created>
  <dcterms:modified xsi:type="dcterms:W3CDTF">2022-12-20T07:55:51Z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0x01010095A98496FD96C24AAB28862F8C713E9D</vt:lpwstr>
  </property>
</Properties>
</file>