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85" r:id="rId4"/>
  </p:sldMasterIdLst>
  <p:notesMasterIdLst>
    <p:notesMasterId r:id="rId28"/>
  </p:notesMasterIdLst>
  <p:sldIdLst>
    <p:sldId id="260" r:id="rId5"/>
    <p:sldId id="263" r:id="rId6"/>
    <p:sldId id="264" r:id="rId7"/>
    <p:sldId id="266" r:id="rId8"/>
    <p:sldId id="269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280" r:id="rId22"/>
    <p:sldId id="281" r:id="rId23"/>
    <p:sldId id="284" r:id="rId24"/>
    <p:sldId id="282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03" autoAdjust="0"/>
    <p:restoredTop sz="94660"/>
  </p:normalViewPr>
  <p:slideViewPr>
    <p:cSldViewPr snapToGrid="0">
      <p:cViewPr>
        <p:scale>
          <a:sx n="340" d="100"/>
          <a:sy n="340" d="100"/>
        </p:scale>
        <p:origin x="160" y="-3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11364-D699-4D48-8504-F820B91088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434A231-E537-4C65-9CA5-2364261BE981}">
      <dgm:prSet/>
      <dgm:spPr/>
      <dgm:t>
        <a:bodyPr/>
        <a:lstStyle/>
        <a:p>
          <a:pPr algn="l">
            <a:defRPr b="1"/>
          </a:pPr>
          <a:r>
            <a:rPr lang="en-US" b="1" dirty="0"/>
            <a:t>Scope of the Project:</a:t>
          </a:r>
        </a:p>
        <a:p>
          <a:pPr algn="l">
            <a:defRPr b="1"/>
          </a:pPr>
          <a:r>
            <a:rPr lang="en-US" dirty="0"/>
            <a:t> </a:t>
          </a:r>
          <a:r>
            <a:rPr lang="en-US" b="0" dirty="0"/>
            <a:t>Develop a data-driven application for predictive analytics using financial Statement Data. </a:t>
          </a:r>
        </a:p>
      </dgm:t>
    </dgm:pt>
    <dgm:pt modelId="{4600838A-E53C-4FFC-8E56-0EDB7C1370C5}" type="parTrans" cxnId="{2478DA09-32E5-4161-A9D7-E5161922AFD0}">
      <dgm:prSet/>
      <dgm:spPr/>
      <dgm:t>
        <a:bodyPr/>
        <a:lstStyle/>
        <a:p>
          <a:endParaRPr lang="en-US"/>
        </a:p>
      </dgm:t>
    </dgm:pt>
    <dgm:pt modelId="{DBA72633-8341-4ED9-9CC1-80A0B8C78B8C}" type="sibTrans" cxnId="{2478DA09-32E5-4161-A9D7-E5161922AFD0}">
      <dgm:prSet/>
      <dgm:spPr/>
      <dgm:t>
        <a:bodyPr/>
        <a:lstStyle/>
        <a:p>
          <a:endParaRPr lang="en-US"/>
        </a:p>
      </dgm:t>
    </dgm:pt>
    <dgm:pt modelId="{70B6CD73-A70F-4C48-8678-62B96518258B}">
      <dgm:prSet/>
      <dgm:spPr/>
      <dgm:t>
        <a:bodyPr/>
        <a:lstStyle/>
        <a:p>
          <a:pPr algn="l">
            <a:defRPr b="1"/>
          </a:pPr>
          <a:r>
            <a:rPr lang="en-US" b="1"/>
            <a:t>Features</a:t>
          </a:r>
          <a:r>
            <a:rPr lang="en-US"/>
            <a:t>:</a:t>
          </a:r>
        </a:p>
      </dgm:t>
    </dgm:pt>
    <dgm:pt modelId="{567508A3-AEF6-42F4-9DBC-DD35B192617E}" type="parTrans" cxnId="{41616157-2024-4D71-9E65-26952D66F0F2}">
      <dgm:prSet/>
      <dgm:spPr/>
      <dgm:t>
        <a:bodyPr/>
        <a:lstStyle/>
        <a:p>
          <a:endParaRPr lang="en-US"/>
        </a:p>
      </dgm:t>
    </dgm:pt>
    <dgm:pt modelId="{AD8187F5-EE3B-4C48-BF76-2D7658C455CC}" type="sibTrans" cxnId="{41616157-2024-4D71-9E65-26952D66F0F2}">
      <dgm:prSet/>
      <dgm:spPr/>
      <dgm:t>
        <a:bodyPr/>
        <a:lstStyle/>
        <a:p>
          <a:endParaRPr lang="en-US"/>
        </a:p>
      </dgm:t>
    </dgm:pt>
    <dgm:pt modelId="{F68EAE5B-6D2A-4DCF-8496-07D49A1D4F2C}">
      <dgm:prSet custT="1"/>
      <dgm:spPr/>
      <dgm:t>
        <a:bodyPr/>
        <a:lstStyle/>
        <a:p>
          <a:pPr algn="l"/>
          <a:r>
            <a:rPr lang="en-US" sz="1400" b="0"/>
            <a:t>Data ingestion and storage in AWS S3.</a:t>
          </a:r>
        </a:p>
      </dgm:t>
    </dgm:pt>
    <dgm:pt modelId="{69FF7C1E-5BFA-44CA-AD18-B1451D9858C6}" type="parTrans" cxnId="{77044675-2C99-4F53-93FC-4056B51823D6}">
      <dgm:prSet/>
      <dgm:spPr/>
      <dgm:t>
        <a:bodyPr/>
        <a:lstStyle/>
        <a:p>
          <a:endParaRPr lang="en-US"/>
        </a:p>
      </dgm:t>
    </dgm:pt>
    <dgm:pt modelId="{00B3BD1F-0375-4104-A525-A170D6401A16}" type="sibTrans" cxnId="{77044675-2C99-4F53-93FC-4056B51823D6}">
      <dgm:prSet/>
      <dgm:spPr/>
      <dgm:t>
        <a:bodyPr/>
        <a:lstStyle/>
        <a:p>
          <a:endParaRPr lang="en-US"/>
        </a:p>
      </dgm:t>
    </dgm:pt>
    <dgm:pt modelId="{2BE981C2-5C70-441D-9DAB-E940BF282E01}">
      <dgm:prSet custT="1"/>
      <dgm:spPr/>
      <dgm:t>
        <a:bodyPr/>
        <a:lstStyle/>
        <a:p>
          <a:pPr algn="l"/>
          <a:r>
            <a:rPr lang="en-US" sz="1400" b="0" dirty="0"/>
            <a:t>Data cleaning and preprocessing in </a:t>
          </a:r>
          <a:r>
            <a:rPr lang="en-US" sz="1400" b="0" dirty="0" err="1"/>
            <a:t>Jupyter</a:t>
          </a:r>
          <a:r>
            <a:rPr lang="en-US" sz="1400" b="0" dirty="0"/>
            <a:t> Notebooks on Sage Maker.</a:t>
          </a:r>
        </a:p>
      </dgm:t>
    </dgm:pt>
    <dgm:pt modelId="{EE1D19EA-79AB-451D-8194-260FC148D1DA}" type="parTrans" cxnId="{E0479423-1594-46DF-A40B-56AAC69FBBF4}">
      <dgm:prSet/>
      <dgm:spPr/>
      <dgm:t>
        <a:bodyPr/>
        <a:lstStyle/>
        <a:p>
          <a:endParaRPr lang="en-US"/>
        </a:p>
      </dgm:t>
    </dgm:pt>
    <dgm:pt modelId="{6568EC15-D251-472F-8AFC-DE3579537FB3}" type="sibTrans" cxnId="{E0479423-1594-46DF-A40B-56AAC69FBBF4}">
      <dgm:prSet/>
      <dgm:spPr/>
      <dgm:t>
        <a:bodyPr/>
        <a:lstStyle/>
        <a:p>
          <a:endParaRPr lang="en-US"/>
        </a:p>
      </dgm:t>
    </dgm:pt>
    <dgm:pt modelId="{979E4A57-97E8-49C4-A5AE-80484C7936BD}">
      <dgm:prSet custT="1"/>
      <dgm:spPr/>
      <dgm:t>
        <a:bodyPr/>
        <a:lstStyle/>
        <a:p>
          <a:pPr algn="l"/>
          <a:r>
            <a:rPr lang="en-US" sz="1400" b="0"/>
            <a:t>Machine learning model training and deployment using SageMaker.</a:t>
          </a:r>
        </a:p>
      </dgm:t>
    </dgm:pt>
    <dgm:pt modelId="{49666EDE-55F6-4C01-8A0C-F703716540B4}" type="parTrans" cxnId="{5F451453-5A30-4BE8-AEB5-40F21DD9A156}">
      <dgm:prSet/>
      <dgm:spPr/>
      <dgm:t>
        <a:bodyPr/>
        <a:lstStyle/>
        <a:p>
          <a:endParaRPr lang="en-US"/>
        </a:p>
      </dgm:t>
    </dgm:pt>
    <dgm:pt modelId="{1155F98B-0C94-478A-9D3F-B97A3CC62A3B}" type="sibTrans" cxnId="{5F451453-5A30-4BE8-AEB5-40F21DD9A156}">
      <dgm:prSet/>
      <dgm:spPr/>
      <dgm:t>
        <a:bodyPr/>
        <a:lstStyle/>
        <a:p>
          <a:endParaRPr lang="en-US"/>
        </a:p>
      </dgm:t>
    </dgm:pt>
    <dgm:pt modelId="{4788A3F7-EED2-4A42-9B42-F85E8EB0400B}">
      <dgm:prSet custT="1"/>
      <dgm:spPr/>
      <dgm:t>
        <a:bodyPr/>
        <a:lstStyle/>
        <a:p>
          <a:pPr algn="l"/>
          <a:r>
            <a:rPr lang="en-US" sz="1400" b="0" dirty="0"/>
            <a:t>Visualization of insights with Quick Sight.</a:t>
          </a:r>
        </a:p>
      </dgm:t>
    </dgm:pt>
    <dgm:pt modelId="{3947DF52-EC04-4A17-AFD4-9A8CC1CA0485}" type="parTrans" cxnId="{5913E677-E05F-4C39-99F0-B4AFFCE800E8}">
      <dgm:prSet/>
      <dgm:spPr/>
      <dgm:t>
        <a:bodyPr/>
        <a:lstStyle/>
        <a:p>
          <a:endParaRPr lang="en-US"/>
        </a:p>
      </dgm:t>
    </dgm:pt>
    <dgm:pt modelId="{2ADCDE9C-8CE4-40BE-9D48-51BB6177F253}" type="sibTrans" cxnId="{5913E677-E05F-4C39-99F0-B4AFFCE800E8}">
      <dgm:prSet/>
      <dgm:spPr/>
      <dgm:t>
        <a:bodyPr/>
        <a:lstStyle/>
        <a:p>
          <a:endParaRPr lang="en-US"/>
        </a:p>
      </dgm:t>
    </dgm:pt>
    <dgm:pt modelId="{009B8363-241C-40CE-8262-75C526FDCF5D}">
      <dgm:prSet/>
      <dgm:spPr/>
      <dgm:t>
        <a:bodyPr/>
        <a:lstStyle/>
        <a:p>
          <a:pPr algn="l">
            <a:defRPr b="1"/>
          </a:pPr>
          <a:r>
            <a:rPr lang="en-US" b="1" dirty="0"/>
            <a:t>Data Sources</a:t>
          </a:r>
          <a:r>
            <a:rPr lang="en-US" dirty="0"/>
            <a:t>: </a:t>
          </a:r>
        </a:p>
        <a:p>
          <a:pPr algn="l">
            <a:defRPr b="1"/>
          </a:pPr>
          <a:r>
            <a:rPr lang="en-US" b="0" dirty="0"/>
            <a:t>Utilizing the </a:t>
          </a:r>
          <a:r>
            <a:rPr lang="en-US" b="0" dirty="0" err="1"/>
            <a:t>wines_SPA.csv</a:t>
          </a:r>
          <a:r>
            <a:rPr lang="en-US" b="0" dirty="0"/>
            <a:t> dataset ,it contains  synthetically generated financial and accounting ratios, credit scores and industry codes .The dataset has 7501 rows.</a:t>
          </a:r>
        </a:p>
      </dgm:t>
    </dgm:pt>
    <dgm:pt modelId="{E01D7491-7EF1-4257-8D27-688412D952F4}" type="parTrans" cxnId="{AE334B72-B365-4357-B80A-D818037D803D}">
      <dgm:prSet/>
      <dgm:spPr/>
      <dgm:t>
        <a:bodyPr/>
        <a:lstStyle/>
        <a:p>
          <a:endParaRPr lang="en-US"/>
        </a:p>
      </dgm:t>
    </dgm:pt>
    <dgm:pt modelId="{CC5A8B46-2799-4347-A84B-A6A569601BF2}" type="sibTrans" cxnId="{AE334B72-B365-4357-B80A-D818037D803D}">
      <dgm:prSet/>
      <dgm:spPr/>
      <dgm:t>
        <a:bodyPr/>
        <a:lstStyle/>
        <a:p>
          <a:endParaRPr lang="en-US"/>
        </a:p>
      </dgm:t>
    </dgm:pt>
    <dgm:pt modelId="{7545529C-C08C-427E-84DC-DC022B5DC6A5}">
      <dgm:prSet/>
      <dgm:spPr/>
      <dgm:t>
        <a:bodyPr/>
        <a:lstStyle/>
        <a:p>
          <a:pPr algn="l">
            <a:defRPr b="1"/>
          </a:pPr>
          <a:r>
            <a:rPr lang="en-US" b="1" dirty="0"/>
            <a:t>Expected Outcomes</a:t>
          </a:r>
          <a:r>
            <a:rPr lang="en-US" dirty="0"/>
            <a:t>:</a:t>
          </a:r>
        </a:p>
        <a:p>
          <a:pPr algn="l">
            <a:defRPr b="1"/>
          </a:pPr>
          <a:r>
            <a:rPr lang="en-US" dirty="0"/>
            <a:t> </a:t>
          </a:r>
          <a:r>
            <a:rPr lang="en-US" b="0" dirty="0"/>
            <a:t>Predictive models for predicting graph-based Spanish wine  and interactive dashboards for insights dissemination.</a:t>
          </a:r>
        </a:p>
      </dgm:t>
    </dgm:pt>
    <dgm:pt modelId="{CEE8F17E-3D2B-4FCB-A559-47926D0ED772}" type="parTrans" cxnId="{FC5D153E-7976-4F67-88CD-0F354F6EDC48}">
      <dgm:prSet/>
      <dgm:spPr/>
      <dgm:t>
        <a:bodyPr/>
        <a:lstStyle/>
        <a:p>
          <a:endParaRPr lang="en-US"/>
        </a:p>
      </dgm:t>
    </dgm:pt>
    <dgm:pt modelId="{9E1ACE5C-A485-4DB5-B147-2D2B4E843691}" type="sibTrans" cxnId="{FC5D153E-7976-4F67-88CD-0F354F6EDC48}">
      <dgm:prSet/>
      <dgm:spPr/>
      <dgm:t>
        <a:bodyPr/>
        <a:lstStyle/>
        <a:p>
          <a:endParaRPr lang="en-US"/>
        </a:p>
      </dgm:t>
    </dgm:pt>
    <dgm:pt modelId="{47F5789F-06D2-4DEA-BF6B-F3B8121131A7}" type="pres">
      <dgm:prSet presAssocID="{29B11364-D699-4D48-8504-F820B9108878}" presName="root" presStyleCnt="0">
        <dgm:presLayoutVars>
          <dgm:dir/>
          <dgm:resizeHandles val="exact"/>
        </dgm:presLayoutVars>
      </dgm:prSet>
      <dgm:spPr/>
    </dgm:pt>
    <dgm:pt modelId="{115507AA-B6F3-4482-B907-A2AE44E502B7}" type="pres">
      <dgm:prSet presAssocID="{1434A231-E537-4C65-9CA5-2364261BE981}" presName="compNode" presStyleCnt="0"/>
      <dgm:spPr/>
    </dgm:pt>
    <dgm:pt modelId="{D177D03F-6236-4C9F-A49D-EC62C715FBEE}" type="pres">
      <dgm:prSet presAssocID="{1434A231-E537-4C65-9CA5-2364261BE9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5FDEF35-8264-4737-A95A-DB5454472F47}" type="pres">
      <dgm:prSet presAssocID="{1434A231-E537-4C65-9CA5-2364261BE981}" presName="iconSpace" presStyleCnt="0"/>
      <dgm:spPr/>
    </dgm:pt>
    <dgm:pt modelId="{A836BE7D-D10A-4AFF-AB27-F915D39C4FCC}" type="pres">
      <dgm:prSet presAssocID="{1434A231-E537-4C65-9CA5-2364261BE981}" presName="parTx" presStyleLbl="revTx" presStyleIdx="0" presStyleCnt="8">
        <dgm:presLayoutVars>
          <dgm:chMax val="0"/>
          <dgm:chPref val="0"/>
        </dgm:presLayoutVars>
      </dgm:prSet>
      <dgm:spPr/>
    </dgm:pt>
    <dgm:pt modelId="{5F3E4F39-B74D-44A2-87F9-FEF766AE3210}" type="pres">
      <dgm:prSet presAssocID="{1434A231-E537-4C65-9CA5-2364261BE981}" presName="txSpace" presStyleCnt="0"/>
      <dgm:spPr/>
    </dgm:pt>
    <dgm:pt modelId="{FE892ABB-3E02-404E-97F9-4C354F1CD3BF}" type="pres">
      <dgm:prSet presAssocID="{1434A231-E537-4C65-9CA5-2364261BE981}" presName="desTx" presStyleLbl="revTx" presStyleIdx="1" presStyleCnt="8">
        <dgm:presLayoutVars/>
      </dgm:prSet>
      <dgm:spPr/>
    </dgm:pt>
    <dgm:pt modelId="{2C493DAC-EA02-4369-93B3-EF4073D1E453}" type="pres">
      <dgm:prSet presAssocID="{DBA72633-8341-4ED9-9CC1-80A0B8C78B8C}" presName="sibTrans" presStyleCnt="0"/>
      <dgm:spPr/>
    </dgm:pt>
    <dgm:pt modelId="{95EA40CD-57DF-4477-969E-BEF349F6D879}" type="pres">
      <dgm:prSet presAssocID="{70B6CD73-A70F-4C48-8678-62B96518258B}" presName="compNode" presStyleCnt="0"/>
      <dgm:spPr/>
    </dgm:pt>
    <dgm:pt modelId="{D428EEE7-A0FA-4C63-8A2E-916C25011818}" type="pres">
      <dgm:prSet presAssocID="{70B6CD73-A70F-4C48-8678-62B9651825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A0989A-3B4A-48E9-8C5F-52DAA7C6DA16}" type="pres">
      <dgm:prSet presAssocID="{70B6CD73-A70F-4C48-8678-62B96518258B}" presName="iconSpace" presStyleCnt="0"/>
      <dgm:spPr/>
    </dgm:pt>
    <dgm:pt modelId="{4196E52D-FA54-4446-A9EF-B033BB9F5A92}" type="pres">
      <dgm:prSet presAssocID="{70B6CD73-A70F-4C48-8678-62B96518258B}" presName="parTx" presStyleLbl="revTx" presStyleIdx="2" presStyleCnt="8">
        <dgm:presLayoutVars>
          <dgm:chMax val="0"/>
          <dgm:chPref val="0"/>
        </dgm:presLayoutVars>
      </dgm:prSet>
      <dgm:spPr/>
    </dgm:pt>
    <dgm:pt modelId="{88C78060-C389-4C98-9263-332A234F70B1}" type="pres">
      <dgm:prSet presAssocID="{70B6CD73-A70F-4C48-8678-62B96518258B}" presName="txSpace" presStyleCnt="0"/>
      <dgm:spPr/>
    </dgm:pt>
    <dgm:pt modelId="{D49DABF3-5D95-4EDD-BCAD-4D9ACB1428C9}" type="pres">
      <dgm:prSet presAssocID="{70B6CD73-A70F-4C48-8678-62B96518258B}" presName="desTx" presStyleLbl="revTx" presStyleIdx="3" presStyleCnt="8" custLinFactY="-100000" custLinFactNeighborX="-5465" custLinFactNeighborY="-181952">
        <dgm:presLayoutVars/>
      </dgm:prSet>
      <dgm:spPr/>
    </dgm:pt>
    <dgm:pt modelId="{EB9AA455-3511-4B4B-AD0E-AB750C236489}" type="pres">
      <dgm:prSet presAssocID="{AD8187F5-EE3B-4C48-BF76-2D7658C455CC}" presName="sibTrans" presStyleCnt="0"/>
      <dgm:spPr/>
    </dgm:pt>
    <dgm:pt modelId="{531243EC-6414-4EAC-BF46-EF231B30E15C}" type="pres">
      <dgm:prSet presAssocID="{009B8363-241C-40CE-8262-75C526FDCF5D}" presName="compNode" presStyleCnt="0"/>
      <dgm:spPr/>
    </dgm:pt>
    <dgm:pt modelId="{05FD87CE-F441-4537-A8A9-D7D4BF21DDE4}" type="pres">
      <dgm:prSet presAssocID="{009B8363-241C-40CE-8262-75C526FDCF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77FE5F1-0E17-4A2D-B336-B9B776CEB3DE}" type="pres">
      <dgm:prSet presAssocID="{009B8363-241C-40CE-8262-75C526FDCF5D}" presName="iconSpace" presStyleCnt="0"/>
      <dgm:spPr/>
    </dgm:pt>
    <dgm:pt modelId="{124871B8-F65A-48C8-BDE6-101B7BE61CE4}" type="pres">
      <dgm:prSet presAssocID="{009B8363-241C-40CE-8262-75C526FDCF5D}" presName="parTx" presStyleLbl="revTx" presStyleIdx="4" presStyleCnt="8">
        <dgm:presLayoutVars>
          <dgm:chMax val="0"/>
          <dgm:chPref val="0"/>
        </dgm:presLayoutVars>
      </dgm:prSet>
      <dgm:spPr/>
    </dgm:pt>
    <dgm:pt modelId="{1849A26F-F74A-4D25-BE2A-08ADF5FD9691}" type="pres">
      <dgm:prSet presAssocID="{009B8363-241C-40CE-8262-75C526FDCF5D}" presName="txSpace" presStyleCnt="0"/>
      <dgm:spPr/>
    </dgm:pt>
    <dgm:pt modelId="{A7BF64E0-B9CF-44AD-8759-CE66C421BE98}" type="pres">
      <dgm:prSet presAssocID="{009B8363-241C-40CE-8262-75C526FDCF5D}" presName="desTx" presStyleLbl="revTx" presStyleIdx="5" presStyleCnt="8">
        <dgm:presLayoutVars/>
      </dgm:prSet>
      <dgm:spPr/>
    </dgm:pt>
    <dgm:pt modelId="{7FBA490C-13BD-4D66-A127-DB33794FAB4D}" type="pres">
      <dgm:prSet presAssocID="{CC5A8B46-2799-4347-A84B-A6A569601BF2}" presName="sibTrans" presStyleCnt="0"/>
      <dgm:spPr/>
    </dgm:pt>
    <dgm:pt modelId="{F5A958D9-B12D-4983-9E2A-B2BE6AB2FBAA}" type="pres">
      <dgm:prSet presAssocID="{7545529C-C08C-427E-84DC-DC022B5DC6A5}" presName="compNode" presStyleCnt="0"/>
      <dgm:spPr/>
    </dgm:pt>
    <dgm:pt modelId="{C12AAA81-8E26-4D3D-8D03-1C97E5B93F60}" type="pres">
      <dgm:prSet presAssocID="{7545529C-C08C-427E-84DC-DC022B5DC6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AEDBF8-BE33-44DB-B51D-22B76BBB1D54}" type="pres">
      <dgm:prSet presAssocID="{7545529C-C08C-427E-84DC-DC022B5DC6A5}" presName="iconSpace" presStyleCnt="0"/>
      <dgm:spPr/>
    </dgm:pt>
    <dgm:pt modelId="{37E16B5C-7302-4C98-BAAC-810EA0B9C60B}" type="pres">
      <dgm:prSet presAssocID="{7545529C-C08C-427E-84DC-DC022B5DC6A5}" presName="parTx" presStyleLbl="revTx" presStyleIdx="6" presStyleCnt="8">
        <dgm:presLayoutVars>
          <dgm:chMax val="0"/>
          <dgm:chPref val="0"/>
        </dgm:presLayoutVars>
      </dgm:prSet>
      <dgm:spPr/>
    </dgm:pt>
    <dgm:pt modelId="{5E3ABD81-A326-4601-9337-06D42DC9CF26}" type="pres">
      <dgm:prSet presAssocID="{7545529C-C08C-427E-84DC-DC022B5DC6A5}" presName="txSpace" presStyleCnt="0"/>
      <dgm:spPr/>
    </dgm:pt>
    <dgm:pt modelId="{AB49B226-EE31-42BF-A0E7-F33A2491DF72}" type="pres">
      <dgm:prSet presAssocID="{7545529C-C08C-427E-84DC-DC022B5DC6A5}" presName="desTx" presStyleLbl="revTx" presStyleIdx="7" presStyleCnt="8">
        <dgm:presLayoutVars/>
      </dgm:prSet>
      <dgm:spPr/>
    </dgm:pt>
  </dgm:ptLst>
  <dgm:cxnLst>
    <dgm:cxn modelId="{2478DA09-32E5-4161-A9D7-E5161922AFD0}" srcId="{29B11364-D699-4D48-8504-F820B9108878}" destId="{1434A231-E537-4C65-9CA5-2364261BE981}" srcOrd="0" destOrd="0" parTransId="{4600838A-E53C-4FFC-8E56-0EDB7C1370C5}" sibTransId="{DBA72633-8341-4ED9-9CC1-80A0B8C78B8C}"/>
    <dgm:cxn modelId="{FB745A0E-04CD-3D4F-B444-6049D4F49A30}" type="presOf" srcId="{979E4A57-97E8-49C4-A5AE-80484C7936BD}" destId="{D49DABF3-5D95-4EDD-BCAD-4D9ACB1428C9}" srcOrd="0" destOrd="2" presId="urn:microsoft.com/office/officeart/2018/2/layout/IconLabelDescriptionList"/>
    <dgm:cxn modelId="{0D82AF12-34EC-9642-A835-5424A55CBF8A}" type="presOf" srcId="{4788A3F7-EED2-4A42-9B42-F85E8EB0400B}" destId="{D49DABF3-5D95-4EDD-BCAD-4D9ACB1428C9}" srcOrd="0" destOrd="3" presId="urn:microsoft.com/office/officeart/2018/2/layout/IconLabelDescriptionList"/>
    <dgm:cxn modelId="{E0479423-1594-46DF-A40B-56AAC69FBBF4}" srcId="{70B6CD73-A70F-4C48-8678-62B96518258B}" destId="{2BE981C2-5C70-441D-9DAB-E940BF282E01}" srcOrd="1" destOrd="0" parTransId="{EE1D19EA-79AB-451D-8194-260FC148D1DA}" sibTransId="{6568EC15-D251-472F-8AFC-DE3579537FB3}"/>
    <dgm:cxn modelId="{FC5D153E-7976-4F67-88CD-0F354F6EDC48}" srcId="{29B11364-D699-4D48-8504-F820B9108878}" destId="{7545529C-C08C-427E-84DC-DC022B5DC6A5}" srcOrd="3" destOrd="0" parTransId="{CEE8F17E-3D2B-4FCB-A559-47926D0ED772}" sibTransId="{9E1ACE5C-A485-4DB5-B147-2D2B4E843691}"/>
    <dgm:cxn modelId="{1C4BC54A-6619-6C4F-BAD2-909BAAFBA7E7}" type="presOf" srcId="{29B11364-D699-4D48-8504-F820B9108878}" destId="{47F5789F-06D2-4DEA-BF6B-F3B8121131A7}" srcOrd="0" destOrd="0" presId="urn:microsoft.com/office/officeart/2018/2/layout/IconLabelDescriptionList"/>
    <dgm:cxn modelId="{5F451453-5A30-4BE8-AEB5-40F21DD9A156}" srcId="{70B6CD73-A70F-4C48-8678-62B96518258B}" destId="{979E4A57-97E8-49C4-A5AE-80484C7936BD}" srcOrd="2" destOrd="0" parTransId="{49666EDE-55F6-4C01-8A0C-F703716540B4}" sibTransId="{1155F98B-0C94-478A-9D3F-B97A3CC62A3B}"/>
    <dgm:cxn modelId="{41616157-2024-4D71-9E65-26952D66F0F2}" srcId="{29B11364-D699-4D48-8504-F820B9108878}" destId="{70B6CD73-A70F-4C48-8678-62B96518258B}" srcOrd="1" destOrd="0" parTransId="{567508A3-AEF6-42F4-9DBC-DD35B192617E}" sibTransId="{AD8187F5-EE3B-4C48-BF76-2D7658C455CC}"/>
    <dgm:cxn modelId="{AE334B72-B365-4357-B80A-D818037D803D}" srcId="{29B11364-D699-4D48-8504-F820B9108878}" destId="{009B8363-241C-40CE-8262-75C526FDCF5D}" srcOrd="2" destOrd="0" parTransId="{E01D7491-7EF1-4257-8D27-688412D952F4}" sibTransId="{CC5A8B46-2799-4347-A84B-A6A569601BF2}"/>
    <dgm:cxn modelId="{6611F172-343A-0D40-AF21-024A0C37CAC8}" type="presOf" srcId="{009B8363-241C-40CE-8262-75C526FDCF5D}" destId="{124871B8-F65A-48C8-BDE6-101B7BE61CE4}" srcOrd="0" destOrd="0" presId="urn:microsoft.com/office/officeart/2018/2/layout/IconLabelDescriptionList"/>
    <dgm:cxn modelId="{77044675-2C99-4F53-93FC-4056B51823D6}" srcId="{70B6CD73-A70F-4C48-8678-62B96518258B}" destId="{F68EAE5B-6D2A-4DCF-8496-07D49A1D4F2C}" srcOrd="0" destOrd="0" parTransId="{69FF7C1E-5BFA-44CA-AD18-B1451D9858C6}" sibTransId="{00B3BD1F-0375-4104-A525-A170D6401A16}"/>
    <dgm:cxn modelId="{5913E677-E05F-4C39-99F0-B4AFFCE800E8}" srcId="{70B6CD73-A70F-4C48-8678-62B96518258B}" destId="{4788A3F7-EED2-4A42-9B42-F85E8EB0400B}" srcOrd="3" destOrd="0" parTransId="{3947DF52-EC04-4A17-AFD4-9A8CC1CA0485}" sibTransId="{2ADCDE9C-8CE4-40BE-9D48-51BB6177F253}"/>
    <dgm:cxn modelId="{1E980F98-C7E3-7644-8338-9EFA78CE9E0F}" type="presOf" srcId="{2BE981C2-5C70-441D-9DAB-E940BF282E01}" destId="{D49DABF3-5D95-4EDD-BCAD-4D9ACB1428C9}" srcOrd="0" destOrd="1" presId="urn:microsoft.com/office/officeart/2018/2/layout/IconLabelDescriptionList"/>
    <dgm:cxn modelId="{3F1FF39B-9C5A-C64C-AC7C-876B35CD535D}" type="presOf" srcId="{1434A231-E537-4C65-9CA5-2364261BE981}" destId="{A836BE7D-D10A-4AFF-AB27-F915D39C4FCC}" srcOrd="0" destOrd="0" presId="urn:microsoft.com/office/officeart/2018/2/layout/IconLabelDescriptionList"/>
    <dgm:cxn modelId="{C5C5369D-092C-734E-858B-576BE523E145}" type="presOf" srcId="{70B6CD73-A70F-4C48-8678-62B96518258B}" destId="{4196E52D-FA54-4446-A9EF-B033BB9F5A92}" srcOrd="0" destOrd="0" presId="urn:microsoft.com/office/officeart/2018/2/layout/IconLabelDescriptionList"/>
    <dgm:cxn modelId="{F8C61EA8-611A-184D-A259-603160EB63FC}" type="presOf" srcId="{F68EAE5B-6D2A-4DCF-8496-07D49A1D4F2C}" destId="{D49DABF3-5D95-4EDD-BCAD-4D9ACB1428C9}" srcOrd="0" destOrd="0" presId="urn:microsoft.com/office/officeart/2018/2/layout/IconLabelDescriptionList"/>
    <dgm:cxn modelId="{71FB84ED-A5ED-5C42-B7D9-12D34D25A41F}" type="presOf" srcId="{7545529C-C08C-427E-84DC-DC022B5DC6A5}" destId="{37E16B5C-7302-4C98-BAAC-810EA0B9C60B}" srcOrd="0" destOrd="0" presId="urn:microsoft.com/office/officeart/2018/2/layout/IconLabelDescriptionList"/>
    <dgm:cxn modelId="{A27E4CD5-4A5B-7948-A364-C7333401B745}" type="presParOf" srcId="{47F5789F-06D2-4DEA-BF6B-F3B8121131A7}" destId="{115507AA-B6F3-4482-B907-A2AE44E502B7}" srcOrd="0" destOrd="0" presId="urn:microsoft.com/office/officeart/2018/2/layout/IconLabelDescriptionList"/>
    <dgm:cxn modelId="{917B8564-E861-FE47-BF97-154B44D72988}" type="presParOf" srcId="{115507AA-B6F3-4482-B907-A2AE44E502B7}" destId="{D177D03F-6236-4C9F-A49D-EC62C715FBEE}" srcOrd="0" destOrd="0" presId="urn:microsoft.com/office/officeart/2018/2/layout/IconLabelDescriptionList"/>
    <dgm:cxn modelId="{D4069952-2013-034D-AAED-7D674A7783A7}" type="presParOf" srcId="{115507AA-B6F3-4482-B907-A2AE44E502B7}" destId="{A5FDEF35-8264-4737-A95A-DB5454472F47}" srcOrd="1" destOrd="0" presId="urn:microsoft.com/office/officeart/2018/2/layout/IconLabelDescriptionList"/>
    <dgm:cxn modelId="{5B53779F-8078-1448-8EBC-92907C3734B1}" type="presParOf" srcId="{115507AA-B6F3-4482-B907-A2AE44E502B7}" destId="{A836BE7D-D10A-4AFF-AB27-F915D39C4FCC}" srcOrd="2" destOrd="0" presId="urn:microsoft.com/office/officeart/2018/2/layout/IconLabelDescriptionList"/>
    <dgm:cxn modelId="{08008314-4CB3-B444-AB20-9C5777CB22B6}" type="presParOf" srcId="{115507AA-B6F3-4482-B907-A2AE44E502B7}" destId="{5F3E4F39-B74D-44A2-87F9-FEF766AE3210}" srcOrd="3" destOrd="0" presId="urn:microsoft.com/office/officeart/2018/2/layout/IconLabelDescriptionList"/>
    <dgm:cxn modelId="{38AE8E94-84CC-0E4A-B511-926C13448BD8}" type="presParOf" srcId="{115507AA-B6F3-4482-B907-A2AE44E502B7}" destId="{FE892ABB-3E02-404E-97F9-4C354F1CD3BF}" srcOrd="4" destOrd="0" presId="urn:microsoft.com/office/officeart/2018/2/layout/IconLabelDescriptionList"/>
    <dgm:cxn modelId="{A41B3280-93BC-074A-B050-AFEFB47A3ECC}" type="presParOf" srcId="{47F5789F-06D2-4DEA-BF6B-F3B8121131A7}" destId="{2C493DAC-EA02-4369-93B3-EF4073D1E453}" srcOrd="1" destOrd="0" presId="urn:microsoft.com/office/officeart/2018/2/layout/IconLabelDescriptionList"/>
    <dgm:cxn modelId="{611F87B8-0C93-3F40-8EBA-68E35B6FB236}" type="presParOf" srcId="{47F5789F-06D2-4DEA-BF6B-F3B8121131A7}" destId="{95EA40CD-57DF-4477-969E-BEF349F6D879}" srcOrd="2" destOrd="0" presId="urn:microsoft.com/office/officeart/2018/2/layout/IconLabelDescriptionList"/>
    <dgm:cxn modelId="{ADBEDF34-9FF6-534F-A32D-7EFC05679E1C}" type="presParOf" srcId="{95EA40CD-57DF-4477-969E-BEF349F6D879}" destId="{D428EEE7-A0FA-4C63-8A2E-916C25011818}" srcOrd="0" destOrd="0" presId="urn:microsoft.com/office/officeart/2018/2/layout/IconLabelDescriptionList"/>
    <dgm:cxn modelId="{A670CEDD-A74D-D94D-B360-EDCFFC087F38}" type="presParOf" srcId="{95EA40CD-57DF-4477-969E-BEF349F6D879}" destId="{38A0989A-3B4A-48E9-8C5F-52DAA7C6DA16}" srcOrd="1" destOrd="0" presId="urn:microsoft.com/office/officeart/2018/2/layout/IconLabelDescriptionList"/>
    <dgm:cxn modelId="{E3973BB4-8D81-5E46-B4FB-29DB393784A5}" type="presParOf" srcId="{95EA40CD-57DF-4477-969E-BEF349F6D879}" destId="{4196E52D-FA54-4446-A9EF-B033BB9F5A92}" srcOrd="2" destOrd="0" presId="urn:microsoft.com/office/officeart/2018/2/layout/IconLabelDescriptionList"/>
    <dgm:cxn modelId="{53CE8BBA-A6A5-9540-951F-29F7034DD997}" type="presParOf" srcId="{95EA40CD-57DF-4477-969E-BEF349F6D879}" destId="{88C78060-C389-4C98-9263-332A234F70B1}" srcOrd="3" destOrd="0" presId="urn:microsoft.com/office/officeart/2018/2/layout/IconLabelDescriptionList"/>
    <dgm:cxn modelId="{22F91378-A71D-464D-B7C5-6C99C3BD00C1}" type="presParOf" srcId="{95EA40CD-57DF-4477-969E-BEF349F6D879}" destId="{D49DABF3-5D95-4EDD-BCAD-4D9ACB1428C9}" srcOrd="4" destOrd="0" presId="urn:microsoft.com/office/officeart/2018/2/layout/IconLabelDescriptionList"/>
    <dgm:cxn modelId="{C6AFCA08-A330-924C-B60D-9034B48D4F27}" type="presParOf" srcId="{47F5789F-06D2-4DEA-BF6B-F3B8121131A7}" destId="{EB9AA455-3511-4B4B-AD0E-AB750C236489}" srcOrd="3" destOrd="0" presId="urn:microsoft.com/office/officeart/2018/2/layout/IconLabelDescriptionList"/>
    <dgm:cxn modelId="{673D2C79-CAC2-7249-914D-B3E78030846D}" type="presParOf" srcId="{47F5789F-06D2-4DEA-BF6B-F3B8121131A7}" destId="{531243EC-6414-4EAC-BF46-EF231B30E15C}" srcOrd="4" destOrd="0" presId="urn:microsoft.com/office/officeart/2018/2/layout/IconLabelDescriptionList"/>
    <dgm:cxn modelId="{428C964B-349E-594E-AC9C-5659F1DAF06E}" type="presParOf" srcId="{531243EC-6414-4EAC-BF46-EF231B30E15C}" destId="{05FD87CE-F441-4537-A8A9-D7D4BF21DDE4}" srcOrd="0" destOrd="0" presId="urn:microsoft.com/office/officeart/2018/2/layout/IconLabelDescriptionList"/>
    <dgm:cxn modelId="{675B29D7-098F-1A4F-83F9-FC36293466F5}" type="presParOf" srcId="{531243EC-6414-4EAC-BF46-EF231B30E15C}" destId="{877FE5F1-0E17-4A2D-B336-B9B776CEB3DE}" srcOrd="1" destOrd="0" presId="urn:microsoft.com/office/officeart/2018/2/layout/IconLabelDescriptionList"/>
    <dgm:cxn modelId="{F5E62F59-F0CB-3946-A3D3-10F23F1A7FF7}" type="presParOf" srcId="{531243EC-6414-4EAC-BF46-EF231B30E15C}" destId="{124871B8-F65A-48C8-BDE6-101B7BE61CE4}" srcOrd="2" destOrd="0" presId="urn:microsoft.com/office/officeart/2018/2/layout/IconLabelDescriptionList"/>
    <dgm:cxn modelId="{7D79E34E-2932-BF41-800E-C8825659F661}" type="presParOf" srcId="{531243EC-6414-4EAC-BF46-EF231B30E15C}" destId="{1849A26F-F74A-4D25-BE2A-08ADF5FD9691}" srcOrd="3" destOrd="0" presId="urn:microsoft.com/office/officeart/2018/2/layout/IconLabelDescriptionList"/>
    <dgm:cxn modelId="{D2AF860A-C2A7-F444-BAC1-79AC8C5C8319}" type="presParOf" srcId="{531243EC-6414-4EAC-BF46-EF231B30E15C}" destId="{A7BF64E0-B9CF-44AD-8759-CE66C421BE98}" srcOrd="4" destOrd="0" presId="urn:microsoft.com/office/officeart/2018/2/layout/IconLabelDescriptionList"/>
    <dgm:cxn modelId="{933BBB2C-2AE2-DF4B-A429-483BECE9F315}" type="presParOf" srcId="{47F5789F-06D2-4DEA-BF6B-F3B8121131A7}" destId="{7FBA490C-13BD-4D66-A127-DB33794FAB4D}" srcOrd="5" destOrd="0" presId="urn:microsoft.com/office/officeart/2018/2/layout/IconLabelDescriptionList"/>
    <dgm:cxn modelId="{B6181F72-33A6-A44C-B241-77A8CE2D0679}" type="presParOf" srcId="{47F5789F-06D2-4DEA-BF6B-F3B8121131A7}" destId="{F5A958D9-B12D-4983-9E2A-B2BE6AB2FBAA}" srcOrd="6" destOrd="0" presId="urn:microsoft.com/office/officeart/2018/2/layout/IconLabelDescriptionList"/>
    <dgm:cxn modelId="{7A6DFD87-90EF-A146-AA25-ACFECDC6D318}" type="presParOf" srcId="{F5A958D9-B12D-4983-9E2A-B2BE6AB2FBAA}" destId="{C12AAA81-8E26-4D3D-8D03-1C97E5B93F60}" srcOrd="0" destOrd="0" presId="urn:microsoft.com/office/officeart/2018/2/layout/IconLabelDescriptionList"/>
    <dgm:cxn modelId="{940F0A3F-BF25-6A48-BCEB-911C0EEC3375}" type="presParOf" srcId="{F5A958D9-B12D-4983-9E2A-B2BE6AB2FBAA}" destId="{7EAEDBF8-BE33-44DB-B51D-22B76BBB1D54}" srcOrd="1" destOrd="0" presId="urn:microsoft.com/office/officeart/2018/2/layout/IconLabelDescriptionList"/>
    <dgm:cxn modelId="{5A70252F-1DD3-3147-9F04-D67FA5DE9BAC}" type="presParOf" srcId="{F5A958D9-B12D-4983-9E2A-B2BE6AB2FBAA}" destId="{37E16B5C-7302-4C98-BAAC-810EA0B9C60B}" srcOrd="2" destOrd="0" presId="urn:microsoft.com/office/officeart/2018/2/layout/IconLabelDescriptionList"/>
    <dgm:cxn modelId="{734BCA5D-6696-4F4E-80C2-F54AE4D8D63C}" type="presParOf" srcId="{F5A958D9-B12D-4983-9E2A-B2BE6AB2FBAA}" destId="{5E3ABD81-A326-4601-9337-06D42DC9CF26}" srcOrd="3" destOrd="0" presId="urn:microsoft.com/office/officeart/2018/2/layout/IconLabelDescriptionList"/>
    <dgm:cxn modelId="{5432F5E0-EFBA-9D48-B28D-86F59AA5559E}" type="presParOf" srcId="{F5A958D9-B12D-4983-9E2A-B2BE6AB2FBAA}" destId="{AB49B226-EE31-42BF-A0E7-F33A2491DF7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6FC58-89F0-40FC-A310-DB89152C7299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E6A254-39E7-4429-9329-CE175E13ED80}">
      <dgm:prSet/>
      <dgm:spPr/>
      <dgm:t>
        <a:bodyPr/>
        <a:lstStyle/>
        <a:p>
          <a:r>
            <a:rPr lang="en-US" b="1" dirty="0"/>
            <a:t>Data Ingestion , Storage , Cleaning and Preprocessing</a:t>
          </a:r>
          <a:endParaRPr lang="en-US" dirty="0"/>
        </a:p>
      </dgm:t>
    </dgm:pt>
    <dgm:pt modelId="{DE715763-E8D8-4FEF-85B2-7C254A909AC9}" type="parTrans" cxnId="{BC076374-DD22-4640-82E0-FB94FF787B6B}">
      <dgm:prSet/>
      <dgm:spPr/>
      <dgm:t>
        <a:bodyPr/>
        <a:lstStyle/>
        <a:p>
          <a:endParaRPr lang="en-US"/>
        </a:p>
      </dgm:t>
    </dgm:pt>
    <dgm:pt modelId="{54645EFD-BFDE-4E62-9C05-E8F618151F0E}" type="sibTrans" cxnId="{BC076374-DD22-4640-82E0-FB94FF787B6B}">
      <dgm:prSet/>
      <dgm:spPr/>
      <dgm:t>
        <a:bodyPr/>
        <a:lstStyle/>
        <a:p>
          <a:endParaRPr lang="en-US"/>
        </a:p>
      </dgm:t>
    </dgm:pt>
    <dgm:pt modelId="{2657724D-94FC-4190-AF9D-B7FA47245D7D}">
      <dgm:prSet/>
      <dgm:spPr/>
      <dgm:t>
        <a:bodyPr/>
        <a:lstStyle/>
        <a:p>
          <a:r>
            <a:rPr lang="en-US" b="1"/>
            <a:t>AWS S3 (Simple Storage Service): </a:t>
          </a:r>
          <a:endParaRPr lang="en-US"/>
        </a:p>
      </dgm:t>
    </dgm:pt>
    <dgm:pt modelId="{9965F45C-F46A-42A7-99BC-E755A277A9B4}" type="parTrans" cxnId="{B37F1895-D4FC-41CA-A8C4-4EC44D667460}">
      <dgm:prSet/>
      <dgm:spPr/>
      <dgm:t>
        <a:bodyPr/>
        <a:lstStyle/>
        <a:p>
          <a:endParaRPr lang="en-US"/>
        </a:p>
      </dgm:t>
    </dgm:pt>
    <dgm:pt modelId="{66D8443D-9199-45C1-9F71-C43086D02359}" type="sibTrans" cxnId="{B37F1895-D4FC-41CA-A8C4-4EC44D667460}">
      <dgm:prSet/>
      <dgm:spPr/>
      <dgm:t>
        <a:bodyPr/>
        <a:lstStyle/>
        <a:p>
          <a:endParaRPr lang="en-US"/>
        </a:p>
      </dgm:t>
    </dgm:pt>
    <dgm:pt modelId="{FDB7C756-B390-4AF2-A1FC-3982F2CAD143}">
      <dgm:prSet/>
      <dgm:spPr/>
      <dgm:t>
        <a:bodyPr/>
        <a:lstStyle/>
        <a:p>
          <a:r>
            <a:rPr lang="en-US"/>
            <a:t>Acts as the primary data storage solution.  </a:t>
          </a:r>
        </a:p>
      </dgm:t>
    </dgm:pt>
    <dgm:pt modelId="{4DB96EEC-E20C-4755-A8ED-30BC953E26B2}" type="parTrans" cxnId="{D3680691-9B6B-410D-B3FE-6335AE0CFFE0}">
      <dgm:prSet/>
      <dgm:spPr/>
      <dgm:t>
        <a:bodyPr/>
        <a:lstStyle/>
        <a:p>
          <a:endParaRPr lang="en-US"/>
        </a:p>
      </dgm:t>
    </dgm:pt>
    <dgm:pt modelId="{FA25B620-5FA4-4E21-BA06-A44AC53A63F2}" type="sibTrans" cxnId="{D3680691-9B6B-410D-B3FE-6335AE0CFFE0}">
      <dgm:prSet/>
      <dgm:spPr/>
      <dgm:t>
        <a:bodyPr/>
        <a:lstStyle/>
        <a:p>
          <a:endParaRPr lang="en-US"/>
        </a:p>
      </dgm:t>
    </dgm:pt>
    <dgm:pt modelId="{7B280AF0-3144-4007-8D1A-C3608E11C632}">
      <dgm:prSet/>
      <dgm:spPr/>
      <dgm:t>
        <a:bodyPr/>
        <a:lstStyle/>
        <a:p>
          <a:r>
            <a:rPr lang="en-US"/>
            <a:t>Stores raw datasets and processed data.  </a:t>
          </a:r>
        </a:p>
      </dgm:t>
    </dgm:pt>
    <dgm:pt modelId="{F758F2D2-B859-4295-8B58-C45DB2B56F32}" type="parTrans" cxnId="{C6B5CE4F-0BDC-4792-89E7-90B27E8CC877}">
      <dgm:prSet/>
      <dgm:spPr/>
      <dgm:t>
        <a:bodyPr/>
        <a:lstStyle/>
        <a:p>
          <a:endParaRPr lang="en-US"/>
        </a:p>
      </dgm:t>
    </dgm:pt>
    <dgm:pt modelId="{F423B886-B101-42BE-8E20-D61EA93BC1D7}" type="sibTrans" cxnId="{C6B5CE4F-0BDC-4792-89E7-90B27E8CC877}">
      <dgm:prSet/>
      <dgm:spPr/>
      <dgm:t>
        <a:bodyPr/>
        <a:lstStyle/>
        <a:p>
          <a:endParaRPr lang="en-US"/>
        </a:p>
      </dgm:t>
    </dgm:pt>
    <dgm:pt modelId="{9F6836DC-4B79-4949-9EF3-B98DF335DB1A}">
      <dgm:prSet/>
      <dgm:spPr/>
      <dgm:t>
        <a:bodyPr/>
        <a:lstStyle/>
        <a:p>
          <a:r>
            <a:rPr lang="en-US"/>
            <a:t>Stores machine learning models and their outputs.</a:t>
          </a:r>
        </a:p>
      </dgm:t>
    </dgm:pt>
    <dgm:pt modelId="{0AA8887A-4BBA-4966-A691-42C5569DA2E4}" type="parTrans" cxnId="{C1098824-0290-4465-A80F-E96C3B808A47}">
      <dgm:prSet/>
      <dgm:spPr/>
      <dgm:t>
        <a:bodyPr/>
        <a:lstStyle/>
        <a:p>
          <a:endParaRPr lang="en-US"/>
        </a:p>
      </dgm:t>
    </dgm:pt>
    <dgm:pt modelId="{76A62ABA-0C56-422A-BC8B-9DE1C6CB7456}" type="sibTrans" cxnId="{C1098824-0290-4465-A80F-E96C3B808A47}">
      <dgm:prSet/>
      <dgm:spPr/>
      <dgm:t>
        <a:bodyPr/>
        <a:lstStyle/>
        <a:p>
          <a:endParaRPr lang="en-US"/>
        </a:p>
      </dgm:t>
    </dgm:pt>
    <dgm:pt modelId="{E289AF33-852C-4959-9A7A-1968D7C3F70D}">
      <dgm:prSet/>
      <dgm:spPr/>
      <dgm:t>
        <a:bodyPr/>
        <a:lstStyle/>
        <a:p>
          <a:r>
            <a:rPr lang="en-US" b="1" dirty="0"/>
            <a:t>Importance of Data Organization </a:t>
          </a:r>
          <a:r>
            <a:rPr lang="en-US" dirty="0"/>
            <a:t>: Efficient data organization within S3 ensures accessibility and maintainability.</a:t>
          </a:r>
        </a:p>
      </dgm:t>
    </dgm:pt>
    <dgm:pt modelId="{E584534C-A8C2-48A7-8B0F-4DFA5CE93977}" type="parTrans" cxnId="{6DB53A9F-45C1-4968-B209-0D69D9DAA731}">
      <dgm:prSet/>
      <dgm:spPr/>
      <dgm:t>
        <a:bodyPr/>
        <a:lstStyle/>
        <a:p>
          <a:endParaRPr lang="en-US"/>
        </a:p>
      </dgm:t>
    </dgm:pt>
    <dgm:pt modelId="{9B8721E9-1EDC-48C9-A29D-DF865616C892}" type="sibTrans" cxnId="{6DB53A9F-45C1-4968-B209-0D69D9DAA731}">
      <dgm:prSet/>
      <dgm:spPr/>
      <dgm:t>
        <a:bodyPr/>
        <a:lstStyle/>
        <a:p>
          <a:endParaRPr lang="en-US"/>
        </a:p>
      </dgm:t>
    </dgm:pt>
    <dgm:pt modelId="{FA7781D9-E257-4242-8DAC-4F7B738EFA20}">
      <dgm:prSet/>
      <dgm:spPr/>
      <dgm:t>
        <a:bodyPr/>
        <a:lstStyle/>
        <a:p>
          <a:r>
            <a:rPr lang="en-US" b="1"/>
            <a:t>Cleaning and Preprocessing </a:t>
          </a:r>
          <a:r>
            <a:rPr lang="en-US"/>
            <a:t>: </a:t>
          </a:r>
        </a:p>
      </dgm:t>
    </dgm:pt>
    <dgm:pt modelId="{B86CFD7D-925F-45CE-9991-7903AFA82127}" type="parTrans" cxnId="{07D61C12-6343-4AC9-BADC-80BD6F6C0326}">
      <dgm:prSet/>
      <dgm:spPr/>
      <dgm:t>
        <a:bodyPr/>
        <a:lstStyle/>
        <a:p>
          <a:endParaRPr lang="en-US"/>
        </a:p>
      </dgm:t>
    </dgm:pt>
    <dgm:pt modelId="{E24B2FB7-BF7D-434D-8C8B-46B1BC756969}" type="sibTrans" cxnId="{07D61C12-6343-4AC9-BADC-80BD6F6C0326}">
      <dgm:prSet/>
      <dgm:spPr/>
      <dgm:t>
        <a:bodyPr/>
        <a:lstStyle/>
        <a:p>
          <a:endParaRPr lang="en-US"/>
        </a:p>
      </dgm:t>
    </dgm:pt>
    <dgm:pt modelId="{99399283-C91E-4953-ACEC-0C6535266805}">
      <dgm:prSet/>
      <dgm:spPr/>
      <dgm:t>
        <a:bodyPr/>
        <a:lstStyle/>
        <a:p>
          <a:r>
            <a:rPr lang="en-US"/>
            <a:t>Data is accessed from S3 using SageMaker Jupyter Notebooks.   </a:t>
          </a:r>
        </a:p>
      </dgm:t>
    </dgm:pt>
    <dgm:pt modelId="{1E15EBDF-0D67-4E54-970A-56B9B60A8B1B}" type="parTrans" cxnId="{DAB51EED-DBA7-44F0-8451-8FA925996643}">
      <dgm:prSet/>
      <dgm:spPr/>
      <dgm:t>
        <a:bodyPr/>
        <a:lstStyle/>
        <a:p>
          <a:endParaRPr lang="en-US"/>
        </a:p>
      </dgm:t>
    </dgm:pt>
    <dgm:pt modelId="{77704797-9795-432B-8E96-A4AEE52342F1}" type="sibTrans" cxnId="{DAB51EED-DBA7-44F0-8451-8FA925996643}">
      <dgm:prSet/>
      <dgm:spPr/>
      <dgm:t>
        <a:bodyPr/>
        <a:lstStyle/>
        <a:p>
          <a:endParaRPr lang="en-US"/>
        </a:p>
      </dgm:t>
    </dgm:pt>
    <dgm:pt modelId="{9B6C96AB-CE7C-4EE6-8421-DF5A633832C7}">
      <dgm:prSet/>
      <dgm:spPr/>
      <dgm:t>
        <a:bodyPr/>
        <a:lstStyle/>
        <a:p>
          <a:r>
            <a:rPr lang="en-US"/>
            <a:t>Perform cleaning, handling missing values, feature engineering, etc.</a:t>
          </a:r>
        </a:p>
      </dgm:t>
    </dgm:pt>
    <dgm:pt modelId="{EA0005D0-E11E-4134-862F-7A5DD2D9EBB3}" type="parTrans" cxnId="{0A040FBB-A7FB-4A06-B103-C4EC09ABF20B}">
      <dgm:prSet/>
      <dgm:spPr/>
      <dgm:t>
        <a:bodyPr/>
        <a:lstStyle/>
        <a:p>
          <a:endParaRPr lang="en-US"/>
        </a:p>
      </dgm:t>
    </dgm:pt>
    <dgm:pt modelId="{4B1C73B2-7DB7-4254-B9FA-EED21EAAADE8}" type="sibTrans" cxnId="{0A040FBB-A7FB-4A06-B103-C4EC09ABF20B}">
      <dgm:prSet/>
      <dgm:spPr/>
      <dgm:t>
        <a:bodyPr/>
        <a:lstStyle/>
        <a:p>
          <a:endParaRPr lang="en-US"/>
        </a:p>
      </dgm:t>
    </dgm:pt>
    <dgm:pt modelId="{7EA65615-108A-4C32-B2DB-F91E2C41E530}">
      <dgm:prSet/>
      <dgm:spPr/>
      <dgm:t>
        <a:bodyPr/>
        <a:lstStyle/>
        <a:p>
          <a:r>
            <a:rPr lang="en-US"/>
            <a:t>Processed data is saved back to S3.</a:t>
          </a:r>
        </a:p>
      </dgm:t>
    </dgm:pt>
    <dgm:pt modelId="{73FFC979-C3C6-469D-A998-39CD27DCF7A1}" type="parTrans" cxnId="{9850FC7A-3DA2-45CE-BBB5-2A7A88C9A2FE}">
      <dgm:prSet/>
      <dgm:spPr/>
      <dgm:t>
        <a:bodyPr/>
        <a:lstStyle/>
        <a:p>
          <a:endParaRPr lang="en-US"/>
        </a:p>
      </dgm:t>
    </dgm:pt>
    <dgm:pt modelId="{8EEF8678-3B41-4273-9ACA-2055BFCBCCE5}" type="sibTrans" cxnId="{9850FC7A-3DA2-45CE-BBB5-2A7A88C9A2FE}">
      <dgm:prSet/>
      <dgm:spPr/>
      <dgm:t>
        <a:bodyPr/>
        <a:lstStyle/>
        <a:p>
          <a:endParaRPr lang="en-US"/>
        </a:p>
      </dgm:t>
    </dgm:pt>
    <dgm:pt modelId="{64716EED-5D9D-414B-A900-F66F1FA69EFD}">
      <dgm:prSet/>
      <dgm:spPr/>
      <dgm:t>
        <a:bodyPr/>
        <a:lstStyle/>
        <a:p>
          <a:r>
            <a:rPr lang="en-US" dirty="0"/>
            <a:t>Utilizes Python for data cleaning, preprocessing, and exploratory data analysis.</a:t>
          </a:r>
        </a:p>
      </dgm:t>
    </dgm:pt>
    <dgm:pt modelId="{5E7C9B04-E407-4EE9-93AC-3D83DDB6A268}" type="parTrans" cxnId="{4F266910-9350-4B7A-8B56-47E917B6B39F}">
      <dgm:prSet/>
      <dgm:spPr/>
      <dgm:t>
        <a:bodyPr/>
        <a:lstStyle/>
        <a:p>
          <a:endParaRPr lang="en-US"/>
        </a:p>
      </dgm:t>
    </dgm:pt>
    <dgm:pt modelId="{6EA24C93-A1E3-4DEF-BEE7-D9E118A80962}" type="sibTrans" cxnId="{4F266910-9350-4B7A-8B56-47E917B6B39F}">
      <dgm:prSet/>
      <dgm:spPr/>
      <dgm:t>
        <a:bodyPr/>
        <a:lstStyle/>
        <a:p>
          <a:endParaRPr lang="en-US"/>
        </a:p>
      </dgm:t>
    </dgm:pt>
    <dgm:pt modelId="{6F3A4CA3-A230-4075-921A-81A4CDF09DF0}">
      <dgm:prSet/>
      <dgm:spPr/>
      <dgm:t>
        <a:bodyPr/>
        <a:lstStyle/>
        <a:p>
          <a:r>
            <a:rPr lang="en-US"/>
            <a:t>Accesses data from S3, performs necessary transformations, and saves the cleaned        data back to S3.</a:t>
          </a:r>
        </a:p>
      </dgm:t>
    </dgm:pt>
    <dgm:pt modelId="{312C6A0F-09F6-41CD-ABF0-583BAF951012}" type="parTrans" cxnId="{3E706450-B9DB-4ECC-8DEA-18F4A7D2C0F8}">
      <dgm:prSet/>
      <dgm:spPr/>
      <dgm:t>
        <a:bodyPr/>
        <a:lstStyle/>
        <a:p>
          <a:endParaRPr lang="en-US"/>
        </a:p>
      </dgm:t>
    </dgm:pt>
    <dgm:pt modelId="{1B88C037-8BB7-4960-BB58-78252E17F406}" type="sibTrans" cxnId="{3E706450-B9DB-4ECC-8DEA-18F4A7D2C0F8}">
      <dgm:prSet/>
      <dgm:spPr/>
      <dgm:t>
        <a:bodyPr/>
        <a:lstStyle/>
        <a:p>
          <a:endParaRPr lang="en-US"/>
        </a:p>
      </dgm:t>
    </dgm:pt>
    <dgm:pt modelId="{51C5B9E7-59E7-3E42-98A5-32E3808CDA60}" type="pres">
      <dgm:prSet presAssocID="{9FE6FC58-89F0-40FC-A310-DB89152C7299}" presName="Name0" presStyleCnt="0">
        <dgm:presLayoutVars>
          <dgm:dir/>
          <dgm:resizeHandles val="exact"/>
        </dgm:presLayoutVars>
      </dgm:prSet>
      <dgm:spPr/>
    </dgm:pt>
    <dgm:pt modelId="{01C88D33-24F2-0242-999E-DAAFB3C02979}" type="pres">
      <dgm:prSet presAssocID="{72E6A254-39E7-4429-9329-CE175E13ED80}" presName="node" presStyleLbl="node1" presStyleIdx="0" presStyleCnt="9">
        <dgm:presLayoutVars>
          <dgm:bulletEnabled val="1"/>
        </dgm:presLayoutVars>
      </dgm:prSet>
      <dgm:spPr/>
    </dgm:pt>
    <dgm:pt modelId="{501F6C33-5B59-1142-A752-1B3E056B55E3}" type="pres">
      <dgm:prSet presAssocID="{54645EFD-BFDE-4E62-9C05-E8F618151F0E}" presName="sibTransSpacerBeforeConnector" presStyleCnt="0"/>
      <dgm:spPr/>
    </dgm:pt>
    <dgm:pt modelId="{A7EA68D9-A553-3048-A514-331681A4EFE0}" type="pres">
      <dgm:prSet presAssocID="{54645EFD-BFDE-4E62-9C05-E8F618151F0E}" presName="sibTrans" presStyleLbl="node1" presStyleIdx="1" presStyleCnt="9"/>
      <dgm:spPr/>
    </dgm:pt>
    <dgm:pt modelId="{42BDD587-CD0A-F04B-B0AD-DB4810417171}" type="pres">
      <dgm:prSet presAssocID="{54645EFD-BFDE-4E62-9C05-E8F618151F0E}" presName="sibTransSpacerAfterConnector" presStyleCnt="0"/>
      <dgm:spPr/>
    </dgm:pt>
    <dgm:pt modelId="{BAB7F3D7-91E7-514F-B0A1-54B39AB8AB80}" type="pres">
      <dgm:prSet presAssocID="{2657724D-94FC-4190-AF9D-B7FA47245D7D}" presName="node" presStyleLbl="node1" presStyleIdx="2" presStyleCnt="9">
        <dgm:presLayoutVars>
          <dgm:bulletEnabled val="1"/>
        </dgm:presLayoutVars>
      </dgm:prSet>
      <dgm:spPr/>
    </dgm:pt>
    <dgm:pt modelId="{6000AE44-A50C-E648-BB11-7B78883159D8}" type="pres">
      <dgm:prSet presAssocID="{66D8443D-9199-45C1-9F71-C43086D02359}" presName="sibTransSpacerBeforeConnector" presStyleCnt="0"/>
      <dgm:spPr/>
    </dgm:pt>
    <dgm:pt modelId="{BB27A7BF-0A40-4747-9026-A622961A47DE}" type="pres">
      <dgm:prSet presAssocID="{66D8443D-9199-45C1-9F71-C43086D02359}" presName="sibTrans" presStyleLbl="node1" presStyleIdx="3" presStyleCnt="9"/>
      <dgm:spPr/>
    </dgm:pt>
    <dgm:pt modelId="{1AEE1A75-67D3-584F-BBFD-0135727B8F27}" type="pres">
      <dgm:prSet presAssocID="{66D8443D-9199-45C1-9F71-C43086D02359}" presName="sibTransSpacerAfterConnector" presStyleCnt="0"/>
      <dgm:spPr/>
    </dgm:pt>
    <dgm:pt modelId="{AD65C6DF-DE21-9343-9C0B-002C9349DB4C}" type="pres">
      <dgm:prSet presAssocID="{E289AF33-852C-4959-9A7A-1968D7C3F70D}" presName="node" presStyleLbl="node1" presStyleIdx="4" presStyleCnt="9">
        <dgm:presLayoutVars>
          <dgm:bulletEnabled val="1"/>
        </dgm:presLayoutVars>
      </dgm:prSet>
      <dgm:spPr/>
    </dgm:pt>
    <dgm:pt modelId="{F5E56299-B9F0-1F4B-809A-A4BD76C8F5F6}" type="pres">
      <dgm:prSet presAssocID="{9B8721E9-1EDC-48C9-A29D-DF865616C892}" presName="sibTransSpacerBeforeConnector" presStyleCnt="0"/>
      <dgm:spPr/>
    </dgm:pt>
    <dgm:pt modelId="{0DCDFB8E-EF34-C94A-8EB0-FE4FF8E11A48}" type="pres">
      <dgm:prSet presAssocID="{9B8721E9-1EDC-48C9-A29D-DF865616C892}" presName="sibTrans" presStyleLbl="node1" presStyleIdx="5" presStyleCnt="9"/>
      <dgm:spPr/>
    </dgm:pt>
    <dgm:pt modelId="{74627931-E2E7-BD48-92E7-9763B18898D2}" type="pres">
      <dgm:prSet presAssocID="{9B8721E9-1EDC-48C9-A29D-DF865616C892}" presName="sibTransSpacerAfterConnector" presStyleCnt="0"/>
      <dgm:spPr/>
    </dgm:pt>
    <dgm:pt modelId="{D8532101-2EFE-E54C-AE37-8706FFF66B13}" type="pres">
      <dgm:prSet presAssocID="{FA7781D9-E257-4242-8DAC-4F7B738EFA20}" presName="node" presStyleLbl="node1" presStyleIdx="6" presStyleCnt="9">
        <dgm:presLayoutVars>
          <dgm:bulletEnabled val="1"/>
        </dgm:presLayoutVars>
      </dgm:prSet>
      <dgm:spPr/>
    </dgm:pt>
    <dgm:pt modelId="{3982BFFB-25D6-6D4E-8DED-BCA18E9370A4}" type="pres">
      <dgm:prSet presAssocID="{E24B2FB7-BF7D-434D-8C8B-46B1BC756969}" presName="sibTransSpacerBeforeConnector" presStyleCnt="0"/>
      <dgm:spPr/>
    </dgm:pt>
    <dgm:pt modelId="{0DC37BF8-2381-0E45-B337-E0040C6084CD}" type="pres">
      <dgm:prSet presAssocID="{E24B2FB7-BF7D-434D-8C8B-46B1BC756969}" presName="sibTrans" presStyleLbl="node1" presStyleIdx="7" presStyleCnt="9"/>
      <dgm:spPr/>
    </dgm:pt>
    <dgm:pt modelId="{4A43417A-A854-324B-BA4B-6034CB092DCD}" type="pres">
      <dgm:prSet presAssocID="{E24B2FB7-BF7D-434D-8C8B-46B1BC756969}" presName="sibTransSpacerAfterConnector" presStyleCnt="0"/>
      <dgm:spPr/>
    </dgm:pt>
    <dgm:pt modelId="{ECF69364-DBC7-E842-9797-5820EE14F79A}" type="pres">
      <dgm:prSet presAssocID="{99399283-C91E-4953-ACEC-0C6535266805}" presName="node" presStyleLbl="node1" presStyleIdx="8" presStyleCnt="9">
        <dgm:presLayoutVars>
          <dgm:bulletEnabled val="1"/>
        </dgm:presLayoutVars>
      </dgm:prSet>
      <dgm:spPr/>
    </dgm:pt>
  </dgm:ptLst>
  <dgm:cxnLst>
    <dgm:cxn modelId="{E47A1F03-4792-3445-A3C5-6EFD9056C0E6}" type="presOf" srcId="{9B6C96AB-CE7C-4EE6-8421-DF5A633832C7}" destId="{ECF69364-DBC7-E842-9797-5820EE14F79A}" srcOrd="0" destOrd="1" presId="urn:microsoft.com/office/officeart/2016/7/layout/BasicProcessNew"/>
    <dgm:cxn modelId="{843D9C0B-50A3-D244-9154-BF9B3320FC02}" type="presOf" srcId="{9B8721E9-1EDC-48C9-A29D-DF865616C892}" destId="{0DCDFB8E-EF34-C94A-8EB0-FE4FF8E11A48}" srcOrd="0" destOrd="0" presId="urn:microsoft.com/office/officeart/2016/7/layout/BasicProcessNew"/>
    <dgm:cxn modelId="{4F266910-9350-4B7A-8B56-47E917B6B39F}" srcId="{99399283-C91E-4953-ACEC-0C6535266805}" destId="{64716EED-5D9D-414B-A900-F66F1FA69EFD}" srcOrd="2" destOrd="0" parTransId="{5E7C9B04-E407-4EE9-93AC-3D83DDB6A268}" sibTransId="{6EA24C93-A1E3-4DEF-BEE7-D9E118A80962}"/>
    <dgm:cxn modelId="{07D61C12-6343-4AC9-BADC-80BD6F6C0326}" srcId="{9FE6FC58-89F0-40FC-A310-DB89152C7299}" destId="{FA7781D9-E257-4242-8DAC-4F7B738EFA20}" srcOrd="3" destOrd="0" parTransId="{B86CFD7D-925F-45CE-9991-7903AFA82127}" sibTransId="{E24B2FB7-BF7D-434D-8C8B-46B1BC756969}"/>
    <dgm:cxn modelId="{A47AA915-9751-8F44-A6A7-2D89EC6F6B39}" type="presOf" srcId="{2657724D-94FC-4190-AF9D-B7FA47245D7D}" destId="{BAB7F3D7-91E7-514F-B0A1-54B39AB8AB80}" srcOrd="0" destOrd="0" presId="urn:microsoft.com/office/officeart/2016/7/layout/BasicProcessNew"/>
    <dgm:cxn modelId="{5F4F5321-6320-9040-B923-9951FA3ABFED}" type="presOf" srcId="{9F6836DC-4B79-4949-9EF3-B98DF335DB1A}" destId="{BAB7F3D7-91E7-514F-B0A1-54B39AB8AB80}" srcOrd="0" destOrd="3" presId="urn:microsoft.com/office/officeart/2016/7/layout/BasicProcessNew"/>
    <dgm:cxn modelId="{C9AD7122-891E-4A48-99E4-152DE79EDD71}" type="presOf" srcId="{FA7781D9-E257-4242-8DAC-4F7B738EFA20}" destId="{D8532101-2EFE-E54C-AE37-8706FFF66B13}" srcOrd="0" destOrd="0" presId="urn:microsoft.com/office/officeart/2016/7/layout/BasicProcessNew"/>
    <dgm:cxn modelId="{C1098824-0290-4465-A80F-E96C3B808A47}" srcId="{2657724D-94FC-4190-AF9D-B7FA47245D7D}" destId="{9F6836DC-4B79-4949-9EF3-B98DF335DB1A}" srcOrd="2" destOrd="0" parTransId="{0AA8887A-4BBA-4966-A691-42C5569DA2E4}" sibTransId="{76A62ABA-0C56-422A-BC8B-9DE1C6CB7456}"/>
    <dgm:cxn modelId="{63166A4C-67DA-6345-9BBB-044BF1BF2E77}" type="presOf" srcId="{66D8443D-9199-45C1-9F71-C43086D02359}" destId="{BB27A7BF-0A40-4747-9026-A622961A47DE}" srcOrd="0" destOrd="0" presId="urn:microsoft.com/office/officeart/2016/7/layout/BasicProcessNew"/>
    <dgm:cxn modelId="{C6B5CE4F-0BDC-4792-89E7-90B27E8CC877}" srcId="{2657724D-94FC-4190-AF9D-B7FA47245D7D}" destId="{7B280AF0-3144-4007-8D1A-C3608E11C632}" srcOrd="1" destOrd="0" parTransId="{F758F2D2-B859-4295-8B58-C45DB2B56F32}" sibTransId="{F423B886-B101-42BE-8E20-D61EA93BC1D7}"/>
    <dgm:cxn modelId="{3E706450-B9DB-4ECC-8DEA-18F4A7D2C0F8}" srcId="{99399283-C91E-4953-ACEC-0C6535266805}" destId="{6F3A4CA3-A230-4075-921A-81A4CDF09DF0}" srcOrd="3" destOrd="0" parTransId="{312C6A0F-09F6-41CD-ABF0-583BAF951012}" sibTransId="{1B88C037-8BB7-4960-BB58-78252E17F406}"/>
    <dgm:cxn modelId="{CC37F26F-3A81-DB40-ADF9-1148BED29525}" type="presOf" srcId="{54645EFD-BFDE-4E62-9C05-E8F618151F0E}" destId="{A7EA68D9-A553-3048-A514-331681A4EFE0}" srcOrd="0" destOrd="0" presId="urn:microsoft.com/office/officeart/2016/7/layout/BasicProcessNew"/>
    <dgm:cxn modelId="{BC076374-DD22-4640-82E0-FB94FF787B6B}" srcId="{9FE6FC58-89F0-40FC-A310-DB89152C7299}" destId="{72E6A254-39E7-4429-9329-CE175E13ED80}" srcOrd="0" destOrd="0" parTransId="{DE715763-E8D8-4FEF-85B2-7C254A909AC9}" sibTransId="{54645EFD-BFDE-4E62-9C05-E8F618151F0E}"/>
    <dgm:cxn modelId="{44A0C675-A35C-424A-9156-1EE15BE76592}" type="presOf" srcId="{7B280AF0-3144-4007-8D1A-C3608E11C632}" destId="{BAB7F3D7-91E7-514F-B0A1-54B39AB8AB80}" srcOrd="0" destOrd="2" presId="urn:microsoft.com/office/officeart/2016/7/layout/BasicProcessNew"/>
    <dgm:cxn modelId="{9850FC7A-3DA2-45CE-BBB5-2A7A88C9A2FE}" srcId="{99399283-C91E-4953-ACEC-0C6535266805}" destId="{7EA65615-108A-4C32-B2DB-F91E2C41E530}" srcOrd="1" destOrd="0" parTransId="{73FFC979-C3C6-469D-A998-39CD27DCF7A1}" sibTransId="{8EEF8678-3B41-4273-9ACA-2055BFCBCCE5}"/>
    <dgm:cxn modelId="{DD80A77E-1F5D-D347-B7FA-26C7AC86AD66}" type="presOf" srcId="{7EA65615-108A-4C32-B2DB-F91E2C41E530}" destId="{ECF69364-DBC7-E842-9797-5820EE14F79A}" srcOrd="0" destOrd="2" presId="urn:microsoft.com/office/officeart/2016/7/layout/BasicProcessNew"/>
    <dgm:cxn modelId="{B4F83783-EF70-DD4B-BFAC-465C58574796}" type="presOf" srcId="{9FE6FC58-89F0-40FC-A310-DB89152C7299}" destId="{51C5B9E7-59E7-3E42-98A5-32E3808CDA60}" srcOrd="0" destOrd="0" presId="urn:microsoft.com/office/officeart/2016/7/layout/BasicProcessNew"/>
    <dgm:cxn modelId="{D3680691-9B6B-410D-B3FE-6335AE0CFFE0}" srcId="{2657724D-94FC-4190-AF9D-B7FA47245D7D}" destId="{FDB7C756-B390-4AF2-A1FC-3982F2CAD143}" srcOrd="0" destOrd="0" parTransId="{4DB96EEC-E20C-4755-A8ED-30BC953E26B2}" sibTransId="{FA25B620-5FA4-4E21-BA06-A44AC53A63F2}"/>
    <dgm:cxn modelId="{B37F1895-D4FC-41CA-A8C4-4EC44D667460}" srcId="{9FE6FC58-89F0-40FC-A310-DB89152C7299}" destId="{2657724D-94FC-4190-AF9D-B7FA47245D7D}" srcOrd="1" destOrd="0" parTransId="{9965F45C-F46A-42A7-99BC-E755A277A9B4}" sibTransId="{66D8443D-9199-45C1-9F71-C43086D02359}"/>
    <dgm:cxn modelId="{3BEDA899-9B10-504E-A36F-6A7D00274FF6}" type="presOf" srcId="{64716EED-5D9D-414B-A900-F66F1FA69EFD}" destId="{ECF69364-DBC7-E842-9797-5820EE14F79A}" srcOrd="0" destOrd="3" presId="urn:microsoft.com/office/officeart/2016/7/layout/BasicProcessNew"/>
    <dgm:cxn modelId="{6DB53A9F-45C1-4968-B209-0D69D9DAA731}" srcId="{9FE6FC58-89F0-40FC-A310-DB89152C7299}" destId="{E289AF33-852C-4959-9A7A-1968D7C3F70D}" srcOrd="2" destOrd="0" parTransId="{E584534C-A8C2-48A7-8B0F-4DFA5CE93977}" sibTransId="{9B8721E9-1EDC-48C9-A29D-DF865616C892}"/>
    <dgm:cxn modelId="{5402C6A1-8B32-4B4F-B23B-19B3A55AB50B}" type="presOf" srcId="{FDB7C756-B390-4AF2-A1FC-3982F2CAD143}" destId="{BAB7F3D7-91E7-514F-B0A1-54B39AB8AB80}" srcOrd="0" destOrd="1" presId="urn:microsoft.com/office/officeart/2016/7/layout/BasicProcessNew"/>
    <dgm:cxn modelId="{0A040FBB-A7FB-4A06-B103-C4EC09ABF20B}" srcId="{99399283-C91E-4953-ACEC-0C6535266805}" destId="{9B6C96AB-CE7C-4EE6-8421-DF5A633832C7}" srcOrd="0" destOrd="0" parTransId="{EA0005D0-E11E-4134-862F-7A5DD2D9EBB3}" sibTransId="{4B1C73B2-7DB7-4254-B9FA-EED21EAAADE8}"/>
    <dgm:cxn modelId="{718112C7-1C0D-B74A-A2BE-C9D5D7B5E4F4}" type="presOf" srcId="{72E6A254-39E7-4429-9329-CE175E13ED80}" destId="{01C88D33-24F2-0242-999E-DAAFB3C02979}" srcOrd="0" destOrd="0" presId="urn:microsoft.com/office/officeart/2016/7/layout/BasicProcessNew"/>
    <dgm:cxn modelId="{126E44D3-1C8B-7245-BF5F-CD661E75351E}" type="presOf" srcId="{E24B2FB7-BF7D-434D-8C8B-46B1BC756969}" destId="{0DC37BF8-2381-0E45-B337-E0040C6084CD}" srcOrd="0" destOrd="0" presId="urn:microsoft.com/office/officeart/2016/7/layout/BasicProcessNew"/>
    <dgm:cxn modelId="{8F56E1D6-C240-084C-BF02-66CCF624C06F}" type="presOf" srcId="{6F3A4CA3-A230-4075-921A-81A4CDF09DF0}" destId="{ECF69364-DBC7-E842-9797-5820EE14F79A}" srcOrd="0" destOrd="4" presId="urn:microsoft.com/office/officeart/2016/7/layout/BasicProcessNew"/>
    <dgm:cxn modelId="{DAB51EED-DBA7-44F0-8451-8FA925996643}" srcId="{9FE6FC58-89F0-40FC-A310-DB89152C7299}" destId="{99399283-C91E-4953-ACEC-0C6535266805}" srcOrd="4" destOrd="0" parTransId="{1E15EBDF-0D67-4E54-970A-56B9B60A8B1B}" sibTransId="{77704797-9795-432B-8E96-A4AEE52342F1}"/>
    <dgm:cxn modelId="{7ED81FED-A0ED-B341-9F57-E449957801D1}" type="presOf" srcId="{99399283-C91E-4953-ACEC-0C6535266805}" destId="{ECF69364-DBC7-E842-9797-5820EE14F79A}" srcOrd="0" destOrd="0" presId="urn:microsoft.com/office/officeart/2016/7/layout/BasicProcessNew"/>
    <dgm:cxn modelId="{0C1981F6-2919-C044-8499-1B87C1C025E4}" type="presOf" srcId="{E289AF33-852C-4959-9A7A-1968D7C3F70D}" destId="{AD65C6DF-DE21-9343-9C0B-002C9349DB4C}" srcOrd="0" destOrd="0" presId="urn:microsoft.com/office/officeart/2016/7/layout/BasicProcessNew"/>
    <dgm:cxn modelId="{2508B90A-3BFE-0349-ACF7-EAB7BEBF8D27}" type="presParOf" srcId="{51C5B9E7-59E7-3E42-98A5-32E3808CDA60}" destId="{01C88D33-24F2-0242-999E-DAAFB3C02979}" srcOrd="0" destOrd="0" presId="urn:microsoft.com/office/officeart/2016/7/layout/BasicProcessNew"/>
    <dgm:cxn modelId="{FA33F4AE-9128-A647-AFFA-CD284471A46C}" type="presParOf" srcId="{51C5B9E7-59E7-3E42-98A5-32E3808CDA60}" destId="{501F6C33-5B59-1142-A752-1B3E056B55E3}" srcOrd="1" destOrd="0" presId="urn:microsoft.com/office/officeart/2016/7/layout/BasicProcessNew"/>
    <dgm:cxn modelId="{E9C5CEEC-DEAB-9344-9D56-6FA8C352BA72}" type="presParOf" srcId="{51C5B9E7-59E7-3E42-98A5-32E3808CDA60}" destId="{A7EA68D9-A553-3048-A514-331681A4EFE0}" srcOrd="2" destOrd="0" presId="urn:microsoft.com/office/officeart/2016/7/layout/BasicProcessNew"/>
    <dgm:cxn modelId="{006E4112-36D2-FD4D-B96A-6769AED1E8E3}" type="presParOf" srcId="{51C5B9E7-59E7-3E42-98A5-32E3808CDA60}" destId="{42BDD587-CD0A-F04B-B0AD-DB4810417171}" srcOrd="3" destOrd="0" presId="urn:microsoft.com/office/officeart/2016/7/layout/BasicProcessNew"/>
    <dgm:cxn modelId="{33EDC02E-BCDF-B14D-8451-41373C923847}" type="presParOf" srcId="{51C5B9E7-59E7-3E42-98A5-32E3808CDA60}" destId="{BAB7F3D7-91E7-514F-B0A1-54B39AB8AB80}" srcOrd="4" destOrd="0" presId="urn:microsoft.com/office/officeart/2016/7/layout/BasicProcessNew"/>
    <dgm:cxn modelId="{75FB6E5A-27E2-8A4D-88E0-0DBE78F8EF10}" type="presParOf" srcId="{51C5B9E7-59E7-3E42-98A5-32E3808CDA60}" destId="{6000AE44-A50C-E648-BB11-7B78883159D8}" srcOrd="5" destOrd="0" presId="urn:microsoft.com/office/officeart/2016/7/layout/BasicProcessNew"/>
    <dgm:cxn modelId="{2D0F74A5-7385-7F44-8A9B-0E4216BF20CD}" type="presParOf" srcId="{51C5B9E7-59E7-3E42-98A5-32E3808CDA60}" destId="{BB27A7BF-0A40-4747-9026-A622961A47DE}" srcOrd="6" destOrd="0" presId="urn:microsoft.com/office/officeart/2016/7/layout/BasicProcessNew"/>
    <dgm:cxn modelId="{27D97E71-2BA1-B046-B16E-461002D0301A}" type="presParOf" srcId="{51C5B9E7-59E7-3E42-98A5-32E3808CDA60}" destId="{1AEE1A75-67D3-584F-BBFD-0135727B8F27}" srcOrd="7" destOrd="0" presId="urn:microsoft.com/office/officeart/2016/7/layout/BasicProcessNew"/>
    <dgm:cxn modelId="{AD40DA95-CD95-7849-A484-F92A7CEFCAD6}" type="presParOf" srcId="{51C5B9E7-59E7-3E42-98A5-32E3808CDA60}" destId="{AD65C6DF-DE21-9343-9C0B-002C9349DB4C}" srcOrd="8" destOrd="0" presId="urn:microsoft.com/office/officeart/2016/7/layout/BasicProcessNew"/>
    <dgm:cxn modelId="{C7E693FE-E827-B244-8224-71A2CC847BCD}" type="presParOf" srcId="{51C5B9E7-59E7-3E42-98A5-32E3808CDA60}" destId="{F5E56299-B9F0-1F4B-809A-A4BD76C8F5F6}" srcOrd="9" destOrd="0" presId="urn:microsoft.com/office/officeart/2016/7/layout/BasicProcessNew"/>
    <dgm:cxn modelId="{7C36E091-D130-1F42-B161-FB1B73303D3B}" type="presParOf" srcId="{51C5B9E7-59E7-3E42-98A5-32E3808CDA60}" destId="{0DCDFB8E-EF34-C94A-8EB0-FE4FF8E11A48}" srcOrd="10" destOrd="0" presId="urn:microsoft.com/office/officeart/2016/7/layout/BasicProcessNew"/>
    <dgm:cxn modelId="{555AB354-468E-C44B-9C03-0BB2B7C9C8FB}" type="presParOf" srcId="{51C5B9E7-59E7-3E42-98A5-32E3808CDA60}" destId="{74627931-E2E7-BD48-92E7-9763B18898D2}" srcOrd="11" destOrd="0" presId="urn:microsoft.com/office/officeart/2016/7/layout/BasicProcessNew"/>
    <dgm:cxn modelId="{63E2EC3F-9769-904A-A7E4-761645712231}" type="presParOf" srcId="{51C5B9E7-59E7-3E42-98A5-32E3808CDA60}" destId="{D8532101-2EFE-E54C-AE37-8706FFF66B13}" srcOrd="12" destOrd="0" presId="urn:microsoft.com/office/officeart/2016/7/layout/BasicProcessNew"/>
    <dgm:cxn modelId="{4611F8B9-4FF9-1E4B-86B3-B0F20FB82CAC}" type="presParOf" srcId="{51C5B9E7-59E7-3E42-98A5-32E3808CDA60}" destId="{3982BFFB-25D6-6D4E-8DED-BCA18E9370A4}" srcOrd="13" destOrd="0" presId="urn:microsoft.com/office/officeart/2016/7/layout/BasicProcessNew"/>
    <dgm:cxn modelId="{4304FAAB-6BDD-EB45-94FD-F360931C6D8E}" type="presParOf" srcId="{51C5B9E7-59E7-3E42-98A5-32E3808CDA60}" destId="{0DC37BF8-2381-0E45-B337-E0040C6084CD}" srcOrd="14" destOrd="0" presId="urn:microsoft.com/office/officeart/2016/7/layout/BasicProcessNew"/>
    <dgm:cxn modelId="{3689AE2C-7491-E647-9827-6B9E3AF82CB6}" type="presParOf" srcId="{51C5B9E7-59E7-3E42-98A5-32E3808CDA60}" destId="{4A43417A-A854-324B-BA4B-6034CB092DCD}" srcOrd="15" destOrd="0" presId="urn:microsoft.com/office/officeart/2016/7/layout/BasicProcessNew"/>
    <dgm:cxn modelId="{9F152759-215B-0C46-B78B-7D3E4C9BA6E3}" type="presParOf" srcId="{51C5B9E7-59E7-3E42-98A5-32E3808CDA60}" destId="{ECF69364-DBC7-E842-9797-5820EE14F79A}" srcOrd="16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44B5A8-A028-4837-B2FA-4B6D4D575692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8E2F4A-923D-49FF-9C28-66B8BF8AA1B2}">
      <dgm:prSet/>
      <dgm:spPr/>
      <dgm:t>
        <a:bodyPr/>
        <a:lstStyle/>
        <a:p>
          <a:r>
            <a:rPr lang="en-US" b="1"/>
            <a:t>AWS SageMaker </a:t>
          </a:r>
          <a:r>
            <a:rPr lang="en-US"/>
            <a:t>: </a:t>
          </a:r>
        </a:p>
      </dgm:t>
    </dgm:pt>
    <dgm:pt modelId="{184525F6-7436-45D3-B1E6-BEE58C8BF5BD}" type="parTrans" cxnId="{4B672BA3-CB43-4A66-B0C4-0CD3F578B87E}">
      <dgm:prSet/>
      <dgm:spPr/>
      <dgm:t>
        <a:bodyPr/>
        <a:lstStyle/>
        <a:p>
          <a:endParaRPr lang="en-US"/>
        </a:p>
      </dgm:t>
    </dgm:pt>
    <dgm:pt modelId="{91831C16-69A3-4AA4-8C1E-E82D2825E0FB}" type="sibTrans" cxnId="{4B672BA3-CB43-4A66-B0C4-0CD3F578B87E}">
      <dgm:prSet/>
      <dgm:spPr/>
      <dgm:t>
        <a:bodyPr/>
        <a:lstStyle/>
        <a:p>
          <a:endParaRPr lang="en-US"/>
        </a:p>
      </dgm:t>
    </dgm:pt>
    <dgm:pt modelId="{F530D7F8-4498-4BA7-8AC4-37C51041A671}">
      <dgm:prSet/>
      <dgm:spPr/>
      <dgm:t>
        <a:bodyPr/>
        <a:lstStyle/>
        <a:p>
          <a:r>
            <a:rPr lang="en-US"/>
            <a:t>Hosts Jupyter Notebooks for model development.</a:t>
          </a:r>
        </a:p>
      </dgm:t>
    </dgm:pt>
    <dgm:pt modelId="{E4B92B8A-9559-4C71-B709-3570DB85378C}" type="parTrans" cxnId="{E8A5FC9C-6ECE-42AC-8C56-2C88E442D28A}">
      <dgm:prSet/>
      <dgm:spPr/>
      <dgm:t>
        <a:bodyPr/>
        <a:lstStyle/>
        <a:p>
          <a:endParaRPr lang="en-US"/>
        </a:p>
      </dgm:t>
    </dgm:pt>
    <dgm:pt modelId="{FDA5CA3F-7CBB-415A-B516-CF615F63E3E3}" type="sibTrans" cxnId="{E8A5FC9C-6ECE-42AC-8C56-2C88E442D28A}">
      <dgm:prSet/>
      <dgm:spPr/>
      <dgm:t>
        <a:bodyPr/>
        <a:lstStyle/>
        <a:p>
          <a:endParaRPr lang="en-US"/>
        </a:p>
      </dgm:t>
    </dgm:pt>
    <dgm:pt modelId="{0D76A24E-BA6D-4D1D-8578-2C766FDE5E3A}">
      <dgm:prSet/>
      <dgm:spPr/>
      <dgm:t>
        <a:bodyPr/>
        <a:lstStyle/>
        <a:p>
          <a:r>
            <a:rPr lang="en-US"/>
            <a:t>Trains and evaluates machine learning models.</a:t>
          </a:r>
        </a:p>
      </dgm:t>
    </dgm:pt>
    <dgm:pt modelId="{F94896B6-E43B-4D29-89DB-D722FD062DF2}" type="parTrans" cxnId="{DB5FB742-25FA-4EBA-BEB9-7EBF44A906A6}">
      <dgm:prSet/>
      <dgm:spPr/>
      <dgm:t>
        <a:bodyPr/>
        <a:lstStyle/>
        <a:p>
          <a:endParaRPr lang="en-US"/>
        </a:p>
      </dgm:t>
    </dgm:pt>
    <dgm:pt modelId="{B0C2FC86-446B-4FFB-B20C-C4DB37E2277A}" type="sibTrans" cxnId="{DB5FB742-25FA-4EBA-BEB9-7EBF44A906A6}">
      <dgm:prSet/>
      <dgm:spPr/>
      <dgm:t>
        <a:bodyPr/>
        <a:lstStyle/>
        <a:p>
          <a:endParaRPr lang="en-US"/>
        </a:p>
      </dgm:t>
    </dgm:pt>
    <dgm:pt modelId="{D584D2D7-07D0-4B33-A718-F872594E786F}">
      <dgm:prSet/>
      <dgm:spPr/>
      <dgm:t>
        <a:bodyPr/>
        <a:lstStyle/>
        <a:p>
          <a:r>
            <a:rPr lang="en-US"/>
            <a:t>Deploys models for inference in production environments.</a:t>
          </a:r>
        </a:p>
      </dgm:t>
    </dgm:pt>
    <dgm:pt modelId="{5F2BEB08-194D-4958-B129-1A2C0D4FF7A0}" type="parTrans" cxnId="{593FADBC-352F-44BA-8F82-7E65BAF68EC6}">
      <dgm:prSet/>
      <dgm:spPr/>
      <dgm:t>
        <a:bodyPr/>
        <a:lstStyle/>
        <a:p>
          <a:endParaRPr lang="en-US"/>
        </a:p>
      </dgm:t>
    </dgm:pt>
    <dgm:pt modelId="{71614175-F472-45FF-B50C-35B9C7934D17}" type="sibTrans" cxnId="{593FADBC-352F-44BA-8F82-7E65BAF68EC6}">
      <dgm:prSet/>
      <dgm:spPr/>
      <dgm:t>
        <a:bodyPr/>
        <a:lstStyle/>
        <a:p>
          <a:endParaRPr lang="en-US"/>
        </a:p>
      </dgm:t>
    </dgm:pt>
    <dgm:pt modelId="{07924A27-E570-4C31-A640-BFF2DEEB895D}">
      <dgm:prSet/>
      <dgm:spPr/>
      <dgm:t>
        <a:bodyPr/>
        <a:lstStyle/>
        <a:p>
          <a:r>
            <a:rPr lang="en-US"/>
            <a:t>Trains machine learning models using the cleaned and preprocessed data.  </a:t>
          </a:r>
        </a:p>
      </dgm:t>
    </dgm:pt>
    <dgm:pt modelId="{63C7F65B-E2B8-49E1-9BDF-B7CEBAC30AE4}" type="parTrans" cxnId="{62502009-AAFB-482F-A8CE-2CE202CF402E}">
      <dgm:prSet/>
      <dgm:spPr/>
      <dgm:t>
        <a:bodyPr/>
        <a:lstStyle/>
        <a:p>
          <a:endParaRPr lang="en-US"/>
        </a:p>
      </dgm:t>
    </dgm:pt>
    <dgm:pt modelId="{B52996FE-4C74-461B-9FC2-4CF54243E47C}" type="sibTrans" cxnId="{62502009-AAFB-482F-A8CE-2CE202CF402E}">
      <dgm:prSet/>
      <dgm:spPr/>
      <dgm:t>
        <a:bodyPr/>
        <a:lstStyle/>
        <a:p>
          <a:endParaRPr lang="en-US"/>
        </a:p>
      </dgm:t>
    </dgm:pt>
    <dgm:pt modelId="{1BA507CD-B9E2-42F9-83F0-A2BDD654E215}">
      <dgm:prSet/>
      <dgm:spPr/>
      <dgm:t>
        <a:bodyPr/>
        <a:lstStyle/>
        <a:p>
          <a:r>
            <a:rPr lang="en-US"/>
            <a:t>Evaluates models and selects the best performer based on predefined metrics.   </a:t>
          </a:r>
        </a:p>
      </dgm:t>
    </dgm:pt>
    <dgm:pt modelId="{8E377853-0616-4D88-A9BA-68CB765DE216}" type="parTrans" cxnId="{0D00DA46-92C0-467F-8819-0A250D0B37C9}">
      <dgm:prSet/>
      <dgm:spPr/>
      <dgm:t>
        <a:bodyPr/>
        <a:lstStyle/>
        <a:p>
          <a:endParaRPr lang="en-US"/>
        </a:p>
      </dgm:t>
    </dgm:pt>
    <dgm:pt modelId="{D273BFF0-D326-4A25-8804-64A0D933558E}" type="sibTrans" cxnId="{0D00DA46-92C0-467F-8819-0A250D0B37C9}">
      <dgm:prSet/>
      <dgm:spPr/>
      <dgm:t>
        <a:bodyPr/>
        <a:lstStyle/>
        <a:p>
          <a:endParaRPr lang="en-US"/>
        </a:p>
      </dgm:t>
    </dgm:pt>
    <dgm:pt modelId="{D51767FA-A608-446A-BB4E-ACFBDBA2F8EC}">
      <dgm:prSet/>
      <dgm:spPr/>
      <dgm:t>
        <a:bodyPr/>
        <a:lstStyle/>
        <a:p>
          <a:r>
            <a:rPr lang="en-US"/>
            <a:t>Deploys the selected model into a production environment for inference.</a:t>
          </a:r>
        </a:p>
      </dgm:t>
    </dgm:pt>
    <dgm:pt modelId="{C11A74A9-F7B9-4503-A617-7AA2922D88D5}" type="parTrans" cxnId="{65202CB9-25BC-43FE-ACAB-5040D82A5546}">
      <dgm:prSet/>
      <dgm:spPr/>
      <dgm:t>
        <a:bodyPr/>
        <a:lstStyle/>
        <a:p>
          <a:endParaRPr lang="en-US"/>
        </a:p>
      </dgm:t>
    </dgm:pt>
    <dgm:pt modelId="{112FF588-1279-49C6-962D-0B89728C689C}" type="sibTrans" cxnId="{65202CB9-25BC-43FE-ACAB-5040D82A5546}">
      <dgm:prSet/>
      <dgm:spPr/>
      <dgm:t>
        <a:bodyPr/>
        <a:lstStyle/>
        <a:p>
          <a:endParaRPr lang="en-US"/>
        </a:p>
      </dgm:t>
    </dgm:pt>
    <dgm:pt modelId="{449CCC6A-6602-8C48-988C-E40A01284758}" type="pres">
      <dgm:prSet presAssocID="{F744B5A8-A028-4837-B2FA-4B6D4D57569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637534D-2ADB-DD49-87E2-EDFAF5A31A3D}" type="pres">
      <dgm:prSet presAssocID="{8B8E2F4A-923D-49FF-9C28-66B8BF8AA1B2}" presName="Accent1" presStyleCnt="0"/>
      <dgm:spPr/>
    </dgm:pt>
    <dgm:pt modelId="{BA84E386-E51C-1947-9C21-792178077F6E}" type="pres">
      <dgm:prSet presAssocID="{8B8E2F4A-923D-49FF-9C28-66B8BF8AA1B2}" presName="Accent" presStyleLbl="node1" presStyleIdx="0" presStyleCnt="2"/>
      <dgm:spPr/>
    </dgm:pt>
    <dgm:pt modelId="{C0E61F75-47C8-F34E-ADEC-60F13E40C024}" type="pres">
      <dgm:prSet presAssocID="{8B8E2F4A-923D-49FF-9C28-66B8BF8AA1B2}" presName="ParentBackground1" presStyleCnt="0"/>
      <dgm:spPr/>
    </dgm:pt>
    <dgm:pt modelId="{C9A66406-0AA7-D245-9093-3C5040CD3F37}" type="pres">
      <dgm:prSet presAssocID="{8B8E2F4A-923D-49FF-9C28-66B8BF8AA1B2}" presName="ParentBackground" presStyleLbl="node1" presStyleIdx="1" presStyleCnt="2"/>
      <dgm:spPr/>
    </dgm:pt>
    <dgm:pt modelId="{D09EE409-C393-5044-8336-6A14C5C0D415}" type="pres">
      <dgm:prSet presAssocID="{8B8E2F4A-923D-49FF-9C28-66B8BF8AA1B2}" presName="Child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2DA2F549-F809-5B41-9BDF-97EE2F869673}" type="pres">
      <dgm:prSet presAssocID="{8B8E2F4A-923D-49FF-9C28-66B8BF8AA1B2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9588E02-4217-8A40-9B32-DB8F0583E877}" type="presOf" srcId="{8B8E2F4A-923D-49FF-9C28-66B8BF8AA1B2}" destId="{2DA2F549-F809-5B41-9BDF-97EE2F869673}" srcOrd="1" destOrd="0" presId="urn:microsoft.com/office/officeart/2018/layout/CircleProcess"/>
    <dgm:cxn modelId="{62502009-AAFB-482F-A8CE-2CE202CF402E}" srcId="{8B8E2F4A-923D-49FF-9C28-66B8BF8AA1B2}" destId="{07924A27-E570-4C31-A640-BFF2DEEB895D}" srcOrd="3" destOrd="0" parTransId="{63C7F65B-E2B8-49E1-9BDF-B7CEBAC30AE4}" sibTransId="{B52996FE-4C74-461B-9FC2-4CF54243E47C}"/>
    <dgm:cxn modelId="{DB5FB742-25FA-4EBA-BEB9-7EBF44A906A6}" srcId="{8B8E2F4A-923D-49FF-9C28-66B8BF8AA1B2}" destId="{0D76A24E-BA6D-4D1D-8578-2C766FDE5E3A}" srcOrd="1" destOrd="0" parTransId="{F94896B6-E43B-4D29-89DB-D722FD062DF2}" sibTransId="{B0C2FC86-446B-4FFB-B20C-C4DB37E2277A}"/>
    <dgm:cxn modelId="{0D00DA46-92C0-467F-8819-0A250D0B37C9}" srcId="{8B8E2F4A-923D-49FF-9C28-66B8BF8AA1B2}" destId="{1BA507CD-B9E2-42F9-83F0-A2BDD654E215}" srcOrd="4" destOrd="0" parTransId="{8E377853-0616-4D88-A9BA-68CB765DE216}" sibTransId="{D273BFF0-D326-4A25-8804-64A0D933558E}"/>
    <dgm:cxn modelId="{6BC1EF48-C4E2-F946-B255-2AF9FDCD9D55}" type="presOf" srcId="{F530D7F8-4498-4BA7-8AC4-37C51041A671}" destId="{D09EE409-C393-5044-8336-6A14C5C0D415}" srcOrd="0" destOrd="0" presId="urn:microsoft.com/office/officeart/2018/layout/CircleProcess"/>
    <dgm:cxn modelId="{9226706D-B520-C34A-9D61-F5CAC8C7474F}" type="presOf" srcId="{D51767FA-A608-446A-BB4E-ACFBDBA2F8EC}" destId="{D09EE409-C393-5044-8336-6A14C5C0D415}" srcOrd="0" destOrd="5" presId="urn:microsoft.com/office/officeart/2018/layout/CircleProcess"/>
    <dgm:cxn modelId="{D60E028A-5B07-0C49-81A2-7AFEB68A02DC}" type="presOf" srcId="{0D76A24E-BA6D-4D1D-8578-2C766FDE5E3A}" destId="{D09EE409-C393-5044-8336-6A14C5C0D415}" srcOrd="0" destOrd="1" presId="urn:microsoft.com/office/officeart/2018/layout/CircleProcess"/>
    <dgm:cxn modelId="{87ECCC9A-4483-764E-88B6-085CCA2AC134}" type="presOf" srcId="{07924A27-E570-4C31-A640-BFF2DEEB895D}" destId="{D09EE409-C393-5044-8336-6A14C5C0D415}" srcOrd="0" destOrd="3" presId="urn:microsoft.com/office/officeart/2018/layout/CircleProcess"/>
    <dgm:cxn modelId="{E8A5FC9C-6ECE-42AC-8C56-2C88E442D28A}" srcId="{8B8E2F4A-923D-49FF-9C28-66B8BF8AA1B2}" destId="{F530D7F8-4498-4BA7-8AC4-37C51041A671}" srcOrd="0" destOrd="0" parTransId="{E4B92B8A-9559-4C71-B709-3570DB85378C}" sibTransId="{FDA5CA3F-7CBB-415A-B516-CF615F63E3E3}"/>
    <dgm:cxn modelId="{494CD5A2-6A84-654C-93C9-3136C7940E66}" type="presOf" srcId="{D584D2D7-07D0-4B33-A718-F872594E786F}" destId="{D09EE409-C393-5044-8336-6A14C5C0D415}" srcOrd="0" destOrd="2" presId="urn:microsoft.com/office/officeart/2018/layout/CircleProcess"/>
    <dgm:cxn modelId="{4B672BA3-CB43-4A66-B0C4-0CD3F578B87E}" srcId="{F744B5A8-A028-4837-B2FA-4B6D4D575692}" destId="{8B8E2F4A-923D-49FF-9C28-66B8BF8AA1B2}" srcOrd="0" destOrd="0" parTransId="{184525F6-7436-45D3-B1E6-BEE58C8BF5BD}" sibTransId="{91831C16-69A3-4AA4-8C1E-E82D2825E0FB}"/>
    <dgm:cxn modelId="{BC643BB5-4052-CA49-8745-36943465B3C1}" type="presOf" srcId="{1BA507CD-B9E2-42F9-83F0-A2BDD654E215}" destId="{D09EE409-C393-5044-8336-6A14C5C0D415}" srcOrd="0" destOrd="4" presId="urn:microsoft.com/office/officeart/2018/layout/CircleProcess"/>
    <dgm:cxn modelId="{65202CB9-25BC-43FE-ACAB-5040D82A5546}" srcId="{8B8E2F4A-923D-49FF-9C28-66B8BF8AA1B2}" destId="{D51767FA-A608-446A-BB4E-ACFBDBA2F8EC}" srcOrd="5" destOrd="0" parTransId="{C11A74A9-F7B9-4503-A617-7AA2922D88D5}" sibTransId="{112FF588-1279-49C6-962D-0B89728C689C}"/>
    <dgm:cxn modelId="{593FADBC-352F-44BA-8F82-7E65BAF68EC6}" srcId="{8B8E2F4A-923D-49FF-9C28-66B8BF8AA1B2}" destId="{D584D2D7-07D0-4B33-A718-F872594E786F}" srcOrd="2" destOrd="0" parTransId="{5F2BEB08-194D-4958-B129-1A2C0D4FF7A0}" sibTransId="{71614175-F472-45FF-B50C-35B9C7934D17}"/>
    <dgm:cxn modelId="{D8B469C9-DD99-D747-887B-8B9166390899}" type="presOf" srcId="{8B8E2F4A-923D-49FF-9C28-66B8BF8AA1B2}" destId="{C9A66406-0AA7-D245-9093-3C5040CD3F37}" srcOrd="0" destOrd="0" presId="urn:microsoft.com/office/officeart/2018/layout/CircleProcess"/>
    <dgm:cxn modelId="{E09473D3-CCD0-C04D-8DDA-A183E75D7C90}" type="presOf" srcId="{F744B5A8-A028-4837-B2FA-4B6D4D575692}" destId="{449CCC6A-6602-8C48-988C-E40A01284758}" srcOrd="0" destOrd="0" presId="urn:microsoft.com/office/officeart/2018/layout/CircleProcess"/>
    <dgm:cxn modelId="{5532C5DC-064F-5D43-A387-560D2BB01A7F}" type="presParOf" srcId="{449CCC6A-6602-8C48-988C-E40A01284758}" destId="{9637534D-2ADB-DD49-87E2-EDFAF5A31A3D}" srcOrd="0" destOrd="0" presId="urn:microsoft.com/office/officeart/2018/layout/CircleProcess"/>
    <dgm:cxn modelId="{31CE9E7B-ADF4-6A4E-A447-DE7E3E611267}" type="presParOf" srcId="{9637534D-2ADB-DD49-87E2-EDFAF5A31A3D}" destId="{BA84E386-E51C-1947-9C21-792178077F6E}" srcOrd="0" destOrd="0" presId="urn:microsoft.com/office/officeart/2018/layout/CircleProcess"/>
    <dgm:cxn modelId="{4DF42B8F-D181-144C-B9F8-37F37A8C8FF9}" type="presParOf" srcId="{449CCC6A-6602-8C48-988C-E40A01284758}" destId="{C0E61F75-47C8-F34E-ADEC-60F13E40C024}" srcOrd="1" destOrd="0" presId="urn:microsoft.com/office/officeart/2018/layout/CircleProcess"/>
    <dgm:cxn modelId="{BFB75904-872D-804A-B31C-708A968B4DD7}" type="presParOf" srcId="{C0E61F75-47C8-F34E-ADEC-60F13E40C024}" destId="{C9A66406-0AA7-D245-9093-3C5040CD3F37}" srcOrd="0" destOrd="0" presId="urn:microsoft.com/office/officeart/2018/layout/CircleProcess"/>
    <dgm:cxn modelId="{BFE56333-A959-2C4E-B5B2-6543B4BFD03A}" type="presParOf" srcId="{449CCC6A-6602-8C48-988C-E40A01284758}" destId="{D09EE409-C393-5044-8336-6A14C5C0D415}" srcOrd="2" destOrd="0" presId="urn:microsoft.com/office/officeart/2018/layout/CircleProcess"/>
    <dgm:cxn modelId="{B6F06E0F-31EA-A944-AB3D-65BBF6B47B04}" type="presParOf" srcId="{449CCC6A-6602-8C48-988C-E40A01284758}" destId="{2DA2F549-F809-5B41-9BDF-97EE2F869673}" srcOrd="3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D03F-6236-4C9F-A49D-EC62C715FBEE}">
      <dsp:nvSpPr>
        <dsp:cNvPr id="0" name=""/>
        <dsp:cNvSpPr/>
      </dsp:nvSpPr>
      <dsp:spPr>
        <a:xfrm>
          <a:off x="13638" y="522170"/>
          <a:ext cx="740524" cy="471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6BE7D-D10A-4AFF-AB27-F915D39C4FCC}">
      <dsp:nvSpPr>
        <dsp:cNvPr id="0" name=""/>
        <dsp:cNvSpPr/>
      </dsp:nvSpPr>
      <dsp:spPr>
        <a:xfrm>
          <a:off x="13638" y="1072863"/>
          <a:ext cx="2115783" cy="98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Scope of the Project: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</a:t>
          </a:r>
          <a:r>
            <a:rPr lang="en-US" sz="1400" b="0" kern="1200" dirty="0"/>
            <a:t>Develop a data-driven application for predictive analytics using financial Statement Data. </a:t>
          </a:r>
        </a:p>
      </dsp:txBody>
      <dsp:txXfrm>
        <a:off x="13638" y="1072863"/>
        <a:ext cx="2115783" cy="982153"/>
      </dsp:txXfrm>
    </dsp:sp>
    <dsp:sp modelId="{FE892ABB-3E02-404E-97F9-4C354F1CD3BF}">
      <dsp:nvSpPr>
        <dsp:cNvPr id="0" name=""/>
        <dsp:cNvSpPr/>
      </dsp:nvSpPr>
      <dsp:spPr>
        <a:xfrm>
          <a:off x="13638" y="2091627"/>
          <a:ext cx="2115783" cy="26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8EEE7-A0FA-4C63-8A2E-916C25011818}">
      <dsp:nvSpPr>
        <dsp:cNvPr id="0" name=""/>
        <dsp:cNvSpPr/>
      </dsp:nvSpPr>
      <dsp:spPr>
        <a:xfrm>
          <a:off x="2499684" y="522170"/>
          <a:ext cx="740524" cy="471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6E52D-FA54-4446-A9EF-B033BB9F5A92}">
      <dsp:nvSpPr>
        <dsp:cNvPr id="0" name=""/>
        <dsp:cNvSpPr/>
      </dsp:nvSpPr>
      <dsp:spPr>
        <a:xfrm>
          <a:off x="2499684" y="1072863"/>
          <a:ext cx="2115783" cy="98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Features</a:t>
          </a:r>
          <a:r>
            <a:rPr lang="en-US" sz="1400" kern="1200"/>
            <a:t>:</a:t>
          </a:r>
        </a:p>
      </dsp:txBody>
      <dsp:txXfrm>
        <a:off x="2499684" y="1072863"/>
        <a:ext cx="2115783" cy="982153"/>
      </dsp:txXfrm>
    </dsp:sp>
    <dsp:sp modelId="{D49DABF3-5D95-4EDD-BCAD-4D9ACB1428C9}">
      <dsp:nvSpPr>
        <dsp:cNvPr id="0" name=""/>
        <dsp:cNvSpPr/>
      </dsp:nvSpPr>
      <dsp:spPr>
        <a:xfrm>
          <a:off x="2384056" y="1355492"/>
          <a:ext cx="2115783" cy="26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Data ingestion and storage in AWS S3.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Data cleaning and preprocessing in </a:t>
          </a:r>
          <a:r>
            <a:rPr lang="en-US" sz="1400" b="0" kern="1200" dirty="0" err="1"/>
            <a:t>Jupyter</a:t>
          </a:r>
          <a:r>
            <a:rPr lang="en-US" sz="1400" b="0" kern="1200" dirty="0"/>
            <a:t> Notebooks on Sage Maker.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Machine learning model training and deployment using SageMaker.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Visualization of insights with Quick Sight.</a:t>
          </a:r>
        </a:p>
      </dsp:txBody>
      <dsp:txXfrm>
        <a:off x="2384056" y="1355492"/>
        <a:ext cx="2115783" cy="261085"/>
      </dsp:txXfrm>
    </dsp:sp>
    <dsp:sp modelId="{05FD87CE-F441-4537-A8A9-D7D4BF21DDE4}">
      <dsp:nvSpPr>
        <dsp:cNvPr id="0" name=""/>
        <dsp:cNvSpPr/>
      </dsp:nvSpPr>
      <dsp:spPr>
        <a:xfrm>
          <a:off x="4985729" y="522170"/>
          <a:ext cx="740524" cy="471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871B8-F65A-48C8-BDE6-101B7BE61CE4}">
      <dsp:nvSpPr>
        <dsp:cNvPr id="0" name=""/>
        <dsp:cNvSpPr/>
      </dsp:nvSpPr>
      <dsp:spPr>
        <a:xfrm>
          <a:off x="4985729" y="1072863"/>
          <a:ext cx="2115783" cy="98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Data Sources</a:t>
          </a:r>
          <a:r>
            <a:rPr lang="en-US" sz="1400" kern="1200" dirty="0"/>
            <a:t>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 dirty="0"/>
            <a:t>Utilizing the </a:t>
          </a:r>
          <a:r>
            <a:rPr lang="en-US" sz="1400" b="0" kern="1200" dirty="0" err="1"/>
            <a:t>wines_SPA.csv</a:t>
          </a:r>
          <a:r>
            <a:rPr lang="en-US" sz="1400" b="0" kern="1200" dirty="0"/>
            <a:t> dataset ,it contains  synthetically generated financial and accounting ratios, credit scores and industry codes .The dataset has 7501 rows.</a:t>
          </a:r>
        </a:p>
      </dsp:txBody>
      <dsp:txXfrm>
        <a:off x="4985729" y="1072863"/>
        <a:ext cx="2115783" cy="982153"/>
      </dsp:txXfrm>
    </dsp:sp>
    <dsp:sp modelId="{A7BF64E0-B9CF-44AD-8759-CE66C421BE98}">
      <dsp:nvSpPr>
        <dsp:cNvPr id="0" name=""/>
        <dsp:cNvSpPr/>
      </dsp:nvSpPr>
      <dsp:spPr>
        <a:xfrm>
          <a:off x="4985729" y="2091627"/>
          <a:ext cx="2115783" cy="26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AAA81-8E26-4D3D-8D03-1C97E5B93F60}">
      <dsp:nvSpPr>
        <dsp:cNvPr id="0" name=""/>
        <dsp:cNvSpPr/>
      </dsp:nvSpPr>
      <dsp:spPr>
        <a:xfrm>
          <a:off x="7471775" y="522170"/>
          <a:ext cx="740524" cy="471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6B5C-7302-4C98-BAAC-810EA0B9C60B}">
      <dsp:nvSpPr>
        <dsp:cNvPr id="0" name=""/>
        <dsp:cNvSpPr/>
      </dsp:nvSpPr>
      <dsp:spPr>
        <a:xfrm>
          <a:off x="7471775" y="1072863"/>
          <a:ext cx="2115783" cy="982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Expected Outcomes</a:t>
          </a:r>
          <a:r>
            <a:rPr lang="en-US" sz="1400" kern="1200" dirty="0"/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</a:t>
          </a:r>
          <a:r>
            <a:rPr lang="en-US" sz="1400" b="0" kern="1200" dirty="0"/>
            <a:t>Predictive models for predicting graph-based Spanish wine  and interactive dashboards for insights dissemination.</a:t>
          </a:r>
        </a:p>
      </dsp:txBody>
      <dsp:txXfrm>
        <a:off x="7471775" y="1072863"/>
        <a:ext cx="2115783" cy="982153"/>
      </dsp:txXfrm>
    </dsp:sp>
    <dsp:sp modelId="{AB49B226-EE31-42BF-A0E7-F33A2491DF72}">
      <dsp:nvSpPr>
        <dsp:cNvPr id="0" name=""/>
        <dsp:cNvSpPr/>
      </dsp:nvSpPr>
      <dsp:spPr>
        <a:xfrm>
          <a:off x="7471775" y="2091627"/>
          <a:ext cx="2115783" cy="26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88D33-24F2-0242-999E-DAAFB3C02979}">
      <dsp:nvSpPr>
        <dsp:cNvPr id="0" name=""/>
        <dsp:cNvSpPr/>
      </dsp:nvSpPr>
      <dsp:spPr>
        <a:xfrm>
          <a:off x="5900" y="1403787"/>
          <a:ext cx="1640160" cy="2360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Ingestion , Storage , Cleaning and Preprocessing</a:t>
          </a:r>
          <a:endParaRPr lang="en-US" sz="1100" kern="1200" dirty="0"/>
        </a:p>
      </dsp:txBody>
      <dsp:txXfrm>
        <a:off x="5900" y="1403787"/>
        <a:ext cx="1640160" cy="2360773"/>
      </dsp:txXfrm>
    </dsp:sp>
    <dsp:sp modelId="{A7EA68D9-A553-3048-A514-331681A4EFE0}">
      <dsp:nvSpPr>
        <dsp:cNvPr id="0" name=""/>
        <dsp:cNvSpPr/>
      </dsp:nvSpPr>
      <dsp:spPr>
        <a:xfrm>
          <a:off x="1674259" y="2462674"/>
          <a:ext cx="24602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7F3D7-91E7-514F-B0A1-54B39AB8AB80}">
      <dsp:nvSpPr>
        <dsp:cNvPr id="0" name=""/>
        <dsp:cNvSpPr/>
      </dsp:nvSpPr>
      <dsp:spPr>
        <a:xfrm>
          <a:off x="1948483" y="1403787"/>
          <a:ext cx="1640160" cy="2360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AWS S3 (Simple Storage Service): 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Acts as the primary data storage solution. 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Stores raw datasets and processed data. 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Stores machine learning models and their outputs.</a:t>
          </a:r>
        </a:p>
      </dsp:txBody>
      <dsp:txXfrm>
        <a:off x="1948483" y="1403787"/>
        <a:ext cx="1640160" cy="2360773"/>
      </dsp:txXfrm>
    </dsp:sp>
    <dsp:sp modelId="{BB27A7BF-0A40-4747-9026-A622961A47DE}">
      <dsp:nvSpPr>
        <dsp:cNvPr id="0" name=""/>
        <dsp:cNvSpPr/>
      </dsp:nvSpPr>
      <dsp:spPr>
        <a:xfrm>
          <a:off x="3616843" y="2462674"/>
          <a:ext cx="24602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C6DF-DE21-9343-9C0B-002C9349DB4C}">
      <dsp:nvSpPr>
        <dsp:cNvPr id="0" name=""/>
        <dsp:cNvSpPr/>
      </dsp:nvSpPr>
      <dsp:spPr>
        <a:xfrm>
          <a:off x="3891067" y="1403787"/>
          <a:ext cx="1640160" cy="2360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Importance of Data Organization </a:t>
          </a:r>
          <a:r>
            <a:rPr lang="en-US" sz="1100" kern="1200" dirty="0"/>
            <a:t>: Efficient data organization within S3 ensures accessibility and maintainability.</a:t>
          </a:r>
        </a:p>
      </dsp:txBody>
      <dsp:txXfrm>
        <a:off x="3891067" y="1403787"/>
        <a:ext cx="1640160" cy="2360773"/>
      </dsp:txXfrm>
    </dsp:sp>
    <dsp:sp modelId="{0DCDFB8E-EF34-C94A-8EB0-FE4FF8E11A48}">
      <dsp:nvSpPr>
        <dsp:cNvPr id="0" name=""/>
        <dsp:cNvSpPr/>
      </dsp:nvSpPr>
      <dsp:spPr>
        <a:xfrm>
          <a:off x="5559427" y="2462674"/>
          <a:ext cx="24602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32101-2EFE-E54C-AE37-8706FFF66B13}">
      <dsp:nvSpPr>
        <dsp:cNvPr id="0" name=""/>
        <dsp:cNvSpPr/>
      </dsp:nvSpPr>
      <dsp:spPr>
        <a:xfrm>
          <a:off x="5833651" y="1403787"/>
          <a:ext cx="1640160" cy="2360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Cleaning and Preprocessing </a:t>
          </a:r>
          <a:r>
            <a:rPr lang="en-US" sz="1100" kern="1200"/>
            <a:t>: </a:t>
          </a:r>
        </a:p>
      </dsp:txBody>
      <dsp:txXfrm>
        <a:off x="5833651" y="1403787"/>
        <a:ext cx="1640160" cy="2360773"/>
      </dsp:txXfrm>
    </dsp:sp>
    <dsp:sp modelId="{0DC37BF8-2381-0E45-B337-E0040C6084CD}">
      <dsp:nvSpPr>
        <dsp:cNvPr id="0" name=""/>
        <dsp:cNvSpPr/>
      </dsp:nvSpPr>
      <dsp:spPr>
        <a:xfrm>
          <a:off x="7502011" y="2462674"/>
          <a:ext cx="246024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69364-DBC7-E842-9797-5820EE14F79A}">
      <dsp:nvSpPr>
        <dsp:cNvPr id="0" name=""/>
        <dsp:cNvSpPr/>
      </dsp:nvSpPr>
      <dsp:spPr>
        <a:xfrm>
          <a:off x="7776234" y="1403787"/>
          <a:ext cx="1640160" cy="2360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is accessed from S3 using SageMaker Jupyter Notebooks.  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Perform cleaning, handling missing values, feature engineering, etc.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Processed data is saved back to S3.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Utilizes Python for data cleaning, preprocessing, and exploratory data analysis.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Accesses data from S3, performs necessary transformations, and saves the cleaned        data back to S3.</a:t>
          </a:r>
        </a:p>
      </dsp:txBody>
      <dsp:txXfrm>
        <a:off x="7776234" y="1403787"/>
        <a:ext cx="1640160" cy="2360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4E386-E51C-1947-9C21-792178077F6E}">
      <dsp:nvSpPr>
        <dsp:cNvPr id="0" name=""/>
        <dsp:cNvSpPr/>
      </dsp:nvSpPr>
      <dsp:spPr>
        <a:xfrm>
          <a:off x="1661347" y="0"/>
          <a:ext cx="2914663" cy="29146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66406-0AA7-D245-9093-3C5040CD3F37}">
      <dsp:nvSpPr>
        <dsp:cNvPr id="0" name=""/>
        <dsp:cNvSpPr/>
      </dsp:nvSpPr>
      <dsp:spPr>
        <a:xfrm>
          <a:off x="1758406" y="97261"/>
          <a:ext cx="2720255" cy="27201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AWS SageMaker </a:t>
          </a:r>
          <a:r>
            <a:rPr lang="en-US" sz="3000" kern="1200"/>
            <a:t>: </a:t>
          </a:r>
        </a:p>
      </dsp:txBody>
      <dsp:txXfrm>
        <a:off x="2147222" y="485853"/>
        <a:ext cx="1943206" cy="1942956"/>
      </dsp:txXfrm>
    </dsp:sp>
    <dsp:sp modelId="{D09EE409-C393-5044-8336-6A14C5C0D415}">
      <dsp:nvSpPr>
        <dsp:cNvPr id="0" name=""/>
        <dsp:cNvSpPr/>
      </dsp:nvSpPr>
      <dsp:spPr>
        <a:xfrm>
          <a:off x="1758406" y="3001879"/>
          <a:ext cx="2720255" cy="1564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Hosts Jupyter Notebooks for model development.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Trains and evaluates machine learning models.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Deploys models for inference in production environments.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Trains machine learning models using the cleaned and preprocessed data.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Evaluates models and selects the best performer based on predefined metrics.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Deploys the selected model into a production environment for inference.</a:t>
          </a:r>
        </a:p>
      </dsp:txBody>
      <dsp:txXfrm>
        <a:off x="1758406" y="3001879"/>
        <a:ext cx="2720255" cy="1564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4/29/24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F2E34D-57B0-41D5-A7AF-DF10D106811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4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1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509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94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471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128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9405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745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17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6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148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9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606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263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4/29/24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860" y="1508482"/>
            <a:ext cx="8242850" cy="2697757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Predictive Analysis &amp; Visualization Pipeline using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736" y="4206239"/>
            <a:ext cx="6816718" cy="143747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100" b="1"/>
              <a:t>Team-6                                                                                                      </a:t>
            </a:r>
            <a:r>
              <a:rPr lang="en-US" sz="1100"/>
              <a:t>                                                                                                     </a:t>
            </a:r>
          </a:p>
          <a:p>
            <a:pPr algn="ctr">
              <a:lnSpc>
                <a:spcPct val="90000"/>
              </a:lnSpc>
            </a:pPr>
            <a:r>
              <a:rPr lang="en-US" sz="1100" b="1"/>
              <a:t>Srinivas Saiteja Tenneti</a:t>
            </a:r>
          </a:p>
          <a:p>
            <a:pPr algn="ctr">
              <a:lnSpc>
                <a:spcPct val="90000"/>
              </a:lnSpc>
            </a:pPr>
            <a:r>
              <a:rPr lang="en-US" sz="1100" b="1"/>
              <a:t> Vinay Vasetti                                                                                                    </a:t>
            </a:r>
          </a:p>
          <a:p>
            <a:pPr algn="ctr">
              <a:lnSpc>
                <a:spcPct val="90000"/>
              </a:lnSpc>
            </a:pPr>
            <a:r>
              <a:rPr lang="en-US" sz="1100" b="1"/>
              <a:t> Pavani Chella</a:t>
            </a:r>
            <a:endParaRPr lang="en-US" sz="1100" b="1" dirty="0"/>
          </a:p>
        </p:txBody>
      </p:sp>
      <p:pic>
        <p:nvPicPr>
          <p:cNvPr id="5" name="Picture 4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8786D83F-C64E-0964-8003-6550C702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115" y="5993509"/>
            <a:ext cx="1326825" cy="7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BB286-3332-D1F5-FFC9-2E4BA0F3D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3" y="1614116"/>
            <a:ext cx="10264789" cy="3745064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3BE0775-D084-88D6-6297-E249E85CE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722" y="5577061"/>
            <a:ext cx="1120090" cy="6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DE294-D46D-B106-F254-EB0DA5D11A98}"/>
              </a:ext>
            </a:extLst>
          </p:cNvPr>
          <p:cNvSpPr txBox="1"/>
          <p:nvPr/>
        </p:nvSpPr>
        <p:spPr>
          <a:xfrm>
            <a:off x="4593772" y="711641"/>
            <a:ext cx="30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3FB2-2428-104C-4907-8548EDF4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00" y="1494461"/>
            <a:ext cx="7632800" cy="4651898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41C4657-F6C4-A2B6-A69D-5B0DC69B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617" y="5561677"/>
            <a:ext cx="1039434" cy="5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5B402-1AE6-49F7-EF30-425261F4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7" y="1199382"/>
            <a:ext cx="9951041" cy="4453090"/>
          </a:xfrm>
          <a:prstGeom prst="rect">
            <a:avLst/>
          </a:prstGeom>
        </p:spPr>
      </p:pic>
      <p:pic>
        <p:nvPicPr>
          <p:cNvPr id="3" name="Picture 2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772E7A3-5F0E-BA7A-21D4-FE3968AFE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665" y="5652472"/>
            <a:ext cx="944019" cy="5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4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397808-B665-D9D1-0101-9FF83F170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1" b="-1"/>
          <a:stretch/>
        </p:blipFill>
        <p:spPr>
          <a:xfrm>
            <a:off x="2002829" y="1123527"/>
            <a:ext cx="8186336" cy="4604800"/>
          </a:xfrm>
          <a:prstGeom prst="rect">
            <a:avLst/>
          </a:prstGeom>
        </p:spPr>
      </p:pic>
      <p:pic>
        <p:nvPicPr>
          <p:cNvPr id="3" name="Picture 2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BBF88FC1-96A5-B52F-349A-7A37F6395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860" y="5579780"/>
            <a:ext cx="1055337" cy="5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193F1A9-EED8-46C5-A64D-C219BE030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486852-CA0C-F775-54DF-9B4D13916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71" b="1"/>
          <a:stretch/>
        </p:blipFill>
        <p:spPr>
          <a:xfrm>
            <a:off x="804334" y="804334"/>
            <a:ext cx="10583332" cy="52493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E6865D-C104-4F99-86B8-B6E91494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noFill/>
          <a:ln w="25400" cap="flat">
            <a:solidFill>
              <a:srgbClr val="CE9AFD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DF97778-31D3-2DD8-0FCC-8C06F899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893" y="5555927"/>
            <a:ext cx="1007250" cy="5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181A50-C8BE-4392-983D-C06579080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21381-07DA-0835-570E-0B30D1EB1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7" b="1"/>
          <a:stretch/>
        </p:blipFill>
        <p:spPr>
          <a:xfrm>
            <a:off x="1429949" y="804334"/>
            <a:ext cx="9332102" cy="5249332"/>
          </a:xfrm>
          <a:prstGeom prst="rect">
            <a:avLst/>
          </a:prstGeom>
        </p:spPr>
      </p:pic>
      <p:pic>
        <p:nvPicPr>
          <p:cNvPr id="3" name="Picture 2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6C494A3-1602-91DB-3A7B-212E5065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117" y="6220618"/>
            <a:ext cx="937211" cy="5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84627-D956-F953-C806-2421A2F6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30" y="1123527"/>
            <a:ext cx="8296934" cy="4604800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C7BCDF09-1BFC-9161-6217-574A785A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339" y="5565912"/>
            <a:ext cx="1069229" cy="6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7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F1DF9-E10B-4970-96A2-1D8EBA48F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DA863-3DD0-4429-9C9D-E627FBD1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FBCE4-F4E9-1855-2124-D16B0390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7" y="1580390"/>
            <a:ext cx="5300676" cy="3697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FD230C-96B5-0C93-71A1-499CF707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871927"/>
            <a:ext cx="5300676" cy="3114146"/>
          </a:xfrm>
          <a:prstGeom prst="rect">
            <a:avLst/>
          </a:prstGeom>
        </p:spPr>
      </p:pic>
      <p:pic>
        <p:nvPicPr>
          <p:cNvPr id="4" name="Picture 3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94FD9E4-8C33-8992-5CDB-D5742A81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624" y="5567783"/>
            <a:ext cx="1036908" cy="5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3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5796EE-5046-41EA-820C-D40096A73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02BFEE-C3E2-417C-9D63-9D2671E5C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C99E3-2EE2-8D07-9BCC-D764EE954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4" y="1907144"/>
            <a:ext cx="5051804" cy="3043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E9F09-A979-6AD3-FD16-895344DF4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61" y="2443898"/>
            <a:ext cx="5051804" cy="1970203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0BE0E2D8-F83E-4072-0F7E-0A8B45033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4686" y="5587733"/>
            <a:ext cx="1039434" cy="5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5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27959-72F9-71B8-B11A-3A875091E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27953"/>
            <a:ext cx="6419044" cy="3402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DB1D4-BC55-9438-05C9-028258CB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2122674"/>
            <a:ext cx="4019465" cy="2612652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81053C77-A8E9-9527-D947-64B9B6A38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350" y="5637475"/>
            <a:ext cx="984414" cy="5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DE8E-9FDD-4186-96B7-32236FBF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40" y="1572644"/>
            <a:ext cx="10018713" cy="1021974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45F3-C132-4C5C-A8A9-B708D8BB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435"/>
            <a:ext cx="10018713" cy="48857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EE911-656E-4D51-8299-349B88C384AA}"/>
              </a:ext>
            </a:extLst>
          </p:cNvPr>
          <p:cNvSpPr txBox="1"/>
          <p:nvPr/>
        </p:nvSpPr>
        <p:spPr>
          <a:xfrm>
            <a:off x="1253140" y="2499978"/>
            <a:ext cx="96857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Objective</a:t>
            </a:r>
            <a:r>
              <a:rPr lang="en-IN" sz="2000" b="1" dirty="0"/>
              <a:t>:</a:t>
            </a:r>
            <a:r>
              <a:rPr lang="en-US" dirty="0"/>
              <a:t>This project aims to harness the power of AWS cloud services to build a robust data science pipeline for predictive analytics and visualization. By leveraging AWS S3 Bucket, </a:t>
            </a:r>
            <a:r>
              <a:rPr lang="en-US" dirty="0" err="1"/>
              <a:t>SageMaker</a:t>
            </a:r>
            <a:r>
              <a:rPr lang="en-US" dirty="0"/>
              <a:t> and Quick Sight , we seek to develop a scalable and efficient solution for deriving insights from large datasets and deploying machine learning models.</a:t>
            </a:r>
            <a:endParaRPr lang="en-IN" sz="2000" dirty="0"/>
          </a:p>
          <a:p>
            <a:endParaRPr lang="en-IN" dirty="0"/>
          </a:p>
          <a:p>
            <a:r>
              <a:rPr lang="en-IN" sz="2400" b="1" dirty="0"/>
              <a:t>Scope</a:t>
            </a:r>
            <a:r>
              <a:rPr lang="en-IN" sz="2000" dirty="0"/>
              <a:t>: </a:t>
            </a:r>
            <a:r>
              <a:rPr lang="en-US" dirty="0"/>
              <a:t>Our focus is on developing an end-to-end data science workflow, encompassing data ingestion, cleaning, preprocessing, model training, and visualization. We aim to address key challenges in data-driven decision-making by providing actionable insights and predictive capabilities in finance Industry.</a:t>
            </a:r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7CBFB03-FAFB-39BE-19EE-434425FB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233" y="5444910"/>
            <a:ext cx="1231253" cy="6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95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8D3EAE6-5AC4-4EF7-BA5E-FF047F057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223CC4-CEF2-43BE-A268-7574A7F5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D518D9-DA34-42A4-AE7C-2449A29A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7E9183-A8C2-4E29-854A-122252F8C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27F9D8B-907D-42F0-8748-A986C12C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27D324-ED99-4DAD-96B2-75E77B6E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7249F-C4EB-4A52-BDE3-F18428B6F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A468AB-6529-4F96-AEFC-6AD6595A6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089A79C-A8AE-442E-815D-D80E125F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0B674B-E10A-4763-8BFE-1786B1FAA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3A63F5-7024-4E54-BD0F-915548E06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3196DA7-E2F9-4856-9E0A-8C0429A3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F29F40-D7F5-28DF-0F30-F8669A2596C2}"/>
              </a:ext>
            </a:extLst>
          </p:cNvPr>
          <p:cNvSpPr txBox="1"/>
          <p:nvPr/>
        </p:nvSpPr>
        <p:spPr>
          <a:xfrm>
            <a:off x="8013290" y="1041401"/>
            <a:ext cx="3079006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Quick sight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9C719A-3811-4E19-B117-AE520049C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70509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5ABA0-32FF-2910-0E0B-F4664F177ED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84"/>
          <a:stretch/>
        </p:blipFill>
        <p:spPr>
          <a:xfrm>
            <a:off x="1259058" y="1253744"/>
            <a:ext cx="6099175" cy="2253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C401E-CD59-4950-09EA-A588E310C7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" b="23165"/>
          <a:stretch/>
        </p:blipFill>
        <p:spPr>
          <a:xfrm>
            <a:off x="1259185" y="3509771"/>
            <a:ext cx="6099048" cy="212056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D6C93C-4E39-45E2-8C6B-9AA31159F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63DAAEA9-8CA5-8CD3-AB23-A7C190C6E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186" y="5616318"/>
            <a:ext cx="1064432" cy="5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9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5796EE-5046-41EA-820C-D40096A73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2BFEE-C3E2-417C-9D63-9D2671E5C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BFE5F-4C03-7499-574F-4C965B80E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4" y="2443898"/>
            <a:ext cx="5051804" cy="1970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6522D-6A41-3B05-949B-A7F356B4D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61" y="2513360"/>
            <a:ext cx="5051804" cy="1831279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D9CC450B-8D04-3384-E79E-CC14E01985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6738" y="5602404"/>
            <a:ext cx="1032626" cy="5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AC4E34-D6A0-4E21-B145-FF6CC6214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DAF3C9-57D3-4380-91C8-0177A1E82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338E7C-2928-42FC-BA07-1B825D30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1FE40E-CC40-427F-AEFB-BB5EA0E9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2948D6-ACC1-4FAF-9E30-BD96CE34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5796EE-5046-41EA-820C-D40096A73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2BFEE-C3E2-417C-9D63-9D2671E5C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11" y="350556"/>
            <a:ext cx="11542779" cy="61568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83444-C831-173C-5A1C-CBEC41022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4" y="2374436"/>
            <a:ext cx="5051804" cy="21091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50FAF9-0522-4329-BD20-D08EF371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61" y="2475472"/>
            <a:ext cx="5051804" cy="1907056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EB614B1B-A2FA-F554-A191-41EB28D9A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2880" y="5579780"/>
            <a:ext cx="1071240" cy="6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FDD8E-39F8-0DBF-EB20-8D5FFE81685B}"/>
              </a:ext>
            </a:extLst>
          </p:cNvPr>
          <p:cNvSpPr txBox="1"/>
          <p:nvPr/>
        </p:nvSpPr>
        <p:spPr>
          <a:xfrm>
            <a:off x="4290847" y="2921168"/>
            <a:ext cx="36103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C69A304-AC95-21CE-DA49-4A7143D6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37" y="5626258"/>
            <a:ext cx="1032626" cy="5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CC78-9CB4-4F25-ABEC-461FA954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07" y="1280159"/>
            <a:ext cx="9298386" cy="8348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Project Definition</a:t>
            </a:r>
            <a:endParaRPr lang="en-IN" b="1" dirty="0">
              <a:solidFill>
                <a:srgbClr val="262626"/>
              </a:solidFill>
            </a:endParaRPr>
          </a:p>
        </p:txBody>
      </p:sp>
      <p:pic>
        <p:nvPicPr>
          <p:cNvPr id="4" name="Picture 3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0BAA25D7-B6E4-C4EE-D7E5-E95954B7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672" y="5550148"/>
            <a:ext cx="1155851" cy="650167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34A0716-E816-329C-CFD1-9F3060075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194778"/>
              </p:ext>
            </p:extLst>
          </p:nvPr>
        </p:nvGraphicFramePr>
        <p:xfrm>
          <a:off x="1295401" y="2557698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080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1864B5E2-CD35-220D-12C8-EE1769AA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403" y="5516091"/>
            <a:ext cx="1211249" cy="681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957699-34DE-FFC9-459E-12D3CBF7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13" y="740093"/>
            <a:ext cx="6887974" cy="53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BB78292D-B90A-C402-A993-0BEFD42A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917" y="5531586"/>
            <a:ext cx="1128794" cy="634946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BBC1FFE-0812-379B-06E8-674E18270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850167"/>
              </p:ext>
            </p:extLst>
          </p:nvPr>
        </p:nvGraphicFramePr>
        <p:xfrm>
          <a:off x="1384852" y="844826"/>
          <a:ext cx="9422295" cy="516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A5B015-EDD5-4FBC-526A-7816592D5990}"/>
              </a:ext>
            </a:extLst>
          </p:cNvPr>
          <p:cNvSpPr txBox="1"/>
          <p:nvPr/>
        </p:nvSpPr>
        <p:spPr>
          <a:xfrm>
            <a:off x="4779686" y="1182534"/>
            <a:ext cx="254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21069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F88C4-0BB9-4D8D-98DA-869318E0AB24}"/>
              </a:ext>
            </a:extLst>
          </p:cNvPr>
          <p:cNvSpPr txBox="1"/>
          <p:nvPr/>
        </p:nvSpPr>
        <p:spPr>
          <a:xfrm>
            <a:off x="1484312" y="1284051"/>
            <a:ext cx="2812385" cy="372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 w="3175" cmpd="sng"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Machine Learning Model Training and Deployment</a:t>
            </a:r>
          </a:p>
        </p:txBody>
      </p:sp>
      <p:pic>
        <p:nvPicPr>
          <p:cNvPr id="4" name="Picture 3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2EB5E060-CF26-76E4-9EDF-6AE9B327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209" y="5558472"/>
            <a:ext cx="1170411" cy="658356"/>
          </a:xfrm>
          <a:prstGeom prst="rect">
            <a:avLst/>
          </a:prstGeom>
        </p:spPr>
      </p:pic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C0F037A2-3075-DF3D-736E-89D614C5B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646323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37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A636E-260A-4E4B-A85B-6764DA6202F2}"/>
              </a:ext>
            </a:extLst>
          </p:cNvPr>
          <p:cNvSpPr txBox="1"/>
          <p:nvPr/>
        </p:nvSpPr>
        <p:spPr>
          <a:xfrm flipH="1">
            <a:off x="3265958" y="827289"/>
            <a:ext cx="56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Visualization and Analytics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E7764-1798-43D5-A973-D687C7AAFC27}"/>
              </a:ext>
            </a:extLst>
          </p:cNvPr>
          <p:cNvSpPr txBox="1"/>
          <p:nvPr/>
        </p:nvSpPr>
        <p:spPr>
          <a:xfrm flipH="1">
            <a:off x="1973131" y="1855694"/>
            <a:ext cx="8442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AWS Quick Sight: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Integrates with S3 and Sage Maker to access both raw and processed data, as well as model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Provides tools to create interactive dashboards and visualizations for business intelligence and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dashboards for end-users to interact with the insights derived from the data and model predictions.</a:t>
            </a:r>
          </a:p>
        </p:txBody>
      </p:sp>
      <p:pic>
        <p:nvPicPr>
          <p:cNvPr id="4" name="Picture 3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48BB7A7D-24D1-DFD0-CEC4-9D7E5EE1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868" y="5527758"/>
            <a:ext cx="1138764" cy="6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4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D23C7-4D0D-B975-45D5-1C5604BECB63}"/>
              </a:ext>
            </a:extLst>
          </p:cNvPr>
          <p:cNvSpPr txBox="1"/>
          <p:nvPr/>
        </p:nvSpPr>
        <p:spPr>
          <a:xfrm>
            <a:off x="4788610" y="689224"/>
            <a:ext cx="2406340" cy="715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S3 bucket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71B2BF6-57AE-5D1D-72BD-93E7025E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50" y="1669773"/>
            <a:ext cx="8880661" cy="4044942"/>
          </a:xfrm>
          <a:prstGeom prst="rect">
            <a:avLst/>
          </a:prstGeom>
        </p:spPr>
      </p:pic>
      <p:pic>
        <p:nvPicPr>
          <p:cNvPr id="5" name="Picture 4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F4586089-80EA-C283-6335-C192490D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770" y="5539787"/>
            <a:ext cx="1143945" cy="6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5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2878D-16F9-24CB-67D0-6259B0DC2892}"/>
              </a:ext>
            </a:extLst>
          </p:cNvPr>
          <p:cNvSpPr txBox="1"/>
          <p:nvPr/>
        </p:nvSpPr>
        <p:spPr>
          <a:xfrm>
            <a:off x="4681905" y="685111"/>
            <a:ext cx="2828186" cy="672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Sage Maker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82AC-0AB0-91E7-37C3-644579D8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36" y="1388889"/>
            <a:ext cx="9600525" cy="4080222"/>
          </a:xfrm>
          <a:prstGeom prst="rect">
            <a:avLst/>
          </a:prstGeom>
        </p:spPr>
      </p:pic>
      <p:pic>
        <p:nvPicPr>
          <p:cNvPr id="2" name="Picture 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5B97E25-F446-4A79-B79C-9997422D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591" y="5500267"/>
            <a:ext cx="1110996" cy="6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4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Macintosh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Predictive Analysis &amp; Visualization Pipeline using AWS</vt:lpstr>
      <vt:lpstr>Introduction</vt:lpstr>
      <vt:lpstr>Project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2024-03-18T18:40:10Z</dcterms:created>
  <dcterms:modified xsi:type="dcterms:W3CDTF">2024-04-29T19:48:50Z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