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“E-COMMERCE WEBSITE”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734610"/>
            <a:ext cx="448171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E COMMERCE-MOBILE SHOPPING WEBSITE 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88252" y="1175915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None/>
            </a:pPr>
            <a:r>
              <a:rPr lang="en-US" dirty="0">
                <a:latin typeface="Times New Roman" pitchFamily="18" charset="0"/>
                <a:ea typeface="EB Garamond Medium"/>
                <a:cs typeface="Times New Roman" pitchFamily="18" charset="0"/>
                <a:sym typeface="EB Garamond Medium"/>
              </a:rPr>
              <a:t>      Introducing our cutting-edge e-commerce mobile website, where seamless functionality meets dynamic user experience. Harnessing the power of API integration, we've optimized the platform in five key ways: Firstly, we've seamlessly linked our APIs to the server's base URL, ensuring efficient communication. Next, meticulously designed API calls cater to each website element, providing a tailored and responsive interface. Our commitment to user satisfaction extends to error handling, guaranteeing a smooth browsing experience. Through expertly rendering API outputs to various low-level components, we elevate the overall design and usability. Finally, rest assured that our post-API content is secure, prioritizing the confidentiality and integrity of user interactions. Welcome to a new era of online shopping convenience.</a:t>
            </a:r>
            <a:endParaRPr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41" y="798786"/>
            <a:ext cx="7493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API Base URL Integration:</a:t>
            </a:r>
          </a:p>
          <a:p>
            <a:endParaRPr lang="en-US" dirty="0"/>
          </a:p>
          <a:p>
            <a:r>
              <a:rPr lang="en-US" dirty="0"/>
              <a:t>2. Element-Specific API Calls: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3. Error Handling Implementation:</a:t>
            </a:r>
          </a:p>
          <a:p>
            <a:endParaRPr lang="en-US" dirty="0"/>
          </a:p>
          <a:p>
            <a:r>
              <a:rPr lang="en-US" dirty="0"/>
              <a:t>4. Dynamic Rendering to Low-Level Components:</a:t>
            </a:r>
          </a:p>
          <a:p>
            <a:endParaRPr lang="en-US" dirty="0"/>
          </a:p>
          <a:p>
            <a:r>
              <a:rPr lang="en-US" dirty="0"/>
              <a:t>5. Post-API Content Security: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4" y="3774289"/>
            <a:ext cx="774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task involved creating a comprehensive introduction and step-wise description for integrating APIs into the frontend of an e-commerce mobile website to ensure dynamic features. The introduction highlights the platform's cutting-edge nature, emphasizing the use of API integration for optimal functionality. The step-wise description details key aspects, from linking APIs to the server's base URL and designing element-specific calls to implementing error handling, dynamic rendering, and ensuring post-API content security. Together, these measures aim to provide users with a seamless, responsive, and secure online shopping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767256"/>
            <a:ext cx="4016956" cy="48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/>
            <a:r>
              <a:rPr lang="en-IN" i="0" smtClean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 Github</a:t>
            </a:r>
            <a:endParaRPr lang="en-IN" i="0" dirty="0" smtClean="0">
              <a:solidFill>
                <a:srgbClr val="FFFFFF"/>
              </a:solidFill>
              <a:latin typeface="RMKPBC+PublicSans-BoldItalic"/>
              <a:cs typeface="RMKPBC+PublicSans-BoldItalic"/>
            </a:endParaRPr>
          </a:p>
          <a:p>
            <a:pPr marL="0" lvl="0" indent="0"/>
            <a:endParaRPr dirty="0"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899337" y="1888988"/>
            <a:ext cx="30269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/>
            <a:r>
              <a:rPr lang="en-IN" i="0" u="sng" dirty="0" smtClean="0">
                <a:solidFill>
                  <a:schemeClr val="bg2"/>
                </a:solidFill>
                <a:latin typeface="Times New Roman" pitchFamily="18" charset="0"/>
                <a:ea typeface="EB Garamond SemiBold"/>
                <a:cs typeface="Times New Roman" pitchFamily="18" charset="0"/>
                <a:sym typeface="EB Garamond SemiBold"/>
              </a:rPr>
              <a:t>https://github.com/Srinivas5007/NM-SPCET-IT-GROUP1.git</a:t>
            </a:r>
            <a:endParaRPr i="0" u="sng" dirty="0">
              <a:solidFill>
                <a:schemeClr val="bg2"/>
              </a:solidFill>
              <a:latin typeface="Times New Roman" pitchFamily="18" charset="0"/>
              <a:ea typeface="EB Garamond SemiBold"/>
              <a:cs typeface="Times New Roman" pitchFamily="18" charset="0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441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Slide 1</vt:lpstr>
      <vt:lpstr>E COMMERCE-MOBILE SHOPPING WEBSITE 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4</cp:revision>
  <dcterms:modified xsi:type="dcterms:W3CDTF">2023-11-18T11:45:44Z</dcterms:modified>
</cp:coreProperties>
</file>