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3" r:id="rId6"/>
    <p:sldId id="260" r:id="rId7"/>
    <p:sldId id="261" r:id="rId8"/>
    <p:sldId id="262" r:id="rId9"/>
  </p:sldIdLst>
  <p:sldSz cx="9144000" cy="5143500" type="screen16x9"/>
  <p:notesSz cx="9144000" cy="5143500"/>
  <p:embeddedFontLst>
    <p:embeddedFont>
      <p:font typeface="Calibri" pitchFamily="34" charset="0"/>
      <p:regular r:id="rId10"/>
      <p:bold r:id="rId11"/>
      <p:italic r:id="rId12"/>
      <p:boldItalic r:id="rId13"/>
    </p:embeddedFont>
    <p:embeddedFont>
      <p:font typeface="CHCNIJ+PublicSans-Bold"/>
      <p:regular r:id="rId14"/>
    </p:embeddedFont>
    <p:embeddedFont>
      <p:font typeface="CFJCTS+PublicSans-Bold" charset="0"/>
      <p:regular r:id="rId15"/>
    </p:embeddedFont>
    <p:embeddedFont>
      <p:font typeface="ILIIOR+EBGaramond-Bold" charset="0"/>
      <p:regular r:id="rId16"/>
    </p:embeddedFont>
    <p:embeddedFont>
      <p:font typeface="CFRUAJ+EBGaramond-Medium" charset="0"/>
      <p:regular r:id="rId17"/>
    </p:embeddedFont>
    <p:embeddedFont>
      <p:font typeface="KQGMTU+Arial-BoldMT" charset="0"/>
      <p:regular r:id="rId18"/>
    </p:embeddedFont>
    <p:embeddedFont>
      <p:font typeface="CSBFGQ+EBGaramond-Bold"/>
      <p:regular r:id="rId19"/>
    </p:embeddedFont>
    <p:embeddedFont>
      <p:font typeface="SJNKRS+ArialMT"/>
      <p:regular r:id="rId20"/>
    </p:embeddedFont>
    <p:embeddedFont>
      <p:font typeface="IDNLAK+EBGaramond-Medium"/>
      <p:regular r:id="rId21"/>
    </p:embeddedFont>
    <p:embeddedFont>
      <p:font typeface="LNEEUU+EBGaramond-Regular"/>
      <p:regular r:id="rId22"/>
    </p:embeddedFont>
    <p:embeddedFont>
      <p:font typeface="SLFRMA+PublicSans-BoldItalic"/>
      <p:regular r:id="rId23"/>
    </p:embeddedFont>
    <p:embeddedFont>
      <p:font typeface="RMKPBC+PublicSans-BoldItalic" charset="0"/>
      <p:regular r:id="rId2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3168">
          <p15:clr>
            <a:srgbClr val="A4A3A4"/>
          </p15:clr>
        </p15:guide>
        <p15:guide id="2" pos="244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91" d="100"/>
          <a:sy n="91" d="100"/>
        </p:scale>
        <p:origin x="-774" y="-96"/>
      </p:cViewPr>
      <p:guideLst>
        <p:guide orient="horz" pos="3168"/>
        <p:guide pos="2448"/>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18" Type="http://schemas.openxmlformats.org/officeDocument/2006/relationships/font" Target="fonts/font9.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12.fntdata"/><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font" Target="fonts/font8.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7.fntdata"/><Relationship Id="rId20"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24" Type="http://schemas.openxmlformats.org/officeDocument/2006/relationships/font" Target="fonts/font15.fntdata"/><Relationship Id="rId5" Type="http://schemas.openxmlformats.org/officeDocument/2006/relationships/slide" Target="slides/slide4.xml"/><Relationship Id="rId15" Type="http://schemas.openxmlformats.org/officeDocument/2006/relationships/font" Target="fonts/font6.fntdata"/><Relationship Id="rId23" Type="http://schemas.openxmlformats.org/officeDocument/2006/relationships/font" Target="fonts/font14.fntdata"/><Relationship Id="rId28" Type="http://schemas.openxmlformats.org/officeDocument/2006/relationships/tableStyles" Target="tableStyles.xml"/><Relationship Id="rId10" Type="http://schemas.openxmlformats.org/officeDocument/2006/relationships/font" Target="fonts/font1.fntdata"/><Relationship Id="rId19"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5.fntdata"/><Relationship Id="rId22" Type="http://schemas.openxmlformats.org/officeDocument/2006/relationships/font" Target="fonts/font13.fntdata"/><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p:spTree>
      <p:nvGrpSpPr>
        <p:cNvPr id="1" name=""/>
        <p:cNvGrpSpPr/>
        <p:nvPr/>
      </p:nvGrpSpPr>
      <p:grpSpPr>
        <a:xfrm>
          <a:off x="0" y="0"/>
          <a:ext cx="0" cy="0"/>
          <a:chOff x="0" y="0"/>
          <a:chExt cx="0" cy="0"/>
        </a:xfrm>
      </p:grpSpPr>
      <p:sp>
        <p:nvSpPr>
          <p:cNvPr id="2" name="Header 1"/>
          <p:cNvSpPr>
            <a:spLocks noGrp="1"/>
          </p:cNvSpPr>
          <p:nvPr>
            <p:ph type="title"/>
          </p:nvPr>
        </p:nvSpPr>
        <p:spPr/>
        <p:txBody>
          <a:bodyPr/>
          <a:lstStyle/>
          <a:p>
            <a:r>
              <a:rPr lang="en-US"/>
              <a:t>Title</a:t>
            </a:r>
          </a:p>
        </p:txBody>
      </p:sp>
      <p:sp>
        <p:nvSpPr>
          <p:cNvPr id="3" name="Text 2"/>
          <p:cNvSpPr>
            <a:spLocks noGrp="1"/>
          </p:cNvSpPr>
          <p:nvPr>
            <p:ph type="body" idx="1"/>
          </p:nvPr>
        </p:nvSpPr>
        <p:spPr/>
        <p:txBody>
          <a:bodyPr/>
          <a:lstStyle/>
          <a:p>
            <a:pPr lvl="0"/>
            <a:r>
              <a:rPr lang="en-US"/>
              <a:t>Text</a:t>
            </a:r>
          </a:p>
          <a:p>
            <a:pPr lvl="1"/>
            <a:r>
              <a:rPr lang="en-US"/>
              <a:t>Second level</a:t>
            </a:r>
          </a:p>
          <a:p>
            <a:pPr lvl="2"/>
            <a:r>
              <a:rPr lang="en-US"/>
              <a:t>Third level</a:t>
            </a:r>
          </a:p>
          <a:p>
            <a:pPr lvl="3"/>
            <a:r>
              <a:rPr lang="en-US"/>
              <a:t>Fourth level</a:t>
            </a:r>
          </a:p>
          <a:p>
            <a:pPr lvl="4"/>
            <a:r>
              <a:rPr lang="en-US"/>
              <a:t>Fifth level</a:t>
            </a:r>
          </a:p>
        </p:txBody>
      </p:sp>
      <p:sp>
        <p:nvSpPr>
          <p:cNvPr id="4" name="Date 3"/>
          <p:cNvSpPr>
            <a:spLocks noGrp="1"/>
          </p:cNvSpPr>
          <p:nvPr>
            <p:ph type="dt" sz="half" idx="10"/>
          </p:nvPr>
        </p:nvSpPr>
        <p:spPr/>
        <p:txBody>
          <a:bodyPr/>
          <a:lstStyle/>
          <a:p>
            <a:fld id="{C16525B2-4347-4F72-BAF7-76B19438D329}" type="datetimeFigureOut">
              <a:rPr lang="en-US" smtClean="0"/>
              <a:pPr/>
              <a:t>11/18/2023</a:t>
            </a:fld>
            <a:endParaRPr lang="en-US"/>
          </a:p>
        </p:txBody>
      </p:sp>
      <p:sp>
        <p:nvSpPr>
          <p:cNvPr id="5" name="Footer 4"/>
          <p:cNvSpPr>
            <a:spLocks noGrp="1"/>
          </p:cNvSpPr>
          <p:nvPr>
            <p:ph type="ftr" sz="quarter" idx="11"/>
          </p:nvPr>
        </p:nvSpPr>
        <p:spPr/>
        <p:txBody>
          <a:bodyPr/>
          <a:lstStyle/>
          <a:p>
            <a:endParaRPr lang="en-US"/>
          </a:p>
        </p:txBody>
      </p:sp>
      <p:sp>
        <p:nvSpPr>
          <p:cNvPr id="6" name="Slide number 5"/>
          <p:cNvSpPr>
            <a:spLocks noGrp="1"/>
          </p:cNvSpPr>
          <p:nvPr>
            <p:ph type="sldNum" sz="quarter" idx="12"/>
          </p:nvPr>
        </p:nvSpPr>
        <p:spPr/>
        <p:txBody>
          <a:bodyPr/>
          <a:lstStyle/>
          <a:p>
            <a:fld id="{80F073CC-40D5-4B23-8DF0-9BD0A0C12F2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77666" y="427735"/>
            <a:ext cx="6797992" cy="1710943"/>
          </a:xfrm>
          <a:prstGeom prst="rect">
            <a:avLst/>
          </a:prstGeom>
        </p:spPr>
        <p:txBody>
          <a:bodyPr wrap="square" lIns="0" tIns="0" rIns="0" bIns="0">
            <a:spAutoFit/>
          </a:bodyPr>
          <a:lstStyle>
            <a:lvl1pPr>
              <a:defRPr/>
            </a:lvl1pPr>
          </a:lstStyle>
          <a:p>
            <a:endParaRPr/>
          </a:p>
        </p:txBody>
      </p:sp>
      <p:sp>
        <p:nvSpPr>
          <p:cNvPr id="3" name="Holder 3"/>
          <p:cNvSpPr>
            <a:spLocks noGrp="1"/>
          </p:cNvSpPr>
          <p:nvPr>
            <p:ph type="body" idx="1"/>
          </p:nvPr>
        </p:nvSpPr>
        <p:spPr>
          <a:xfrm>
            <a:off x="377666" y="2459482"/>
            <a:ext cx="6797992" cy="705764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2568130" y="9944862"/>
            <a:ext cx="2417063" cy="53467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77666" y="9944862"/>
            <a:ext cx="1737264" cy="53467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11/18/2023</a:t>
            </a:fld>
            <a:endParaRPr lang="en-US"/>
          </a:p>
        </p:txBody>
      </p:sp>
      <p:sp>
        <p:nvSpPr>
          <p:cNvPr id="6" name="Holder 6"/>
          <p:cNvSpPr>
            <a:spLocks noGrp="1"/>
          </p:cNvSpPr>
          <p:nvPr>
            <p:ph type="sldNum" sz="quarter" idx="7"/>
          </p:nvPr>
        </p:nvSpPr>
        <p:spPr>
          <a:xfrm>
            <a:off x="5438394" y="9944862"/>
            <a:ext cx="1737264" cy="53467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pPr/>
              <a:t>‹#›</a:t>
            </a:fld>
            <a:endParaRPr/>
          </a:p>
        </p:txBody>
      </p:sp>
    </p:spTree>
  </p:cSld>
  <p:clrMap bg1="lt1" tx1="dk1" bg2="lt2" tx2="dk2" accent1="accent1" accent2="accent2" accent3="accent3" accent4="accent4" accent5="accent5" accent6="accent6" hlink="hlink" folHlink="folHlink"/>
  <p:sldLayoutIdLst>
    <p:sldLayoutId id="2147483649" r:id="rId1"/>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hyperlink" Target="https://github.com/Srinivas5007/NM-SPCET-IT-GROUP1.git" TargetMode="External"/><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9144000" cy="5143500"/>
          </a:xfrm>
          <a:prstGeom prst="rect">
            <a:avLst/>
          </a:prstGeom>
          <a:blipFill>
            <a:blip r:embed="rId2" cstate="print"/>
            <a:stretch>
              <a:fillRect/>
            </a:stretch>
          </a:blipFill>
        </p:spPr>
        <p:txBody>
          <a:bodyPr wrap="square" lIns="0" tIns="0" rIns="0" bIns="0" rtlCol="0">
            <a:spAutoFit/>
          </a:bodyPr>
          <a:lstStyle/>
          <a:p>
            <a:endParaRPr/>
          </a:p>
        </p:txBody>
      </p:sp>
      <p:sp>
        <p:nvSpPr>
          <p:cNvPr id="3" name="object 3"/>
          <p:cNvSpPr txBox="1"/>
          <p:nvPr/>
        </p:nvSpPr>
        <p:spPr>
          <a:xfrm>
            <a:off x="352680" y="2692811"/>
            <a:ext cx="3182416" cy="1116664"/>
          </a:xfrm>
          <a:prstGeom prst="rect">
            <a:avLst/>
          </a:prstGeom>
        </p:spPr>
        <p:txBody>
          <a:bodyPr vert="horz" wrap="square" lIns="0" tIns="0" rIns="0" bIns="0" rtlCol="0">
            <a:spAutoFit/>
          </a:bodyPr>
          <a:lstStyle/>
          <a:p>
            <a:pPr marL="0" marR="0">
              <a:lnSpc>
                <a:spcPts val="2819"/>
              </a:lnSpc>
              <a:spcBef>
                <a:spcPts val="0"/>
              </a:spcBef>
              <a:spcAft>
                <a:spcPts val="0"/>
              </a:spcAft>
            </a:pPr>
            <a:r>
              <a:rPr sz="2400" b="1" dirty="0">
                <a:solidFill>
                  <a:srgbClr val="223669"/>
                </a:solidFill>
                <a:latin typeface="CHCNIJ+PublicSans-Bold"/>
                <a:cs typeface="CHCNIJ+PublicSans-Bold"/>
              </a:rPr>
              <a:t>“Your Project Name”</a:t>
            </a:r>
          </a:p>
          <a:p>
            <a:pPr marL="12" marR="0">
              <a:lnSpc>
                <a:spcPts val="2819"/>
              </a:lnSpc>
              <a:spcBef>
                <a:spcPts val="2852"/>
              </a:spcBef>
              <a:spcAft>
                <a:spcPts val="0"/>
              </a:spcAft>
            </a:pPr>
            <a:r>
              <a:rPr sz="2400" b="1" dirty="0">
                <a:solidFill>
                  <a:srgbClr val="223669"/>
                </a:solidFill>
                <a:latin typeface="CHCNIJ+PublicSans-Bold"/>
                <a:cs typeface="CHCNIJ+PublicSans-Bold"/>
              </a:rPr>
              <a:t>Task - 2</a:t>
            </a:r>
          </a:p>
        </p:txBody>
      </p:sp>
      <p:sp>
        <p:nvSpPr>
          <p:cNvPr id="4" name="object 1"/>
          <p:cNvSpPr/>
          <p:nvPr/>
        </p:nvSpPr>
        <p:spPr>
          <a:xfrm>
            <a:off x="0" y="0"/>
            <a:ext cx="9144000" cy="5143500"/>
          </a:xfrm>
          <a:prstGeom prst="rect">
            <a:avLst/>
          </a:prstGeom>
          <a:blipFill>
            <a:blip r:embed="rId2" cstate="print"/>
            <a:stretch>
              <a:fillRect/>
            </a:stretch>
          </a:blipFill>
        </p:spPr>
        <p:txBody>
          <a:bodyPr wrap="square" lIns="0" tIns="0" rIns="0" bIns="0" rtlCol="0">
            <a:spAutoFit/>
          </a:bodyPr>
          <a:lstStyle/>
          <a:p>
            <a:endParaRPr/>
          </a:p>
        </p:txBody>
      </p:sp>
      <p:sp>
        <p:nvSpPr>
          <p:cNvPr id="5" name="object 3"/>
          <p:cNvSpPr txBox="1"/>
          <p:nvPr/>
        </p:nvSpPr>
        <p:spPr>
          <a:xfrm>
            <a:off x="352424" y="2693035"/>
            <a:ext cx="4752975" cy="1088390"/>
          </a:xfrm>
          <a:prstGeom prst="rect">
            <a:avLst/>
          </a:prstGeom>
        </p:spPr>
        <p:txBody>
          <a:bodyPr vert="horz" wrap="square" lIns="0" tIns="0" rIns="0" bIns="0" rtlCol="0">
            <a:spAutoFit/>
          </a:bodyPr>
          <a:lstStyle/>
          <a:p>
            <a:pPr marL="0" marR="0">
              <a:lnSpc>
                <a:spcPts val="2820"/>
              </a:lnSpc>
              <a:spcBef>
                <a:spcPts val="0"/>
              </a:spcBef>
              <a:spcAft>
                <a:spcPts val="0"/>
              </a:spcAft>
            </a:pPr>
            <a:r>
              <a:rPr sz="2400" b="1">
                <a:solidFill>
                  <a:srgbClr val="223669"/>
                </a:solidFill>
                <a:latin typeface="CFJCTS+PublicSans-Bold" panose="02000500000000000000"/>
                <a:cs typeface="CFJCTS+PublicSans-Bold" panose="02000500000000000000"/>
              </a:rPr>
              <a:t>“</a:t>
            </a:r>
            <a:r>
              <a:rPr lang="en-US" sz="2000" b="1" dirty="0" smtClean="0">
                <a:solidFill>
                  <a:srgbClr val="223669"/>
                </a:solidFill>
                <a:latin typeface="Times New Roman" pitchFamily="18" charset="0"/>
                <a:cs typeface="Times New Roman" pitchFamily="18" charset="0"/>
              </a:rPr>
              <a:t>E-COMMERCE WEBSITE</a:t>
            </a:r>
            <a:r>
              <a:rPr sz="2400" b="1" smtClean="0">
                <a:solidFill>
                  <a:srgbClr val="223669"/>
                </a:solidFill>
                <a:latin typeface="CFJCTS+PublicSans-Bold" panose="02000500000000000000"/>
                <a:cs typeface="CFJCTS+PublicSans-Bold" panose="02000500000000000000"/>
              </a:rPr>
              <a:t>”</a:t>
            </a:r>
            <a:endParaRPr sz="2400" b="1" dirty="0">
              <a:solidFill>
                <a:srgbClr val="223669"/>
              </a:solidFill>
              <a:latin typeface="CFJCTS+PublicSans-Bold" panose="02000500000000000000"/>
              <a:cs typeface="CFJCTS+PublicSans-Bold" panose="02000500000000000000"/>
            </a:endParaRPr>
          </a:p>
          <a:p>
            <a:pPr marL="0" marR="0">
              <a:lnSpc>
                <a:spcPts val="2820"/>
              </a:lnSpc>
              <a:spcBef>
                <a:spcPts val="2850"/>
              </a:spcBef>
              <a:spcAft>
                <a:spcPts val="0"/>
              </a:spcAft>
            </a:pPr>
            <a:r>
              <a:rPr sz="2400" b="1" dirty="0">
                <a:solidFill>
                  <a:srgbClr val="223669"/>
                </a:solidFill>
                <a:latin typeface="CFJCTS+PublicSans-Bold" panose="02000500000000000000"/>
                <a:cs typeface="CFJCTS+PublicSans-Bold" panose="02000500000000000000"/>
              </a:rPr>
              <a:t>Task </a:t>
            </a:r>
            <a:r>
              <a:rPr sz="2400" b="1">
                <a:solidFill>
                  <a:srgbClr val="223669"/>
                </a:solidFill>
                <a:latin typeface="CFJCTS+PublicSans-Bold" panose="02000500000000000000"/>
                <a:cs typeface="CFJCTS+PublicSans-Bold" panose="02000500000000000000"/>
              </a:rPr>
              <a:t>- </a:t>
            </a:r>
            <a:r>
              <a:rPr lang="en-US" sz="2400" b="1" dirty="0">
                <a:solidFill>
                  <a:srgbClr val="223669"/>
                </a:solidFill>
                <a:latin typeface="CFJCTS+PublicSans-Bold" panose="02000500000000000000"/>
                <a:cs typeface="CFJCTS+PublicSans-Bold" panose="02000500000000000000"/>
              </a:rPr>
              <a:t>2</a:t>
            </a:r>
            <a:endParaRPr sz="2400" b="1" dirty="0">
              <a:solidFill>
                <a:srgbClr val="223669"/>
              </a:solidFill>
              <a:latin typeface="CFJCTS+PublicSans-Bold" panose="02000500000000000000"/>
              <a:cs typeface="CFJCTS+PublicSans-Bold" panose="0200050000000000000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 name="object 1"/>
          <p:cNvSpPr/>
          <p:nvPr/>
        </p:nvSpPr>
        <p:spPr>
          <a:xfrm>
            <a:off x="0" y="0"/>
            <a:ext cx="9144000" cy="5143500"/>
          </a:xfrm>
          <a:prstGeom prst="rect">
            <a:avLst/>
          </a:prstGeom>
          <a:blipFill>
            <a:blip r:embed="rId2" cstate="print"/>
            <a:stretch>
              <a:fillRect/>
            </a:stretch>
          </a:blipFill>
        </p:spPr>
        <p:txBody>
          <a:bodyPr wrap="square" lIns="0" tIns="0" rIns="0" bIns="0" rtlCol="0">
            <a:spAutoFit/>
          </a:bodyPr>
          <a:lstStyle/>
          <a:p>
            <a:endParaRPr/>
          </a:p>
        </p:txBody>
      </p:sp>
      <p:sp>
        <p:nvSpPr>
          <p:cNvPr id="10" name="object 3"/>
          <p:cNvSpPr txBox="1"/>
          <p:nvPr/>
        </p:nvSpPr>
        <p:spPr>
          <a:xfrm>
            <a:off x="234950" y="824865"/>
            <a:ext cx="3157220" cy="611505"/>
          </a:xfrm>
          <a:prstGeom prst="rect">
            <a:avLst/>
          </a:prstGeom>
        </p:spPr>
        <p:txBody>
          <a:bodyPr vert="horz" wrap="square" lIns="0" tIns="0" rIns="0" bIns="0" rtlCol="0">
            <a:spAutoFit/>
          </a:bodyPr>
          <a:lstStyle/>
          <a:p>
            <a:pPr marL="0" marR="0">
              <a:lnSpc>
                <a:spcPts val="2385"/>
              </a:lnSpc>
              <a:spcBef>
                <a:spcPts val="0"/>
              </a:spcBef>
              <a:spcAft>
                <a:spcPts val="0"/>
              </a:spcAft>
            </a:pPr>
            <a:r>
              <a:rPr sz="1850" b="1" spc="-10" dirty="0">
                <a:solidFill>
                  <a:srgbClr val="C88C32"/>
                </a:solidFill>
                <a:latin typeface="ILIIOR+EBGaramond-Bold" panose="02000500000000000000"/>
                <a:cs typeface="ILIIOR+EBGaramond-Bold" panose="02000500000000000000"/>
              </a:rPr>
              <a:t>E-Commerce Search and Filtering System</a:t>
            </a:r>
          </a:p>
        </p:txBody>
      </p:sp>
      <p:sp>
        <p:nvSpPr>
          <p:cNvPr id="11" name="object 5"/>
          <p:cNvSpPr txBox="1"/>
          <p:nvPr/>
        </p:nvSpPr>
        <p:spPr>
          <a:xfrm>
            <a:off x="528320" y="1402080"/>
            <a:ext cx="4043680" cy="923290"/>
          </a:xfrm>
          <a:prstGeom prst="rect">
            <a:avLst/>
          </a:prstGeom>
        </p:spPr>
        <p:txBody>
          <a:bodyPr vert="horz" wrap="square" lIns="0" tIns="0" rIns="0" bIns="0" rtlCol="0">
            <a:spAutoFit/>
          </a:bodyPr>
          <a:lstStyle/>
          <a:p>
            <a:pPr marL="0" marR="0">
              <a:lnSpc>
                <a:spcPts val="1800"/>
              </a:lnSpc>
              <a:spcBef>
                <a:spcPts val="0"/>
              </a:spcBef>
              <a:spcAft>
                <a:spcPts val="0"/>
              </a:spcAft>
            </a:pPr>
            <a:r>
              <a:rPr sz="1400" dirty="0">
                <a:solidFill>
                  <a:srgbClr val="FFFFFF"/>
                </a:solidFill>
                <a:latin typeface="CFRUAJ+EBGaramond-Medium" panose="02000500000000000000"/>
                <a:cs typeface="CFRUAJ+EBGaramond-Medium" panose="02000500000000000000"/>
              </a:rPr>
              <a:t>E-commerce (electronic commerce) is the buying and selling of goods and services, or the transmitting of funds or data, over an electronic network, primarily the internet.</a:t>
            </a:r>
          </a:p>
        </p:txBody>
      </p:sp>
      <p:sp>
        <p:nvSpPr>
          <p:cNvPr id="12" name="object 6"/>
          <p:cNvSpPr txBox="1"/>
          <p:nvPr/>
        </p:nvSpPr>
        <p:spPr>
          <a:xfrm>
            <a:off x="373050" y="2448880"/>
            <a:ext cx="1436143" cy="236735"/>
          </a:xfrm>
          <a:prstGeom prst="rect">
            <a:avLst/>
          </a:prstGeom>
        </p:spPr>
        <p:txBody>
          <a:bodyPr vert="horz" wrap="square" lIns="0" tIns="0" rIns="0" bIns="0" rtlCol="0">
            <a:spAutoFit/>
          </a:bodyPr>
          <a:lstStyle/>
          <a:p>
            <a:pPr marL="0" marR="0">
              <a:lnSpc>
                <a:spcPts val="1565"/>
              </a:lnSpc>
              <a:spcBef>
                <a:spcPts val="0"/>
              </a:spcBef>
              <a:spcAft>
                <a:spcPts val="0"/>
              </a:spcAft>
            </a:pPr>
            <a:r>
              <a:rPr sz="1400" b="1" dirty="0">
                <a:solidFill>
                  <a:srgbClr val="C88C32"/>
                </a:solidFill>
                <a:latin typeface="KQGMTU+Arial-BoldMT" panose="02000500000000000000"/>
                <a:cs typeface="KQGMTU+Arial-BoldMT" panose="02000500000000000000"/>
              </a:rPr>
              <a:t>LMS Username</a:t>
            </a:r>
          </a:p>
        </p:txBody>
      </p:sp>
      <p:sp>
        <p:nvSpPr>
          <p:cNvPr id="13" name="object 7"/>
          <p:cNvSpPr txBox="1"/>
          <p:nvPr/>
        </p:nvSpPr>
        <p:spPr>
          <a:xfrm>
            <a:off x="2504906" y="2448880"/>
            <a:ext cx="636661" cy="236735"/>
          </a:xfrm>
          <a:prstGeom prst="rect">
            <a:avLst/>
          </a:prstGeom>
        </p:spPr>
        <p:txBody>
          <a:bodyPr vert="horz" wrap="square" lIns="0" tIns="0" rIns="0" bIns="0" rtlCol="0">
            <a:spAutoFit/>
          </a:bodyPr>
          <a:lstStyle/>
          <a:p>
            <a:pPr marL="0" marR="0">
              <a:lnSpc>
                <a:spcPts val="1565"/>
              </a:lnSpc>
              <a:spcBef>
                <a:spcPts val="0"/>
              </a:spcBef>
              <a:spcAft>
                <a:spcPts val="0"/>
              </a:spcAft>
            </a:pPr>
            <a:r>
              <a:rPr sz="1400" b="1" dirty="0">
                <a:solidFill>
                  <a:srgbClr val="C88C32"/>
                </a:solidFill>
                <a:latin typeface="KQGMTU+Arial-BoldMT" panose="02000500000000000000"/>
                <a:cs typeface="KQGMTU+Arial-BoldMT" panose="02000500000000000000"/>
              </a:rPr>
              <a:t>Name</a:t>
            </a:r>
          </a:p>
        </p:txBody>
      </p:sp>
      <p:sp>
        <p:nvSpPr>
          <p:cNvPr id="14" name="object 8"/>
          <p:cNvSpPr txBox="1"/>
          <p:nvPr/>
        </p:nvSpPr>
        <p:spPr>
          <a:xfrm>
            <a:off x="3771000" y="2448880"/>
            <a:ext cx="646385" cy="236735"/>
          </a:xfrm>
          <a:prstGeom prst="rect">
            <a:avLst/>
          </a:prstGeom>
        </p:spPr>
        <p:txBody>
          <a:bodyPr vert="horz" wrap="square" lIns="0" tIns="0" rIns="0" bIns="0" rtlCol="0">
            <a:spAutoFit/>
          </a:bodyPr>
          <a:lstStyle/>
          <a:p>
            <a:pPr marL="0" marR="0">
              <a:lnSpc>
                <a:spcPts val="1565"/>
              </a:lnSpc>
              <a:spcBef>
                <a:spcPts val="0"/>
              </a:spcBef>
              <a:spcAft>
                <a:spcPts val="0"/>
              </a:spcAft>
            </a:pPr>
            <a:r>
              <a:rPr sz="1400" b="1" dirty="0">
                <a:solidFill>
                  <a:srgbClr val="C88C32"/>
                </a:solidFill>
                <a:latin typeface="KQGMTU+Arial-BoldMT" panose="02000500000000000000"/>
                <a:cs typeface="KQGMTU+Arial-BoldMT" panose="02000500000000000000"/>
              </a:rPr>
              <a:t>Batch</a:t>
            </a:r>
          </a:p>
        </p:txBody>
      </p:sp>
      <p:sp>
        <p:nvSpPr>
          <p:cNvPr id="15" name="Text Box 10"/>
          <p:cNvSpPr txBox="1"/>
          <p:nvPr/>
        </p:nvSpPr>
        <p:spPr>
          <a:xfrm>
            <a:off x="1982470" y="2893060"/>
            <a:ext cx="3048000" cy="368300"/>
          </a:xfrm>
          <a:prstGeom prst="rect">
            <a:avLst/>
          </a:prstGeom>
          <a:noFill/>
        </p:spPr>
        <p:txBody>
          <a:bodyPr wrap="square" rtlCol="0">
            <a:spAutoFit/>
          </a:bodyPr>
          <a:lstStyle/>
          <a:p>
            <a:endParaRPr lang="en-US"/>
          </a:p>
        </p:txBody>
      </p:sp>
      <p:sp>
        <p:nvSpPr>
          <p:cNvPr id="16" name="Text Box 11"/>
          <p:cNvSpPr txBox="1"/>
          <p:nvPr/>
        </p:nvSpPr>
        <p:spPr>
          <a:xfrm>
            <a:off x="1972945" y="2778125"/>
            <a:ext cx="1623060" cy="337185"/>
          </a:xfrm>
          <a:prstGeom prst="rect">
            <a:avLst/>
          </a:prstGeom>
          <a:noFill/>
        </p:spPr>
        <p:txBody>
          <a:bodyPr wrap="square" rtlCol="0">
            <a:spAutoFit/>
          </a:bodyPr>
          <a:lstStyle/>
          <a:p>
            <a:r>
              <a:rPr lang="en-US" sz="1600" dirty="0" smtClean="0">
                <a:solidFill>
                  <a:schemeClr val="bg1"/>
                </a:solidFill>
              </a:rPr>
              <a:t>JOTHI. P</a:t>
            </a:r>
            <a:endParaRPr lang="en-US" sz="1600" dirty="0">
              <a:solidFill>
                <a:schemeClr val="bg1"/>
              </a:solidFill>
            </a:endParaRPr>
          </a:p>
        </p:txBody>
      </p:sp>
      <p:sp>
        <p:nvSpPr>
          <p:cNvPr id="17" name="Text Box 13"/>
          <p:cNvSpPr txBox="1"/>
          <p:nvPr/>
        </p:nvSpPr>
        <p:spPr>
          <a:xfrm>
            <a:off x="1982470" y="3147695"/>
            <a:ext cx="1623060" cy="337185"/>
          </a:xfrm>
          <a:prstGeom prst="rect">
            <a:avLst/>
          </a:prstGeom>
          <a:noFill/>
        </p:spPr>
        <p:txBody>
          <a:bodyPr wrap="square" rtlCol="0">
            <a:spAutoFit/>
          </a:bodyPr>
          <a:lstStyle/>
          <a:p>
            <a:r>
              <a:rPr lang="en-US" sz="1600" dirty="0" smtClean="0">
                <a:solidFill>
                  <a:schemeClr val="bg1"/>
                </a:solidFill>
              </a:rPr>
              <a:t>BOWSHIYA. S</a:t>
            </a:r>
            <a:endParaRPr lang="en-US" sz="1600" dirty="0">
              <a:solidFill>
                <a:schemeClr val="bg1"/>
              </a:solidFill>
            </a:endParaRPr>
          </a:p>
        </p:txBody>
      </p:sp>
      <p:sp>
        <p:nvSpPr>
          <p:cNvPr id="18" name="Text Box 14"/>
          <p:cNvSpPr txBox="1"/>
          <p:nvPr/>
        </p:nvSpPr>
        <p:spPr>
          <a:xfrm>
            <a:off x="1809193" y="3580130"/>
            <a:ext cx="1796338" cy="338554"/>
          </a:xfrm>
          <a:prstGeom prst="rect">
            <a:avLst/>
          </a:prstGeom>
          <a:noFill/>
        </p:spPr>
        <p:txBody>
          <a:bodyPr wrap="square" rtlCol="0">
            <a:spAutoFit/>
          </a:bodyPr>
          <a:lstStyle/>
          <a:p>
            <a:r>
              <a:rPr lang="en-US" sz="1600" dirty="0" smtClean="0">
                <a:solidFill>
                  <a:schemeClr val="bg1"/>
                </a:solidFill>
              </a:rPr>
              <a:t>PRIYADHARSHINI. K</a:t>
            </a:r>
            <a:endParaRPr lang="en-US" sz="1600" dirty="0">
              <a:solidFill>
                <a:schemeClr val="bg1"/>
              </a:solidFill>
            </a:endParaRPr>
          </a:p>
        </p:txBody>
      </p:sp>
      <p:sp>
        <p:nvSpPr>
          <p:cNvPr id="19" name="Text Box 15"/>
          <p:cNvSpPr txBox="1"/>
          <p:nvPr/>
        </p:nvSpPr>
        <p:spPr>
          <a:xfrm>
            <a:off x="1972945" y="3947160"/>
            <a:ext cx="1623060" cy="337185"/>
          </a:xfrm>
          <a:prstGeom prst="rect">
            <a:avLst/>
          </a:prstGeom>
          <a:noFill/>
        </p:spPr>
        <p:txBody>
          <a:bodyPr wrap="square" rtlCol="0">
            <a:spAutoFit/>
          </a:bodyPr>
          <a:lstStyle/>
          <a:p>
            <a:r>
              <a:rPr lang="en-US" sz="1600" dirty="0" smtClean="0">
                <a:solidFill>
                  <a:schemeClr val="bg1"/>
                </a:solidFill>
              </a:rPr>
              <a:t>SRINIVAS. M.B</a:t>
            </a:r>
            <a:endParaRPr lang="en-US" sz="1600" dirty="0">
              <a:solidFill>
                <a:schemeClr val="bg1"/>
              </a:solidFill>
            </a:endParaRPr>
          </a:p>
        </p:txBody>
      </p:sp>
      <p:sp>
        <p:nvSpPr>
          <p:cNvPr id="20" name="Text Box 16"/>
          <p:cNvSpPr txBox="1"/>
          <p:nvPr/>
        </p:nvSpPr>
        <p:spPr>
          <a:xfrm>
            <a:off x="3794760" y="2787650"/>
            <a:ext cx="430530" cy="337185"/>
          </a:xfrm>
          <a:prstGeom prst="rect">
            <a:avLst/>
          </a:prstGeom>
          <a:noFill/>
        </p:spPr>
        <p:txBody>
          <a:bodyPr wrap="square" rtlCol="0">
            <a:spAutoFit/>
          </a:bodyPr>
          <a:lstStyle/>
          <a:p>
            <a:r>
              <a:rPr lang="en-US" sz="1600" dirty="0" smtClean="0">
                <a:solidFill>
                  <a:schemeClr val="bg1"/>
                </a:solidFill>
              </a:rPr>
              <a:t>1</a:t>
            </a:r>
            <a:endParaRPr lang="en-US" sz="1600" dirty="0">
              <a:solidFill>
                <a:schemeClr val="bg1"/>
              </a:solidFill>
            </a:endParaRPr>
          </a:p>
        </p:txBody>
      </p:sp>
      <p:sp>
        <p:nvSpPr>
          <p:cNvPr id="21" name="Text Box 17"/>
          <p:cNvSpPr txBox="1"/>
          <p:nvPr/>
        </p:nvSpPr>
        <p:spPr>
          <a:xfrm>
            <a:off x="3780155" y="3182620"/>
            <a:ext cx="430530" cy="337185"/>
          </a:xfrm>
          <a:prstGeom prst="rect">
            <a:avLst/>
          </a:prstGeom>
          <a:noFill/>
        </p:spPr>
        <p:txBody>
          <a:bodyPr wrap="square" rtlCol="0">
            <a:spAutoFit/>
          </a:bodyPr>
          <a:lstStyle/>
          <a:p>
            <a:r>
              <a:rPr lang="en-US" sz="1600" dirty="0">
                <a:solidFill>
                  <a:schemeClr val="bg1"/>
                </a:solidFill>
              </a:rPr>
              <a:t> </a:t>
            </a:r>
            <a:r>
              <a:rPr lang="en-US" sz="1600" dirty="0" smtClean="0">
                <a:solidFill>
                  <a:schemeClr val="bg1"/>
                </a:solidFill>
              </a:rPr>
              <a:t>1</a:t>
            </a:r>
            <a:endParaRPr lang="en-US" sz="1600" dirty="0">
              <a:solidFill>
                <a:schemeClr val="bg1"/>
              </a:solidFill>
            </a:endParaRPr>
          </a:p>
        </p:txBody>
      </p:sp>
      <p:sp>
        <p:nvSpPr>
          <p:cNvPr id="22" name="Text Box 20"/>
          <p:cNvSpPr txBox="1"/>
          <p:nvPr/>
        </p:nvSpPr>
        <p:spPr>
          <a:xfrm>
            <a:off x="3785870" y="3545205"/>
            <a:ext cx="430530" cy="337185"/>
          </a:xfrm>
          <a:prstGeom prst="rect">
            <a:avLst/>
          </a:prstGeom>
          <a:noFill/>
        </p:spPr>
        <p:txBody>
          <a:bodyPr wrap="square" rtlCol="0">
            <a:spAutoFit/>
          </a:bodyPr>
          <a:lstStyle/>
          <a:p>
            <a:r>
              <a:rPr lang="en-US" sz="1600" dirty="0">
                <a:solidFill>
                  <a:schemeClr val="bg1"/>
                </a:solidFill>
              </a:rPr>
              <a:t> </a:t>
            </a:r>
            <a:r>
              <a:rPr lang="en-US" sz="1600" dirty="0" smtClean="0">
                <a:solidFill>
                  <a:schemeClr val="bg1"/>
                </a:solidFill>
              </a:rPr>
              <a:t>1</a:t>
            </a:r>
            <a:endParaRPr lang="en-US" sz="1600" dirty="0">
              <a:solidFill>
                <a:schemeClr val="bg1"/>
              </a:solidFill>
            </a:endParaRPr>
          </a:p>
        </p:txBody>
      </p:sp>
      <p:sp>
        <p:nvSpPr>
          <p:cNvPr id="23" name="Text Box 21"/>
          <p:cNvSpPr txBox="1"/>
          <p:nvPr/>
        </p:nvSpPr>
        <p:spPr>
          <a:xfrm>
            <a:off x="3771265" y="3940175"/>
            <a:ext cx="430530" cy="337185"/>
          </a:xfrm>
          <a:prstGeom prst="rect">
            <a:avLst/>
          </a:prstGeom>
          <a:noFill/>
        </p:spPr>
        <p:txBody>
          <a:bodyPr wrap="square" rtlCol="0">
            <a:spAutoFit/>
          </a:bodyPr>
          <a:lstStyle/>
          <a:p>
            <a:r>
              <a:rPr lang="en-US" sz="1600" dirty="0" smtClean="0">
                <a:solidFill>
                  <a:schemeClr val="bg1"/>
                </a:solidFill>
              </a:rPr>
              <a:t> 1</a:t>
            </a:r>
            <a:endParaRPr lang="en-US" sz="1600" dirty="0">
              <a:solidFill>
                <a:schemeClr val="bg1"/>
              </a:solidFill>
            </a:endParaRPr>
          </a:p>
        </p:txBody>
      </p:sp>
      <p:sp>
        <p:nvSpPr>
          <p:cNvPr id="25" name="TextBox 24"/>
          <p:cNvSpPr txBox="1"/>
          <p:nvPr/>
        </p:nvSpPr>
        <p:spPr>
          <a:xfrm>
            <a:off x="142844" y="2800350"/>
            <a:ext cx="1857388" cy="369332"/>
          </a:xfrm>
          <a:prstGeom prst="rect">
            <a:avLst/>
          </a:prstGeom>
          <a:noFill/>
        </p:spPr>
        <p:txBody>
          <a:bodyPr wrap="square" rtlCol="0">
            <a:spAutoFit/>
          </a:bodyPr>
          <a:lstStyle/>
          <a:p>
            <a:r>
              <a:rPr lang="en-US" dirty="0" smtClean="0">
                <a:solidFill>
                  <a:schemeClr val="bg1"/>
                </a:solidFill>
              </a:rPr>
              <a:t>au112720205004</a:t>
            </a:r>
            <a:endParaRPr lang="en-US" dirty="0">
              <a:solidFill>
                <a:schemeClr val="bg1"/>
              </a:solidFill>
            </a:endParaRPr>
          </a:p>
        </p:txBody>
      </p:sp>
      <p:sp>
        <p:nvSpPr>
          <p:cNvPr id="26" name="TextBox 25"/>
          <p:cNvSpPr txBox="1"/>
          <p:nvPr/>
        </p:nvSpPr>
        <p:spPr>
          <a:xfrm>
            <a:off x="142844" y="3105150"/>
            <a:ext cx="1914556" cy="369332"/>
          </a:xfrm>
          <a:prstGeom prst="rect">
            <a:avLst/>
          </a:prstGeom>
          <a:noFill/>
        </p:spPr>
        <p:txBody>
          <a:bodyPr wrap="square" rtlCol="0">
            <a:spAutoFit/>
          </a:bodyPr>
          <a:lstStyle/>
          <a:p>
            <a:r>
              <a:rPr lang="en-US" dirty="0" smtClean="0">
                <a:solidFill>
                  <a:schemeClr val="bg1"/>
                </a:solidFill>
              </a:rPr>
              <a:t>au112720205501</a:t>
            </a:r>
            <a:endParaRPr lang="en-US" dirty="0">
              <a:solidFill>
                <a:schemeClr val="bg1"/>
              </a:solidFill>
            </a:endParaRPr>
          </a:p>
        </p:txBody>
      </p:sp>
      <p:sp>
        <p:nvSpPr>
          <p:cNvPr id="27" name="TextBox 26"/>
          <p:cNvSpPr txBox="1"/>
          <p:nvPr/>
        </p:nvSpPr>
        <p:spPr>
          <a:xfrm>
            <a:off x="142844" y="3562242"/>
            <a:ext cx="1901510" cy="369332"/>
          </a:xfrm>
          <a:prstGeom prst="rect">
            <a:avLst/>
          </a:prstGeom>
          <a:noFill/>
        </p:spPr>
        <p:txBody>
          <a:bodyPr wrap="square" rtlCol="0">
            <a:spAutoFit/>
          </a:bodyPr>
          <a:lstStyle/>
          <a:p>
            <a:r>
              <a:rPr lang="en-US" dirty="0" smtClean="0">
                <a:solidFill>
                  <a:schemeClr val="bg1"/>
                </a:solidFill>
              </a:rPr>
              <a:t>au112720205006</a:t>
            </a:r>
            <a:endParaRPr lang="en-US" dirty="0">
              <a:solidFill>
                <a:schemeClr val="bg1"/>
              </a:solidFill>
            </a:endParaRPr>
          </a:p>
        </p:txBody>
      </p:sp>
      <p:sp>
        <p:nvSpPr>
          <p:cNvPr id="28" name="TextBox 27"/>
          <p:cNvSpPr txBox="1"/>
          <p:nvPr/>
        </p:nvSpPr>
        <p:spPr>
          <a:xfrm>
            <a:off x="142844" y="3955018"/>
            <a:ext cx="1914556" cy="369332"/>
          </a:xfrm>
          <a:prstGeom prst="rect">
            <a:avLst/>
          </a:prstGeom>
          <a:noFill/>
        </p:spPr>
        <p:txBody>
          <a:bodyPr wrap="square" rtlCol="0">
            <a:spAutoFit/>
          </a:bodyPr>
          <a:lstStyle/>
          <a:p>
            <a:r>
              <a:rPr lang="en-US" dirty="0" smtClean="0">
                <a:solidFill>
                  <a:schemeClr val="bg1"/>
                </a:solidFill>
              </a:rPr>
              <a:t>au112720205007</a:t>
            </a:r>
            <a:endParaRPr lang="en-US" dirty="0">
              <a:solidFill>
                <a:schemeClr val="bg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9144000" cy="5143500"/>
          </a:xfrm>
          <a:prstGeom prst="rect">
            <a:avLst/>
          </a:prstGeom>
          <a:blipFill>
            <a:blip r:embed="rId2" cstate="print"/>
            <a:stretch>
              <a:fillRect/>
            </a:stretch>
          </a:blipFill>
        </p:spPr>
        <p:txBody>
          <a:bodyPr wrap="square" lIns="0" tIns="0" rIns="0" bIns="0" rtlCol="0">
            <a:spAutoFit/>
          </a:bodyPr>
          <a:lstStyle/>
          <a:p>
            <a:endParaRPr/>
          </a:p>
        </p:txBody>
      </p:sp>
      <p:sp>
        <p:nvSpPr>
          <p:cNvPr id="3" name="object 3"/>
          <p:cNvSpPr txBox="1"/>
          <p:nvPr/>
        </p:nvSpPr>
        <p:spPr>
          <a:xfrm>
            <a:off x="537204" y="264756"/>
            <a:ext cx="920038" cy="335965"/>
          </a:xfrm>
          <a:prstGeom prst="rect">
            <a:avLst/>
          </a:prstGeom>
        </p:spPr>
        <p:txBody>
          <a:bodyPr vert="horz" wrap="square" lIns="0" tIns="0" rIns="0" bIns="0" rtlCol="0">
            <a:spAutoFit/>
          </a:bodyPr>
          <a:lstStyle/>
          <a:p>
            <a:pPr marL="0" marR="0">
              <a:lnSpc>
                <a:spcPts val="2345"/>
              </a:lnSpc>
              <a:spcBef>
                <a:spcPts val="0"/>
              </a:spcBef>
              <a:spcAft>
                <a:spcPts val="0"/>
              </a:spcAft>
            </a:pPr>
            <a:r>
              <a:rPr sz="1800" b="1" spc="-23" dirty="0">
                <a:solidFill>
                  <a:srgbClr val="223669"/>
                </a:solidFill>
                <a:latin typeface="CSBFGQ+EBGaramond-Bold"/>
                <a:cs typeface="CSBFGQ+EBGaramond-Bold"/>
              </a:rPr>
              <a:t>Taskꢀ-ꢀ2</a:t>
            </a:r>
          </a:p>
        </p:txBody>
      </p:sp>
      <p:sp>
        <p:nvSpPr>
          <p:cNvPr id="4" name="object 4"/>
          <p:cNvSpPr txBox="1"/>
          <p:nvPr/>
        </p:nvSpPr>
        <p:spPr>
          <a:xfrm>
            <a:off x="573300" y="635171"/>
            <a:ext cx="2900743" cy="187032"/>
          </a:xfrm>
          <a:prstGeom prst="rect">
            <a:avLst/>
          </a:prstGeom>
        </p:spPr>
        <p:txBody>
          <a:bodyPr vert="horz" wrap="square" lIns="0" tIns="0" rIns="0" bIns="0" rtlCol="0">
            <a:spAutoFit/>
          </a:bodyPr>
          <a:lstStyle/>
          <a:p>
            <a:pPr marL="0" marR="0">
              <a:lnSpc>
                <a:spcPts val="1172"/>
              </a:lnSpc>
              <a:spcBef>
                <a:spcPts val="0"/>
              </a:spcBef>
              <a:spcAft>
                <a:spcPts val="0"/>
              </a:spcAft>
            </a:pPr>
            <a:r>
              <a:rPr sz="900" b="1" dirty="0">
                <a:solidFill>
                  <a:srgbClr val="0B5394"/>
                </a:solidFill>
                <a:latin typeface="CSBFGQ+EBGaramond-Bold"/>
                <a:cs typeface="CSBFGQ+EBGaramond-Bold"/>
              </a:rPr>
              <a:t>CreateꢀUIꢀandꢀimplementꢀvariousꢀcomponentsꢀusingꢀreact</a:t>
            </a:r>
          </a:p>
        </p:txBody>
      </p:sp>
      <p:sp>
        <p:nvSpPr>
          <p:cNvPr id="5" name="object 5"/>
          <p:cNvSpPr txBox="1"/>
          <p:nvPr/>
        </p:nvSpPr>
        <p:spPr>
          <a:xfrm>
            <a:off x="744750" y="942604"/>
            <a:ext cx="221437" cy="461829"/>
          </a:xfrm>
          <a:prstGeom prst="rect">
            <a:avLst/>
          </a:prstGeom>
        </p:spPr>
        <p:txBody>
          <a:bodyPr vert="horz" wrap="square" lIns="0" tIns="0" rIns="0" bIns="0" rtlCol="0">
            <a:spAutoFit/>
          </a:bodyPr>
          <a:lstStyle/>
          <a:p>
            <a:pPr marL="0" marR="0">
              <a:lnSpc>
                <a:spcPts val="1005"/>
              </a:lnSpc>
              <a:spcBef>
                <a:spcPts val="0"/>
              </a:spcBef>
              <a:spcAft>
                <a:spcPts val="0"/>
              </a:spcAft>
            </a:pPr>
            <a:r>
              <a:rPr sz="900" dirty="0">
                <a:solidFill>
                  <a:srgbClr val="000000"/>
                </a:solidFill>
                <a:latin typeface="SJNKRS+ArialMT"/>
                <a:cs typeface="SJNKRS+ArialMT"/>
              </a:rPr>
              <a:t>●</a:t>
            </a:r>
          </a:p>
          <a:p>
            <a:pPr marL="0" marR="0">
              <a:lnSpc>
                <a:spcPts val="1005"/>
              </a:lnSpc>
              <a:spcBef>
                <a:spcPts val="160"/>
              </a:spcBef>
              <a:spcAft>
                <a:spcPts val="0"/>
              </a:spcAft>
            </a:pPr>
            <a:r>
              <a:rPr sz="900" dirty="0">
                <a:solidFill>
                  <a:srgbClr val="000000"/>
                </a:solidFill>
                <a:latin typeface="SJNKRS+ArialMT"/>
                <a:cs typeface="SJNKRS+ArialMT"/>
              </a:rPr>
              <a:t>●</a:t>
            </a:r>
          </a:p>
          <a:p>
            <a:pPr marL="0" marR="0">
              <a:lnSpc>
                <a:spcPts val="1005"/>
              </a:lnSpc>
              <a:spcBef>
                <a:spcPts val="110"/>
              </a:spcBef>
              <a:spcAft>
                <a:spcPts val="0"/>
              </a:spcAft>
            </a:pPr>
            <a:r>
              <a:rPr sz="900" dirty="0">
                <a:solidFill>
                  <a:srgbClr val="000000"/>
                </a:solidFill>
                <a:latin typeface="SJNKRS+ArialMT"/>
                <a:cs typeface="SJNKRS+ArialMT"/>
              </a:rPr>
              <a:t>●</a:t>
            </a:r>
          </a:p>
        </p:txBody>
      </p:sp>
      <p:sp>
        <p:nvSpPr>
          <p:cNvPr id="6" name="object 6"/>
          <p:cNvSpPr txBox="1"/>
          <p:nvPr/>
        </p:nvSpPr>
        <p:spPr>
          <a:xfrm>
            <a:off x="1030500" y="933034"/>
            <a:ext cx="2895943" cy="481125"/>
          </a:xfrm>
          <a:prstGeom prst="rect">
            <a:avLst/>
          </a:prstGeom>
        </p:spPr>
        <p:txBody>
          <a:bodyPr vert="horz" wrap="square" lIns="0" tIns="0" rIns="0" bIns="0" rtlCol="0">
            <a:spAutoFit/>
          </a:bodyPr>
          <a:lstStyle/>
          <a:p>
            <a:pPr marL="0" marR="0">
              <a:lnSpc>
                <a:spcPts val="1157"/>
              </a:lnSpc>
              <a:spcBef>
                <a:spcPts val="0"/>
              </a:spcBef>
              <a:spcAft>
                <a:spcPts val="0"/>
              </a:spcAft>
            </a:pPr>
            <a:r>
              <a:rPr sz="900" dirty="0">
                <a:solidFill>
                  <a:srgbClr val="000000"/>
                </a:solidFill>
                <a:latin typeface="IDNLAK+EBGaramond-Medium"/>
                <a:cs typeface="IDNLAK+EBGaramond-Medium"/>
              </a:rPr>
              <a:t>SplitꢀdesignꢀintoꢀcomponentsꢀandꢀHigherꢀorderꢀComponents</a:t>
            </a:r>
          </a:p>
          <a:p>
            <a:pPr marL="0" marR="0">
              <a:lnSpc>
                <a:spcPts val="1157"/>
              </a:lnSpc>
              <a:spcBef>
                <a:spcPts val="0"/>
              </a:spcBef>
              <a:spcAft>
                <a:spcPts val="0"/>
              </a:spcAft>
            </a:pPr>
            <a:r>
              <a:rPr sz="900" dirty="0">
                <a:solidFill>
                  <a:srgbClr val="000000"/>
                </a:solidFill>
                <a:latin typeface="IDNLAK+EBGaramond-Medium"/>
                <a:cs typeface="IDNLAK+EBGaramond-Medium"/>
              </a:rPr>
              <a:t>Defineꢀstructureꢀofꢀtheꢀcomponents</a:t>
            </a:r>
          </a:p>
          <a:p>
            <a:pPr marL="0" marR="0">
              <a:lnSpc>
                <a:spcPts val="1157"/>
              </a:lnSpc>
              <a:spcBef>
                <a:spcPts val="8"/>
              </a:spcBef>
              <a:spcAft>
                <a:spcPts val="0"/>
              </a:spcAft>
            </a:pPr>
            <a:r>
              <a:rPr sz="900" dirty="0">
                <a:solidFill>
                  <a:srgbClr val="000000"/>
                </a:solidFill>
                <a:latin typeface="IDNLAK+EBGaramond-Medium"/>
                <a:cs typeface="IDNLAK+EBGaramond-Medium"/>
              </a:rPr>
              <a:t>Setꢀtheꢀbasicꢀuiꢀcomponentsꢀwithꢀdummyꢀdata</a:t>
            </a:r>
          </a:p>
        </p:txBody>
      </p:sp>
      <p:sp>
        <p:nvSpPr>
          <p:cNvPr id="7" name="object 7"/>
          <p:cNvSpPr txBox="1"/>
          <p:nvPr/>
        </p:nvSpPr>
        <p:spPr>
          <a:xfrm>
            <a:off x="573300" y="1523276"/>
            <a:ext cx="3581972" cy="187032"/>
          </a:xfrm>
          <a:prstGeom prst="rect">
            <a:avLst/>
          </a:prstGeom>
        </p:spPr>
        <p:txBody>
          <a:bodyPr vert="horz" wrap="square" lIns="0" tIns="0" rIns="0" bIns="0" rtlCol="0">
            <a:spAutoFit/>
          </a:bodyPr>
          <a:lstStyle/>
          <a:p>
            <a:pPr marL="0" marR="0">
              <a:lnSpc>
                <a:spcPts val="1172"/>
              </a:lnSpc>
              <a:spcBef>
                <a:spcPts val="0"/>
              </a:spcBef>
              <a:spcAft>
                <a:spcPts val="0"/>
              </a:spcAft>
            </a:pPr>
            <a:r>
              <a:rPr sz="900" b="1" dirty="0">
                <a:solidFill>
                  <a:srgbClr val="0B5394"/>
                </a:solidFill>
                <a:latin typeface="CSBFGQ+EBGaramond-Bold"/>
                <a:cs typeface="CSBFGQ+EBGaramond-Bold"/>
              </a:rPr>
              <a:t>IntegrateꢀtheꢀAPIsꢀtoꢀfrontendꢀtoꢀensureꢀtheꢀdynamicꢀfeatureꢀofꢀwebsite</a:t>
            </a:r>
          </a:p>
        </p:txBody>
      </p:sp>
      <p:sp>
        <p:nvSpPr>
          <p:cNvPr id="8" name="object 8"/>
          <p:cNvSpPr txBox="1"/>
          <p:nvPr/>
        </p:nvSpPr>
        <p:spPr>
          <a:xfrm>
            <a:off x="744750" y="1830710"/>
            <a:ext cx="221437" cy="757865"/>
          </a:xfrm>
          <a:prstGeom prst="rect">
            <a:avLst/>
          </a:prstGeom>
        </p:spPr>
        <p:txBody>
          <a:bodyPr vert="horz" wrap="square" lIns="0" tIns="0" rIns="0" bIns="0" rtlCol="0">
            <a:spAutoFit/>
          </a:bodyPr>
          <a:lstStyle/>
          <a:p>
            <a:pPr marL="0" marR="0">
              <a:lnSpc>
                <a:spcPts val="1005"/>
              </a:lnSpc>
              <a:spcBef>
                <a:spcPts val="0"/>
              </a:spcBef>
              <a:spcAft>
                <a:spcPts val="0"/>
              </a:spcAft>
            </a:pPr>
            <a:r>
              <a:rPr sz="900" dirty="0">
                <a:solidFill>
                  <a:srgbClr val="000000"/>
                </a:solidFill>
                <a:latin typeface="SJNKRS+ArialMT"/>
                <a:cs typeface="SJNKRS+ArialMT"/>
              </a:rPr>
              <a:t>●</a:t>
            </a:r>
          </a:p>
          <a:p>
            <a:pPr marL="0" marR="0">
              <a:lnSpc>
                <a:spcPts val="1005"/>
              </a:lnSpc>
              <a:spcBef>
                <a:spcPts val="160"/>
              </a:spcBef>
              <a:spcAft>
                <a:spcPts val="0"/>
              </a:spcAft>
            </a:pPr>
            <a:r>
              <a:rPr sz="900" dirty="0">
                <a:solidFill>
                  <a:srgbClr val="000000"/>
                </a:solidFill>
                <a:latin typeface="SJNKRS+ArialMT"/>
                <a:cs typeface="SJNKRS+ArialMT"/>
              </a:rPr>
              <a:t>●</a:t>
            </a:r>
          </a:p>
          <a:p>
            <a:pPr marL="0" marR="0">
              <a:lnSpc>
                <a:spcPts val="1005"/>
              </a:lnSpc>
              <a:spcBef>
                <a:spcPts val="110"/>
              </a:spcBef>
              <a:spcAft>
                <a:spcPts val="0"/>
              </a:spcAft>
            </a:pPr>
            <a:r>
              <a:rPr sz="900" dirty="0">
                <a:solidFill>
                  <a:srgbClr val="000000"/>
                </a:solidFill>
                <a:latin typeface="SJNKRS+ArialMT"/>
                <a:cs typeface="SJNKRS+ArialMT"/>
              </a:rPr>
              <a:t>●</a:t>
            </a:r>
          </a:p>
          <a:p>
            <a:pPr marL="0" marR="0">
              <a:lnSpc>
                <a:spcPts val="1005"/>
              </a:lnSpc>
              <a:spcBef>
                <a:spcPts val="160"/>
              </a:spcBef>
              <a:spcAft>
                <a:spcPts val="0"/>
              </a:spcAft>
            </a:pPr>
            <a:r>
              <a:rPr sz="900" dirty="0">
                <a:solidFill>
                  <a:srgbClr val="000000"/>
                </a:solidFill>
                <a:latin typeface="SJNKRS+ArialMT"/>
                <a:cs typeface="SJNKRS+ArialMT"/>
              </a:rPr>
              <a:t>●</a:t>
            </a:r>
          </a:p>
          <a:p>
            <a:pPr marL="0" marR="0">
              <a:lnSpc>
                <a:spcPts val="1005"/>
              </a:lnSpc>
              <a:spcBef>
                <a:spcPts val="160"/>
              </a:spcBef>
              <a:spcAft>
                <a:spcPts val="0"/>
              </a:spcAft>
            </a:pPr>
            <a:r>
              <a:rPr sz="900" dirty="0">
                <a:solidFill>
                  <a:srgbClr val="000000"/>
                </a:solidFill>
                <a:latin typeface="SJNKRS+ArialMT"/>
                <a:cs typeface="SJNKRS+ArialMT"/>
              </a:rPr>
              <a:t>●</a:t>
            </a:r>
          </a:p>
        </p:txBody>
      </p:sp>
      <p:sp>
        <p:nvSpPr>
          <p:cNvPr id="9" name="object 9"/>
          <p:cNvSpPr txBox="1"/>
          <p:nvPr/>
        </p:nvSpPr>
        <p:spPr>
          <a:xfrm>
            <a:off x="1030500" y="1821140"/>
            <a:ext cx="2693060" cy="777160"/>
          </a:xfrm>
          <a:prstGeom prst="rect">
            <a:avLst/>
          </a:prstGeom>
        </p:spPr>
        <p:txBody>
          <a:bodyPr vert="horz" wrap="square" lIns="0" tIns="0" rIns="0" bIns="0" rtlCol="0">
            <a:spAutoFit/>
          </a:bodyPr>
          <a:lstStyle/>
          <a:p>
            <a:pPr marL="0" marR="0">
              <a:lnSpc>
                <a:spcPts val="1157"/>
              </a:lnSpc>
              <a:spcBef>
                <a:spcPts val="0"/>
              </a:spcBef>
              <a:spcAft>
                <a:spcPts val="0"/>
              </a:spcAft>
            </a:pPr>
            <a:r>
              <a:rPr sz="900" dirty="0">
                <a:solidFill>
                  <a:srgbClr val="000000"/>
                </a:solidFill>
                <a:latin typeface="IDNLAK+EBGaramond-Medium"/>
                <a:cs typeface="IDNLAK+EBGaramond-Medium"/>
              </a:rPr>
              <a:t>Pointꢀbaseꢀapiꢀtoꢀtheꢀseversꢀbaseꢀurlꢀ</a:t>
            </a:r>
          </a:p>
          <a:p>
            <a:pPr marL="0" marR="0">
              <a:lnSpc>
                <a:spcPts val="1157"/>
              </a:lnSpc>
              <a:spcBef>
                <a:spcPts val="0"/>
              </a:spcBef>
              <a:spcAft>
                <a:spcPts val="0"/>
              </a:spcAft>
            </a:pPr>
            <a:r>
              <a:rPr sz="900" dirty="0">
                <a:solidFill>
                  <a:srgbClr val="000000"/>
                </a:solidFill>
                <a:latin typeface="IDNLAK+EBGaramond-Medium"/>
                <a:cs typeface="IDNLAK+EBGaramond-Medium"/>
              </a:rPr>
              <a:t>Designꢀapiꢀcallsꢀforꢀeachꢀelementꢀ</a:t>
            </a:r>
          </a:p>
          <a:p>
            <a:pPr marL="0" marR="0">
              <a:lnSpc>
                <a:spcPts val="1157"/>
              </a:lnSpc>
              <a:spcBef>
                <a:spcPts val="8"/>
              </a:spcBef>
              <a:spcAft>
                <a:spcPts val="0"/>
              </a:spcAft>
            </a:pPr>
            <a:r>
              <a:rPr sz="900" dirty="0">
                <a:solidFill>
                  <a:srgbClr val="000000"/>
                </a:solidFill>
                <a:latin typeface="IDNLAK+EBGaramond-Medium"/>
                <a:cs typeface="IDNLAK+EBGaramond-Medium"/>
              </a:rPr>
              <a:t>Handleꢀerrorsꢀinꢀtheꢀoutput</a:t>
            </a:r>
          </a:p>
          <a:p>
            <a:pPr marL="0" marR="0">
              <a:lnSpc>
                <a:spcPts val="1157"/>
              </a:lnSpc>
              <a:spcBef>
                <a:spcPts val="8"/>
              </a:spcBef>
              <a:spcAft>
                <a:spcPts val="0"/>
              </a:spcAft>
            </a:pPr>
            <a:r>
              <a:rPr sz="900" dirty="0">
                <a:solidFill>
                  <a:srgbClr val="000000"/>
                </a:solidFill>
                <a:latin typeface="IDNLAK+EBGaramond-Medium"/>
                <a:cs typeface="IDNLAK+EBGaramond-Medium"/>
              </a:rPr>
              <a:t>Renderꢀoutputꢀofꢀapisꢀtoꢀdifferentꢀlowꢀlevelꢀcomponents</a:t>
            </a:r>
          </a:p>
          <a:p>
            <a:pPr marL="0" marR="0">
              <a:lnSpc>
                <a:spcPts val="1157"/>
              </a:lnSpc>
              <a:spcBef>
                <a:spcPts val="0"/>
              </a:spcBef>
              <a:spcAft>
                <a:spcPts val="0"/>
              </a:spcAft>
            </a:pPr>
            <a:r>
              <a:rPr sz="900" dirty="0">
                <a:solidFill>
                  <a:srgbClr val="000000"/>
                </a:solidFill>
                <a:latin typeface="IDNLAK+EBGaramond-Medium"/>
                <a:cs typeface="IDNLAK+EBGaramond-Medium"/>
              </a:rPr>
              <a:t>Secureꢀcontentꢀofꢀpostꢀapisx</a:t>
            </a:r>
          </a:p>
        </p:txBody>
      </p:sp>
      <p:sp>
        <p:nvSpPr>
          <p:cNvPr id="10" name="object 10"/>
          <p:cNvSpPr txBox="1"/>
          <p:nvPr/>
        </p:nvSpPr>
        <p:spPr>
          <a:xfrm>
            <a:off x="537187" y="2682362"/>
            <a:ext cx="1748942" cy="302869"/>
          </a:xfrm>
          <a:prstGeom prst="rect">
            <a:avLst/>
          </a:prstGeom>
        </p:spPr>
        <p:txBody>
          <a:bodyPr vert="horz" wrap="square" lIns="0" tIns="0" rIns="0" bIns="0" rtlCol="0">
            <a:spAutoFit/>
          </a:bodyPr>
          <a:lstStyle/>
          <a:p>
            <a:pPr marL="0" marR="0">
              <a:lnSpc>
                <a:spcPts val="2084"/>
              </a:lnSpc>
              <a:spcBef>
                <a:spcPts val="0"/>
              </a:spcBef>
              <a:spcAft>
                <a:spcPts val="0"/>
              </a:spcAft>
            </a:pPr>
            <a:r>
              <a:rPr sz="1600" b="1" dirty="0">
                <a:solidFill>
                  <a:srgbClr val="0B5394"/>
                </a:solidFill>
                <a:latin typeface="CSBFGQ+EBGaramond-Bold"/>
                <a:cs typeface="CSBFGQ+EBGaramond-Bold"/>
              </a:rPr>
              <a:t>EvaluationꢀMetric:</a:t>
            </a:r>
          </a:p>
        </p:txBody>
      </p:sp>
      <p:sp>
        <p:nvSpPr>
          <p:cNvPr id="11" name="object 11"/>
          <p:cNvSpPr txBox="1"/>
          <p:nvPr/>
        </p:nvSpPr>
        <p:spPr>
          <a:xfrm>
            <a:off x="676899" y="2975374"/>
            <a:ext cx="3020618" cy="266750"/>
          </a:xfrm>
          <a:prstGeom prst="rect">
            <a:avLst/>
          </a:prstGeom>
        </p:spPr>
        <p:txBody>
          <a:bodyPr vert="horz" wrap="square" lIns="0" tIns="0" rIns="0" bIns="0" rtlCol="0">
            <a:spAutoFit/>
          </a:bodyPr>
          <a:lstStyle/>
          <a:p>
            <a:pPr marL="0" marR="0">
              <a:lnSpc>
                <a:spcPts val="1800"/>
              </a:lnSpc>
              <a:spcBef>
                <a:spcPts val="0"/>
              </a:spcBef>
              <a:spcAft>
                <a:spcPts val="0"/>
              </a:spcAft>
            </a:pPr>
            <a:r>
              <a:rPr sz="1400" dirty="0">
                <a:solidFill>
                  <a:srgbClr val="000000"/>
                </a:solidFill>
                <a:latin typeface="SJNKRS+ArialMT"/>
                <a:cs typeface="SJNKRS+ArialMT"/>
              </a:rPr>
              <a:t>●</a:t>
            </a:r>
            <a:r>
              <a:rPr sz="1400" spc="1303" dirty="0">
                <a:solidFill>
                  <a:srgbClr val="000000"/>
                </a:solidFill>
                <a:latin typeface="Times New Roman"/>
                <a:cs typeface="Times New Roman"/>
              </a:rPr>
              <a:t> </a:t>
            </a:r>
            <a:r>
              <a:rPr sz="1400" dirty="0">
                <a:solidFill>
                  <a:srgbClr val="000000"/>
                </a:solidFill>
                <a:latin typeface="IDNLAK+EBGaramond-Medium"/>
                <a:cs typeface="IDNLAK+EBGaramond-Medium"/>
              </a:rPr>
              <a:t>100%ꢀCompletionꢀofꢀtheꢀaboveꢀtasks</a:t>
            </a:r>
          </a:p>
        </p:txBody>
      </p:sp>
      <p:sp>
        <p:nvSpPr>
          <p:cNvPr id="12" name="object 12"/>
          <p:cNvSpPr txBox="1"/>
          <p:nvPr/>
        </p:nvSpPr>
        <p:spPr>
          <a:xfrm>
            <a:off x="638230" y="3595836"/>
            <a:ext cx="1717306" cy="247015"/>
          </a:xfrm>
          <a:prstGeom prst="rect">
            <a:avLst/>
          </a:prstGeom>
        </p:spPr>
        <p:txBody>
          <a:bodyPr vert="horz" wrap="square" lIns="0" tIns="0" rIns="0" bIns="0" rtlCol="0">
            <a:spAutoFit/>
          </a:bodyPr>
          <a:lstStyle/>
          <a:p>
            <a:pPr marL="0" marR="0">
              <a:lnSpc>
                <a:spcPts val="1645"/>
              </a:lnSpc>
              <a:spcBef>
                <a:spcPts val="0"/>
              </a:spcBef>
              <a:spcAft>
                <a:spcPts val="0"/>
              </a:spcAft>
            </a:pPr>
            <a:r>
              <a:rPr sz="1400" b="1" dirty="0">
                <a:solidFill>
                  <a:srgbClr val="C88C32"/>
                </a:solidFill>
                <a:latin typeface="CHCNIJ+PublicSans-Bold"/>
                <a:cs typeface="CHCNIJ+PublicSans-Bold"/>
              </a:rPr>
              <a:t>Learning Outcome</a:t>
            </a:r>
          </a:p>
        </p:txBody>
      </p:sp>
      <p:sp>
        <p:nvSpPr>
          <p:cNvPr id="13" name="object 13"/>
          <p:cNvSpPr txBox="1"/>
          <p:nvPr/>
        </p:nvSpPr>
        <p:spPr>
          <a:xfrm>
            <a:off x="733300" y="3999601"/>
            <a:ext cx="206424" cy="800429"/>
          </a:xfrm>
          <a:prstGeom prst="rect">
            <a:avLst/>
          </a:prstGeom>
        </p:spPr>
        <p:txBody>
          <a:bodyPr vert="horz" wrap="square" lIns="0" tIns="0" rIns="0" bIns="0" rtlCol="0">
            <a:spAutoFit/>
          </a:bodyPr>
          <a:lstStyle/>
          <a:p>
            <a:pPr marL="0" marR="0">
              <a:lnSpc>
                <a:spcPts val="1340"/>
              </a:lnSpc>
              <a:spcBef>
                <a:spcPts val="0"/>
              </a:spcBef>
              <a:spcAft>
                <a:spcPts val="0"/>
              </a:spcAft>
            </a:pPr>
            <a:r>
              <a:rPr sz="1200" dirty="0">
                <a:solidFill>
                  <a:srgbClr val="000000"/>
                </a:solidFill>
                <a:latin typeface="SJNKRS+ArialMT"/>
                <a:cs typeface="SJNKRS+ArialMT"/>
              </a:rPr>
              <a:t>▪</a:t>
            </a:r>
          </a:p>
          <a:p>
            <a:pPr marL="0" marR="0">
              <a:lnSpc>
                <a:spcPts val="1340"/>
              </a:lnSpc>
              <a:spcBef>
                <a:spcPts val="263"/>
              </a:spcBef>
              <a:spcAft>
                <a:spcPts val="0"/>
              </a:spcAft>
            </a:pPr>
            <a:r>
              <a:rPr sz="1200" dirty="0">
                <a:solidFill>
                  <a:srgbClr val="000000"/>
                </a:solidFill>
                <a:latin typeface="SJNKRS+ArialMT"/>
                <a:cs typeface="SJNKRS+ArialMT"/>
              </a:rPr>
              <a:t>▪</a:t>
            </a:r>
          </a:p>
          <a:p>
            <a:pPr marL="0" marR="0">
              <a:lnSpc>
                <a:spcPts val="1340"/>
              </a:lnSpc>
              <a:spcBef>
                <a:spcPts val="213"/>
              </a:spcBef>
              <a:spcAft>
                <a:spcPts val="0"/>
              </a:spcAft>
            </a:pPr>
            <a:r>
              <a:rPr sz="1200" dirty="0">
                <a:solidFill>
                  <a:srgbClr val="000000"/>
                </a:solidFill>
                <a:latin typeface="SJNKRS+ArialMT"/>
                <a:cs typeface="SJNKRS+ArialMT"/>
              </a:rPr>
              <a:t>▪</a:t>
            </a:r>
          </a:p>
          <a:p>
            <a:pPr marL="0" marR="0">
              <a:lnSpc>
                <a:spcPts val="1340"/>
              </a:lnSpc>
              <a:spcBef>
                <a:spcPts val="263"/>
              </a:spcBef>
              <a:spcAft>
                <a:spcPts val="0"/>
              </a:spcAft>
            </a:pPr>
            <a:r>
              <a:rPr sz="1200" dirty="0">
                <a:solidFill>
                  <a:srgbClr val="000000"/>
                </a:solidFill>
                <a:latin typeface="SJNKRS+ArialMT"/>
                <a:cs typeface="SJNKRS+ArialMT"/>
              </a:rPr>
              <a:t>▪</a:t>
            </a:r>
          </a:p>
        </p:txBody>
      </p:sp>
      <p:sp>
        <p:nvSpPr>
          <p:cNvPr id="14" name="object 14"/>
          <p:cNvSpPr txBox="1"/>
          <p:nvPr/>
        </p:nvSpPr>
        <p:spPr>
          <a:xfrm>
            <a:off x="1038100" y="3986841"/>
            <a:ext cx="3270351" cy="826156"/>
          </a:xfrm>
          <a:prstGeom prst="rect">
            <a:avLst/>
          </a:prstGeom>
        </p:spPr>
        <p:txBody>
          <a:bodyPr vert="horz" wrap="square" lIns="0" tIns="0" rIns="0" bIns="0" rtlCol="0">
            <a:spAutoFit/>
          </a:bodyPr>
          <a:lstStyle/>
          <a:p>
            <a:pPr marL="0" marR="0">
              <a:lnSpc>
                <a:spcPts val="1543"/>
              </a:lnSpc>
              <a:spcBef>
                <a:spcPts val="0"/>
              </a:spcBef>
              <a:spcAft>
                <a:spcPts val="0"/>
              </a:spcAft>
            </a:pPr>
            <a:r>
              <a:rPr sz="1200" dirty="0">
                <a:solidFill>
                  <a:srgbClr val="000000"/>
                </a:solidFill>
                <a:latin typeface="IDNLAK+EBGaramond-Medium"/>
                <a:cs typeface="IDNLAK+EBGaramond-Medium"/>
              </a:rPr>
              <a:t>DevelopingꢀcomplicatedꢀUIꢀusingꢀreactꢀcomponents</a:t>
            </a:r>
          </a:p>
          <a:p>
            <a:pPr marL="0" marR="0">
              <a:lnSpc>
                <a:spcPts val="1543"/>
              </a:lnSpc>
              <a:spcBef>
                <a:spcPts val="60"/>
              </a:spcBef>
              <a:spcAft>
                <a:spcPts val="0"/>
              </a:spcAft>
            </a:pPr>
            <a:r>
              <a:rPr sz="1200" dirty="0">
                <a:solidFill>
                  <a:srgbClr val="000000"/>
                </a:solidFill>
                <a:latin typeface="IDNLAK+EBGaramond-Medium"/>
                <a:cs typeface="IDNLAK+EBGaramond-Medium"/>
              </a:rPr>
              <a:t>Usingꢀpropsꢀdrillingꢀandꢀcontextꢀtoꢀpassꢀvariables</a:t>
            </a:r>
          </a:p>
          <a:p>
            <a:pPr marL="0" marR="0">
              <a:lnSpc>
                <a:spcPts val="1543"/>
              </a:lnSpc>
              <a:spcBef>
                <a:spcPts val="60"/>
              </a:spcBef>
              <a:spcAft>
                <a:spcPts val="0"/>
              </a:spcAft>
            </a:pPr>
            <a:r>
              <a:rPr sz="1200" dirty="0">
                <a:solidFill>
                  <a:srgbClr val="000000"/>
                </a:solidFill>
                <a:latin typeface="IDNLAK+EBGaramond-Medium"/>
                <a:cs typeface="IDNLAK+EBGaramond-Medium"/>
              </a:rPr>
              <a:t>Gettingꢀfamiliarꢀwithꢀdifferentꢀtypeꢀofꢀapiꢀcalls</a:t>
            </a:r>
          </a:p>
          <a:p>
            <a:pPr marL="0" marR="0">
              <a:lnSpc>
                <a:spcPts val="1543"/>
              </a:lnSpc>
              <a:spcBef>
                <a:spcPts val="10"/>
              </a:spcBef>
              <a:spcAft>
                <a:spcPts val="0"/>
              </a:spcAft>
            </a:pPr>
            <a:r>
              <a:rPr sz="1200" dirty="0">
                <a:solidFill>
                  <a:srgbClr val="000000"/>
                </a:solidFill>
                <a:latin typeface="IDNLAK+EBGaramond-Medium"/>
                <a:cs typeface="IDNLAK+EBGaramond-Medium"/>
              </a:rPr>
              <a:t>Handlingꢀdifferentꢀinputꢀdata</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9144000" cy="5143500"/>
          </a:xfrm>
          <a:prstGeom prst="rect">
            <a:avLst/>
          </a:prstGeom>
          <a:blipFill>
            <a:blip r:embed="rId2" cstate="print"/>
            <a:stretch>
              <a:fillRect/>
            </a:stretch>
          </a:blipFill>
        </p:spPr>
        <p:txBody>
          <a:bodyPr wrap="square" lIns="0" tIns="0" rIns="0" bIns="0" rtlCol="0">
            <a:spAutoFit/>
          </a:bodyPr>
          <a:lstStyle/>
          <a:p>
            <a:endParaRPr/>
          </a:p>
        </p:txBody>
      </p:sp>
      <p:sp>
        <p:nvSpPr>
          <p:cNvPr id="3" name="object 3"/>
          <p:cNvSpPr txBox="1"/>
          <p:nvPr/>
        </p:nvSpPr>
        <p:spPr>
          <a:xfrm>
            <a:off x="537204" y="264756"/>
            <a:ext cx="2309241" cy="335965"/>
          </a:xfrm>
          <a:prstGeom prst="rect">
            <a:avLst/>
          </a:prstGeom>
        </p:spPr>
        <p:txBody>
          <a:bodyPr vert="horz" wrap="square" lIns="0" tIns="0" rIns="0" bIns="0" rtlCol="0">
            <a:spAutoFit/>
          </a:bodyPr>
          <a:lstStyle/>
          <a:p>
            <a:pPr marL="0" marR="0">
              <a:lnSpc>
                <a:spcPts val="2345"/>
              </a:lnSpc>
              <a:spcBef>
                <a:spcPts val="0"/>
              </a:spcBef>
              <a:spcAft>
                <a:spcPts val="0"/>
              </a:spcAft>
            </a:pPr>
            <a:r>
              <a:rPr sz="1800" b="1" dirty="0">
                <a:solidFill>
                  <a:srgbClr val="223669"/>
                </a:solidFill>
                <a:latin typeface="CSBFGQ+EBGaramond-Bold"/>
                <a:cs typeface="CSBFGQ+EBGaramond-Bold"/>
              </a:rPr>
              <a:t>Step-WiseꢀDescription</a:t>
            </a:r>
          </a:p>
        </p:txBody>
      </p:sp>
      <p:sp>
        <p:nvSpPr>
          <p:cNvPr id="5" name="TextBox 4"/>
          <p:cNvSpPr txBox="1"/>
          <p:nvPr/>
        </p:nvSpPr>
        <p:spPr>
          <a:xfrm>
            <a:off x="609600" y="819150"/>
            <a:ext cx="6324600" cy="3416320"/>
          </a:xfrm>
          <a:prstGeom prst="rect">
            <a:avLst/>
          </a:prstGeom>
          <a:noFill/>
        </p:spPr>
        <p:txBody>
          <a:bodyPr wrap="square" rtlCol="0">
            <a:spAutoFit/>
          </a:bodyPr>
          <a:lstStyle/>
          <a:p>
            <a:pPr marL="342900" indent="-342900">
              <a:buFont typeface="+mj-lt"/>
              <a:buAutoNum type="arabicPeriod"/>
            </a:pPr>
            <a:r>
              <a:rPr lang="en-US" dirty="0"/>
              <a:t>Setup React Project</a:t>
            </a:r>
          </a:p>
          <a:p>
            <a:pPr marL="342900" indent="-342900">
              <a:buFont typeface="+mj-lt"/>
              <a:buAutoNum type="arabicPeriod"/>
            </a:pPr>
            <a:r>
              <a:rPr lang="en-US" dirty="0"/>
              <a:t>Create Component Structure</a:t>
            </a:r>
          </a:p>
          <a:p>
            <a:pPr marL="342900" indent="-342900">
              <a:buFont typeface="+mj-lt"/>
              <a:buAutoNum type="arabicPeriod"/>
            </a:pPr>
            <a:r>
              <a:rPr lang="en-US" dirty="0"/>
              <a:t>Create Base Components</a:t>
            </a:r>
          </a:p>
          <a:p>
            <a:pPr marL="342900" indent="-342900">
              <a:buFont typeface="+mj-lt"/>
              <a:buAutoNum type="arabicPeriod"/>
            </a:pPr>
            <a:r>
              <a:rPr lang="en-US" dirty="0"/>
              <a:t>Higher Order Components (HOCs)</a:t>
            </a:r>
          </a:p>
          <a:p>
            <a:pPr marL="342900" indent="-342900">
              <a:buFont typeface="+mj-lt"/>
              <a:buAutoNum type="arabicPeriod"/>
            </a:pPr>
            <a:r>
              <a:rPr lang="en-US" dirty="0"/>
              <a:t>Define Component Structure</a:t>
            </a:r>
          </a:p>
          <a:p>
            <a:pPr marL="342900" indent="-342900">
              <a:buFont typeface="+mj-lt"/>
              <a:buAutoNum type="arabicPeriod"/>
            </a:pPr>
            <a:r>
              <a:rPr lang="en-US" dirty="0"/>
              <a:t>Set Up Routing </a:t>
            </a:r>
          </a:p>
          <a:p>
            <a:pPr marL="342900" indent="-342900">
              <a:buFont typeface="+mj-lt"/>
              <a:buAutoNum type="arabicPeriod"/>
            </a:pPr>
            <a:r>
              <a:rPr lang="en-US" dirty="0"/>
              <a:t>Implement UI Components</a:t>
            </a:r>
          </a:p>
          <a:p>
            <a:pPr marL="342900" indent="-342900">
              <a:buFont typeface="+mj-lt"/>
              <a:buAutoNum type="arabicPeriod"/>
            </a:pPr>
            <a:r>
              <a:rPr lang="en-US" dirty="0"/>
              <a:t>Dummy Data Integration</a:t>
            </a:r>
          </a:p>
          <a:p>
            <a:pPr marL="342900" indent="-342900">
              <a:buFont typeface="+mj-lt"/>
              <a:buAutoNum type="arabicPeriod"/>
            </a:pPr>
            <a:r>
              <a:rPr lang="en-US" dirty="0"/>
              <a:t>Test and Debug</a:t>
            </a:r>
          </a:p>
          <a:p>
            <a:pPr marL="342900" indent="-342900">
              <a:buFont typeface="+mj-lt"/>
              <a:buAutoNum type="arabicPeriod"/>
            </a:pPr>
            <a:r>
              <a:rPr lang="en-US" dirty="0"/>
              <a:t>Refine and Optimize</a:t>
            </a:r>
          </a:p>
          <a:p>
            <a:pPr marL="342900" indent="-342900">
              <a:buFont typeface="+mj-lt"/>
              <a:buAutoNum type="arabicPeriod"/>
            </a:pPr>
            <a:r>
              <a:rPr lang="en-US" dirty="0"/>
              <a:t>Documentation</a:t>
            </a:r>
          </a:p>
          <a:p>
            <a:pPr marL="342900" indent="-342900">
              <a:buFont typeface="+mj-lt"/>
              <a:buAutoNum type="arabicPeriod"/>
            </a:pPr>
            <a:r>
              <a:rPr lang="en-US" dirty="0"/>
              <a:t>Version Control</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9144000" cy="5143500"/>
          </a:xfrm>
          <a:prstGeom prst="rect">
            <a:avLst/>
          </a:prstGeom>
          <a:blipFill>
            <a:blip r:embed="rId2" cstate="print"/>
            <a:stretch>
              <a:fillRect/>
            </a:stretch>
          </a:blipFill>
        </p:spPr>
        <p:txBody>
          <a:bodyPr wrap="square" lIns="0" tIns="0" rIns="0" bIns="0" rtlCol="0">
            <a:spAutoFit/>
          </a:bodyPr>
          <a:lstStyle/>
          <a:p>
            <a:endParaRPr/>
          </a:p>
        </p:txBody>
      </p:sp>
      <p:sp>
        <p:nvSpPr>
          <p:cNvPr id="3" name="object 3"/>
          <p:cNvSpPr txBox="1"/>
          <p:nvPr/>
        </p:nvSpPr>
        <p:spPr>
          <a:xfrm>
            <a:off x="537204" y="264756"/>
            <a:ext cx="2309241" cy="284565"/>
          </a:xfrm>
          <a:prstGeom prst="rect">
            <a:avLst/>
          </a:prstGeom>
        </p:spPr>
        <p:txBody>
          <a:bodyPr vert="horz" wrap="square" lIns="0" tIns="0" rIns="0" bIns="0" rtlCol="0">
            <a:spAutoFit/>
          </a:bodyPr>
          <a:lstStyle/>
          <a:p>
            <a:pPr marL="0" marR="0">
              <a:lnSpc>
                <a:spcPts val="2345"/>
              </a:lnSpc>
              <a:spcBef>
                <a:spcPts val="0"/>
              </a:spcBef>
              <a:spcAft>
                <a:spcPts val="0"/>
              </a:spcAft>
            </a:pPr>
            <a:r>
              <a:rPr lang="en-US" sz="1800" b="1" dirty="0">
                <a:solidFill>
                  <a:srgbClr val="223669"/>
                </a:solidFill>
                <a:latin typeface="CSBFGQ+EBGaramond-Bold"/>
                <a:cs typeface="CSBFGQ+EBGaramond-Bold"/>
              </a:rPr>
              <a:t>Summary of the Task</a:t>
            </a:r>
            <a:endParaRPr sz="1800" b="1" dirty="0">
              <a:solidFill>
                <a:srgbClr val="223669"/>
              </a:solidFill>
              <a:latin typeface="CSBFGQ+EBGaramond-Bold"/>
              <a:cs typeface="CSBFGQ+EBGaramond-Bold"/>
            </a:endParaRPr>
          </a:p>
        </p:txBody>
      </p:sp>
      <p:sp>
        <p:nvSpPr>
          <p:cNvPr id="5" name="TextBox 4"/>
          <p:cNvSpPr txBox="1"/>
          <p:nvPr/>
        </p:nvSpPr>
        <p:spPr>
          <a:xfrm>
            <a:off x="609600" y="819150"/>
            <a:ext cx="7543800" cy="2031325"/>
          </a:xfrm>
          <a:prstGeom prst="rect">
            <a:avLst/>
          </a:prstGeom>
          <a:noFill/>
        </p:spPr>
        <p:txBody>
          <a:bodyPr wrap="square" rtlCol="0">
            <a:spAutoFit/>
          </a:bodyPr>
          <a:lstStyle/>
          <a:p>
            <a:pPr marL="342900" indent="-342900" algn="just"/>
            <a:r>
              <a:rPr lang="en-US" dirty="0"/>
              <a:t>		The task involves setting up a React project by creating a well defined component structure, including base components and Higher Order Components (HOCs). It requires defining the overall component structure, implementing routing, designing UI components, integrating dummy data, testing and debugging the application, refining and optimizing the code, and documenting the project. Additionally, version control is essential to manage changes effectively throughout the development process.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9144000" cy="5143500"/>
          </a:xfrm>
          <a:prstGeom prst="rect">
            <a:avLst/>
          </a:prstGeom>
          <a:blipFill>
            <a:blip r:embed="rId2" cstate="print"/>
            <a:stretch>
              <a:fillRect/>
            </a:stretch>
          </a:blipFill>
        </p:spPr>
        <p:txBody>
          <a:bodyPr wrap="square" lIns="0" tIns="0" rIns="0" bIns="0" rtlCol="0">
            <a:spAutoFit/>
          </a:bodyPr>
          <a:lstStyle/>
          <a:p>
            <a:endParaRPr/>
          </a:p>
        </p:txBody>
      </p:sp>
      <p:sp>
        <p:nvSpPr>
          <p:cNvPr id="3" name="object 3"/>
          <p:cNvSpPr txBox="1"/>
          <p:nvPr/>
        </p:nvSpPr>
        <p:spPr>
          <a:xfrm>
            <a:off x="284724" y="192514"/>
            <a:ext cx="2988868" cy="435254"/>
          </a:xfrm>
          <a:prstGeom prst="rect">
            <a:avLst/>
          </a:prstGeom>
        </p:spPr>
        <p:txBody>
          <a:bodyPr vert="horz" wrap="square" lIns="0" tIns="0" rIns="0" bIns="0" rtlCol="0">
            <a:spAutoFit/>
          </a:bodyPr>
          <a:lstStyle/>
          <a:p>
            <a:pPr marL="0" marR="0">
              <a:lnSpc>
                <a:spcPts val="3127"/>
              </a:lnSpc>
              <a:spcBef>
                <a:spcPts val="0"/>
              </a:spcBef>
              <a:spcAft>
                <a:spcPts val="0"/>
              </a:spcAft>
            </a:pPr>
            <a:r>
              <a:rPr sz="2400" b="1" dirty="0">
                <a:solidFill>
                  <a:srgbClr val="C88C32"/>
                </a:solidFill>
                <a:latin typeface="CSBFGQ+EBGaramond-Bold"/>
                <a:cs typeface="CSBFGQ+EBGaramond-Bold"/>
              </a:rPr>
              <a:t>AssessmentꢀParameter</a:t>
            </a:r>
          </a:p>
        </p:txBody>
      </p:sp>
      <p:sp>
        <p:nvSpPr>
          <p:cNvPr id="4" name="object 4"/>
          <p:cNvSpPr txBox="1"/>
          <p:nvPr/>
        </p:nvSpPr>
        <p:spPr>
          <a:xfrm>
            <a:off x="1073672" y="961898"/>
            <a:ext cx="1542414" cy="352297"/>
          </a:xfrm>
          <a:prstGeom prst="rect">
            <a:avLst/>
          </a:prstGeom>
        </p:spPr>
        <p:txBody>
          <a:bodyPr vert="horz" wrap="square" lIns="0" tIns="0" rIns="0" bIns="0" rtlCol="0">
            <a:spAutoFit/>
          </a:bodyPr>
          <a:lstStyle/>
          <a:p>
            <a:pPr marL="0" marR="0">
              <a:lnSpc>
                <a:spcPts val="1273"/>
              </a:lnSpc>
              <a:spcBef>
                <a:spcPts val="0"/>
              </a:spcBef>
              <a:spcAft>
                <a:spcPts val="0"/>
              </a:spcAft>
            </a:pPr>
            <a:r>
              <a:rPr sz="1000" dirty="0">
                <a:solidFill>
                  <a:srgbClr val="000000"/>
                </a:solidFill>
                <a:latin typeface="LNEEUU+EBGaramond-Regular"/>
                <a:cs typeface="LNEEUU+EBGaramond-Regular"/>
              </a:rPr>
              <a:t>SetupꢀProjectꢀforꢀCalculatorꢀ</a:t>
            </a:r>
          </a:p>
          <a:p>
            <a:pPr marL="1023937" marR="0">
              <a:lnSpc>
                <a:spcPts val="1200"/>
              </a:lnSpc>
              <a:spcBef>
                <a:spcPts val="0"/>
              </a:spcBef>
              <a:spcAft>
                <a:spcPts val="0"/>
              </a:spcAft>
            </a:pPr>
            <a:r>
              <a:rPr sz="1000" dirty="0">
                <a:solidFill>
                  <a:srgbClr val="000000"/>
                </a:solidFill>
                <a:latin typeface="LNEEUU+EBGaramond-Regular"/>
                <a:cs typeface="LNEEUU+EBGaramond-Regular"/>
              </a:rPr>
              <a:t>project</a:t>
            </a:r>
          </a:p>
        </p:txBody>
      </p:sp>
      <p:sp>
        <p:nvSpPr>
          <p:cNvPr id="5" name="object 5"/>
          <p:cNvSpPr txBox="1"/>
          <p:nvPr/>
        </p:nvSpPr>
        <p:spPr>
          <a:xfrm>
            <a:off x="6706940" y="961898"/>
            <a:ext cx="1537842" cy="352297"/>
          </a:xfrm>
          <a:prstGeom prst="rect">
            <a:avLst/>
          </a:prstGeom>
        </p:spPr>
        <p:txBody>
          <a:bodyPr vert="horz" wrap="square" lIns="0" tIns="0" rIns="0" bIns="0" rtlCol="0">
            <a:spAutoFit/>
          </a:bodyPr>
          <a:lstStyle/>
          <a:p>
            <a:pPr marL="0" marR="0">
              <a:lnSpc>
                <a:spcPts val="1273"/>
              </a:lnSpc>
              <a:spcBef>
                <a:spcPts val="0"/>
              </a:spcBef>
              <a:spcAft>
                <a:spcPts val="0"/>
              </a:spcAft>
            </a:pPr>
            <a:r>
              <a:rPr sz="1000" dirty="0">
                <a:solidFill>
                  <a:srgbClr val="000000"/>
                </a:solidFill>
                <a:latin typeface="LNEEUU+EBGaramond-Regular"/>
                <a:cs typeface="LNEEUU+EBGaramond-Regular"/>
              </a:rPr>
              <a:t>Setupꢀbasicꢀstructureꢀofꢀtext-</a:t>
            </a:r>
          </a:p>
          <a:p>
            <a:pPr marL="0" marR="0">
              <a:lnSpc>
                <a:spcPts val="1200"/>
              </a:lnSpc>
              <a:spcBef>
                <a:spcPts val="0"/>
              </a:spcBef>
              <a:spcAft>
                <a:spcPts val="0"/>
              </a:spcAft>
            </a:pPr>
            <a:r>
              <a:rPr sz="1000" dirty="0">
                <a:solidFill>
                  <a:srgbClr val="000000"/>
                </a:solidFill>
                <a:latin typeface="LNEEUU+EBGaramond-Regular"/>
                <a:cs typeface="LNEEUU+EBGaramond-Regular"/>
              </a:rPr>
              <a:t>editorꢀproject</a:t>
            </a:r>
          </a:p>
        </p:txBody>
      </p:sp>
      <p:sp>
        <p:nvSpPr>
          <p:cNvPr id="6" name="object 6"/>
          <p:cNvSpPr txBox="1"/>
          <p:nvPr/>
        </p:nvSpPr>
        <p:spPr>
          <a:xfrm>
            <a:off x="565025" y="2189413"/>
            <a:ext cx="1869185" cy="352298"/>
          </a:xfrm>
          <a:prstGeom prst="rect">
            <a:avLst/>
          </a:prstGeom>
        </p:spPr>
        <p:txBody>
          <a:bodyPr vert="horz" wrap="square" lIns="0" tIns="0" rIns="0" bIns="0" rtlCol="0">
            <a:spAutoFit/>
          </a:bodyPr>
          <a:lstStyle/>
          <a:p>
            <a:pPr marL="0" marR="0">
              <a:lnSpc>
                <a:spcPts val="1273"/>
              </a:lnSpc>
              <a:spcBef>
                <a:spcPts val="0"/>
              </a:spcBef>
              <a:spcAft>
                <a:spcPts val="0"/>
              </a:spcAft>
            </a:pPr>
            <a:r>
              <a:rPr sz="1000" dirty="0">
                <a:solidFill>
                  <a:srgbClr val="000000"/>
                </a:solidFill>
                <a:latin typeface="LNEEUU+EBGaramond-Regular"/>
                <a:cs typeface="LNEEUU+EBGaramond-Regular"/>
              </a:rPr>
              <a:t>Createꢀaꢀmainꢀcomponentꢀwithꢀtheꢀ</a:t>
            </a:r>
          </a:p>
          <a:p>
            <a:pPr marL="330200" marR="0">
              <a:lnSpc>
                <a:spcPts val="1200"/>
              </a:lnSpc>
              <a:spcBef>
                <a:spcPts val="0"/>
              </a:spcBef>
              <a:spcAft>
                <a:spcPts val="0"/>
              </a:spcAft>
            </a:pPr>
            <a:r>
              <a:rPr sz="1000" dirty="0">
                <a:solidFill>
                  <a:srgbClr val="000000"/>
                </a:solidFill>
                <a:latin typeface="LNEEUU+EBGaramond-Regular"/>
                <a:cs typeface="LNEEUU+EBGaramond-Regular"/>
              </a:rPr>
              <a:t>outerꢀstructureꢀofꢀcalculator</a:t>
            </a:r>
          </a:p>
        </p:txBody>
      </p:sp>
      <p:sp>
        <p:nvSpPr>
          <p:cNvPr id="7" name="object 7"/>
          <p:cNvSpPr txBox="1"/>
          <p:nvPr/>
        </p:nvSpPr>
        <p:spPr>
          <a:xfrm>
            <a:off x="6878577" y="2189404"/>
            <a:ext cx="1612900" cy="352298"/>
          </a:xfrm>
          <a:prstGeom prst="rect">
            <a:avLst/>
          </a:prstGeom>
        </p:spPr>
        <p:txBody>
          <a:bodyPr vert="horz" wrap="square" lIns="0" tIns="0" rIns="0" bIns="0" rtlCol="0">
            <a:spAutoFit/>
          </a:bodyPr>
          <a:lstStyle/>
          <a:p>
            <a:pPr marL="0" marR="0">
              <a:lnSpc>
                <a:spcPts val="1273"/>
              </a:lnSpc>
              <a:spcBef>
                <a:spcPts val="0"/>
              </a:spcBef>
              <a:spcAft>
                <a:spcPts val="0"/>
              </a:spcAft>
            </a:pPr>
            <a:r>
              <a:rPr sz="1000" dirty="0">
                <a:solidFill>
                  <a:srgbClr val="000000"/>
                </a:solidFill>
                <a:latin typeface="LNEEUU+EBGaramond-Regular"/>
                <a:cs typeface="LNEEUU+EBGaramond-Regular"/>
              </a:rPr>
              <a:t>Createꢀmainꢀcomponentꢀwithꢀ</a:t>
            </a:r>
          </a:p>
          <a:p>
            <a:pPr marL="0" marR="0">
              <a:lnSpc>
                <a:spcPts val="1200"/>
              </a:lnSpc>
              <a:spcBef>
                <a:spcPts val="0"/>
              </a:spcBef>
              <a:spcAft>
                <a:spcPts val="0"/>
              </a:spcAft>
            </a:pPr>
            <a:r>
              <a:rPr sz="1000" dirty="0">
                <a:solidFill>
                  <a:srgbClr val="000000"/>
                </a:solidFill>
                <a:latin typeface="LNEEUU+EBGaramond-Regular"/>
                <a:cs typeface="LNEEUU+EBGaramond-Regular"/>
              </a:rPr>
              <a:t>allꢀfeatureꢀbuttons</a:t>
            </a:r>
          </a:p>
        </p:txBody>
      </p:sp>
      <p:sp>
        <p:nvSpPr>
          <p:cNvPr id="8" name="object 8"/>
          <p:cNvSpPr txBox="1"/>
          <p:nvPr/>
        </p:nvSpPr>
        <p:spPr>
          <a:xfrm>
            <a:off x="4055551" y="2269240"/>
            <a:ext cx="1198016" cy="335965"/>
          </a:xfrm>
          <a:prstGeom prst="rect">
            <a:avLst/>
          </a:prstGeom>
        </p:spPr>
        <p:txBody>
          <a:bodyPr vert="horz" wrap="square" lIns="0" tIns="0" rIns="0" bIns="0" rtlCol="0">
            <a:spAutoFit/>
          </a:bodyPr>
          <a:lstStyle/>
          <a:p>
            <a:pPr marL="0" marR="0">
              <a:lnSpc>
                <a:spcPts val="2345"/>
              </a:lnSpc>
              <a:spcBef>
                <a:spcPts val="0"/>
              </a:spcBef>
              <a:spcAft>
                <a:spcPts val="0"/>
              </a:spcAft>
            </a:pPr>
            <a:r>
              <a:rPr sz="1800" b="1" dirty="0">
                <a:solidFill>
                  <a:srgbClr val="223669"/>
                </a:solidFill>
                <a:latin typeface="CSBFGQ+EBGaramond-Bold"/>
                <a:cs typeface="CSBFGQ+EBGaramond-Bold"/>
              </a:rPr>
              <a:t>Check-List</a:t>
            </a:r>
          </a:p>
        </p:txBody>
      </p:sp>
      <p:sp>
        <p:nvSpPr>
          <p:cNvPr id="9" name="object 9"/>
          <p:cNvSpPr txBox="1"/>
          <p:nvPr/>
        </p:nvSpPr>
        <p:spPr>
          <a:xfrm>
            <a:off x="1069970" y="3449640"/>
            <a:ext cx="1534540" cy="352297"/>
          </a:xfrm>
          <a:prstGeom prst="rect">
            <a:avLst/>
          </a:prstGeom>
        </p:spPr>
        <p:txBody>
          <a:bodyPr vert="horz" wrap="square" lIns="0" tIns="0" rIns="0" bIns="0" rtlCol="0">
            <a:spAutoFit/>
          </a:bodyPr>
          <a:lstStyle/>
          <a:p>
            <a:pPr marL="0" marR="0">
              <a:lnSpc>
                <a:spcPts val="1273"/>
              </a:lnSpc>
              <a:spcBef>
                <a:spcPts val="0"/>
              </a:spcBef>
              <a:spcAft>
                <a:spcPts val="0"/>
              </a:spcAft>
            </a:pPr>
            <a:r>
              <a:rPr sz="1000" dirty="0">
                <a:solidFill>
                  <a:srgbClr val="000000"/>
                </a:solidFill>
                <a:latin typeface="LNEEUU+EBGaramond-Regular"/>
                <a:cs typeface="LNEEUU+EBGaramond-Regular"/>
              </a:rPr>
              <a:t>Createꢀaꢀbuttonꢀcomponentꢀ</a:t>
            </a:r>
          </a:p>
          <a:p>
            <a:pPr marL="331787" marR="0">
              <a:lnSpc>
                <a:spcPts val="1200"/>
              </a:lnSpc>
              <a:spcBef>
                <a:spcPts val="0"/>
              </a:spcBef>
              <a:spcAft>
                <a:spcPts val="0"/>
              </a:spcAft>
            </a:pPr>
            <a:r>
              <a:rPr sz="1000" dirty="0">
                <a:solidFill>
                  <a:srgbClr val="000000"/>
                </a:solidFill>
                <a:latin typeface="LNEEUU+EBGaramond-Regular"/>
                <a:cs typeface="LNEEUU+EBGaramond-Regular"/>
              </a:rPr>
              <a:t>withꢀonꢀclickꢀhandler</a:t>
            </a:r>
          </a:p>
        </p:txBody>
      </p:sp>
      <p:sp>
        <p:nvSpPr>
          <p:cNvPr id="10" name="object 10"/>
          <p:cNvSpPr txBox="1"/>
          <p:nvPr/>
        </p:nvSpPr>
        <p:spPr>
          <a:xfrm>
            <a:off x="6693713" y="3449640"/>
            <a:ext cx="1513840" cy="352297"/>
          </a:xfrm>
          <a:prstGeom prst="rect">
            <a:avLst/>
          </a:prstGeom>
        </p:spPr>
        <p:txBody>
          <a:bodyPr vert="horz" wrap="square" lIns="0" tIns="0" rIns="0" bIns="0" rtlCol="0">
            <a:spAutoFit/>
          </a:bodyPr>
          <a:lstStyle/>
          <a:p>
            <a:pPr marL="0" marR="0">
              <a:lnSpc>
                <a:spcPts val="1273"/>
              </a:lnSpc>
              <a:spcBef>
                <a:spcPts val="0"/>
              </a:spcBef>
              <a:spcAft>
                <a:spcPts val="0"/>
              </a:spcAft>
            </a:pPr>
            <a:r>
              <a:rPr sz="1000" dirty="0">
                <a:solidFill>
                  <a:srgbClr val="000000"/>
                </a:solidFill>
                <a:latin typeface="LNEEUU+EBGaramond-Regular"/>
                <a:cs typeface="LNEEUU+EBGaramond-Regular"/>
              </a:rPr>
              <a:t>Createꢀaꢀjsonꢀobjectꢀtoꢀstoreꢀ</a:t>
            </a:r>
          </a:p>
          <a:p>
            <a:pPr marL="0" marR="0">
              <a:lnSpc>
                <a:spcPts val="1200"/>
              </a:lnSpc>
              <a:spcBef>
                <a:spcPts val="0"/>
              </a:spcBef>
              <a:spcAft>
                <a:spcPts val="0"/>
              </a:spcAft>
            </a:pPr>
            <a:r>
              <a:rPr sz="1000" dirty="0">
                <a:solidFill>
                  <a:srgbClr val="000000"/>
                </a:solidFill>
                <a:latin typeface="LNEEUU+EBGaramond-Regular"/>
                <a:cs typeface="LNEEUU+EBGaramond-Regular"/>
              </a:rPr>
              <a:t>dataꢀforꢀtextꢀeditor</a:t>
            </a:r>
          </a:p>
        </p:txBody>
      </p:sp>
      <p:sp>
        <p:nvSpPr>
          <p:cNvPr id="11" name="object 11"/>
          <p:cNvSpPr txBox="1"/>
          <p:nvPr/>
        </p:nvSpPr>
        <p:spPr>
          <a:xfrm>
            <a:off x="2042082" y="4259340"/>
            <a:ext cx="1557147" cy="352297"/>
          </a:xfrm>
          <a:prstGeom prst="rect">
            <a:avLst/>
          </a:prstGeom>
        </p:spPr>
        <p:txBody>
          <a:bodyPr vert="horz" wrap="square" lIns="0" tIns="0" rIns="0" bIns="0" rtlCol="0">
            <a:spAutoFit/>
          </a:bodyPr>
          <a:lstStyle/>
          <a:p>
            <a:pPr marL="0" marR="0">
              <a:lnSpc>
                <a:spcPts val="1273"/>
              </a:lnSpc>
              <a:spcBef>
                <a:spcPts val="0"/>
              </a:spcBef>
              <a:spcAft>
                <a:spcPts val="0"/>
              </a:spcAft>
            </a:pPr>
            <a:r>
              <a:rPr sz="1000" dirty="0">
                <a:solidFill>
                  <a:srgbClr val="000000"/>
                </a:solidFill>
                <a:latin typeface="LNEEUU+EBGaramond-Regular"/>
                <a:cs typeface="LNEEUU+EBGaramond-Regular"/>
              </a:rPr>
              <a:t>Createꢀaꢀ`ꢀevaluateExpresion`ꢀ</a:t>
            </a:r>
          </a:p>
          <a:p>
            <a:pPr marL="128587" marR="0">
              <a:lnSpc>
                <a:spcPts val="1200"/>
              </a:lnSpc>
              <a:spcBef>
                <a:spcPts val="0"/>
              </a:spcBef>
              <a:spcAft>
                <a:spcPts val="0"/>
              </a:spcAft>
            </a:pPr>
            <a:r>
              <a:rPr sz="1000" dirty="0">
                <a:solidFill>
                  <a:srgbClr val="000000"/>
                </a:solidFill>
                <a:latin typeface="LNEEUU+EBGaramond-Regular"/>
                <a:cs typeface="LNEEUU+EBGaramond-Regular"/>
              </a:rPr>
              <a:t>functionꢀtoꢀevaluateꢀvalue</a:t>
            </a:r>
          </a:p>
        </p:txBody>
      </p:sp>
      <p:sp>
        <p:nvSpPr>
          <p:cNvPr id="12" name="object 12"/>
          <p:cNvSpPr txBox="1"/>
          <p:nvPr/>
        </p:nvSpPr>
        <p:spPr>
          <a:xfrm>
            <a:off x="5676365" y="4335540"/>
            <a:ext cx="1386078" cy="199897"/>
          </a:xfrm>
          <a:prstGeom prst="rect">
            <a:avLst/>
          </a:prstGeom>
        </p:spPr>
        <p:txBody>
          <a:bodyPr vert="horz" wrap="square" lIns="0" tIns="0" rIns="0" bIns="0" rtlCol="0">
            <a:spAutoFit/>
          </a:bodyPr>
          <a:lstStyle/>
          <a:p>
            <a:pPr marL="0" marR="0">
              <a:lnSpc>
                <a:spcPts val="1273"/>
              </a:lnSpc>
              <a:spcBef>
                <a:spcPts val="0"/>
              </a:spcBef>
              <a:spcAft>
                <a:spcPts val="0"/>
              </a:spcAft>
            </a:pPr>
            <a:r>
              <a:rPr sz="1000" dirty="0">
                <a:solidFill>
                  <a:srgbClr val="000000"/>
                </a:solidFill>
                <a:latin typeface="LNEEUU+EBGaramond-Regular"/>
                <a:cs typeface="LNEEUU+EBGaramond-Regular"/>
              </a:rPr>
              <a:t>Pushꢀbothꢀcodeꢀtoꢀgithub</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9144000" cy="5143500"/>
          </a:xfrm>
          <a:prstGeom prst="rect">
            <a:avLst/>
          </a:prstGeom>
          <a:blipFill>
            <a:blip r:embed="rId2" cstate="print"/>
            <a:stretch>
              <a:fillRect/>
            </a:stretch>
          </a:blipFill>
        </p:spPr>
        <p:txBody>
          <a:bodyPr wrap="square" lIns="0" tIns="0" rIns="0" bIns="0" rtlCol="0">
            <a:spAutoFit/>
          </a:bodyPr>
          <a:lstStyle/>
          <a:p>
            <a:endParaRPr/>
          </a:p>
        </p:txBody>
      </p:sp>
      <p:sp>
        <p:nvSpPr>
          <p:cNvPr id="3" name="object 3"/>
          <p:cNvSpPr txBox="1"/>
          <p:nvPr/>
        </p:nvSpPr>
        <p:spPr>
          <a:xfrm>
            <a:off x="3629445" y="894406"/>
            <a:ext cx="2183510" cy="306705"/>
          </a:xfrm>
          <a:prstGeom prst="rect">
            <a:avLst/>
          </a:prstGeom>
        </p:spPr>
        <p:txBody>
          <a:bodyPr vert="horz" wrap="square" lIns="0" tIns="0" rIns="0" bIns="0" rtlCol="0">
            <a:spAutoFit/>
          </a:bodyPr>
          <a:lstStyle/>
          <a:p>
            <a:pPr marL="0" marR="0">
              <a:lnSpc>
                <a:spcPts val="2115"/>
              </a:lnSpc>
              <a:spcBef>
                <a:spcPts val="0"/>
              </a:spcBef>
              <a:spcAft>
                <a:spcPts val="0"/>
              </a:spcAft>
            </a:pPr>
            <a:r>
              <a:rPr sz="1800" b="1" dirty="0">
                <a:solidFill>
                  <a:srgbClr val="FFFFFF"/>
                </a:solidFill>
                <a:latin typeface="SLFRMA+PublicSans-BoldItalic"/>
                <a:cs typeface="SLFRMA+PublicSans-BoldItalic"/>
              </a:rPr>
              <a:t>Submission</a:t>
            </a:r>
            <a:r>
              <a:rPr sz="1800" b="1" spc="-45" dirty="0">
                <a:solidFill>
                  <a:srgbClr val="FFFFFF"/>
                </a:solidFill>
                <a:latin typeface="SLFRMA+PublicSans-BoldItalic"/>
                <a:cs typeface="SLFRMA+PublicSans-BoldItalic"/>
              </a:rPr>
              <a:t> </a:t>
            </a:r>
            <a:r>
              <a:rPr sz="1800" b="1" dirty="0">
                <a:solidFill>
                  <a:srgbClr val="FFFFFF"/>
                </a:solidFill>
                <a:latin typeface="SLFRMA+PublicSans-BoldItalic"/>
                <a:cs typeface="SLFRMA+PublicSans-BoldItalic"/>
              </a:rPr>
              <a:t>Github</a:t>
            </a:r>
          </a:p>
        </p:txBody>
      </p:sp>
      <p:sp>
        <p:nvSpPr>
          <p:cNvPr id="4" name="object 4"/>
          <p:cNvSpPr txBox="1"/>
          <p:nvPr/>
        </p:nvSpPr>
        <p:spPr>
          <a:xfrm>
            <a:off x="4038600" y="2190750"/>
            <a:ext cx="2962292" cy="615553"/>
          </a:xfrm>
          <a:prstGeom prst="rect">
            <a:avLst/>
          </a:prstGeom>
        </p:spPr>
        <p:txBody>
          <a:bodyPr vert="horz" wrap="square" lIns="0" tIns="0" rIns="0" bIns="0" rtlCol="0">
            <a:spAutoFit/>
          </a:bodyPr>
          <a:lstStyle/>
          <a:p>
            <a:pPr>
              <a:lnSpc>
                <a:spcPts val="1645"/>
              </a:lnSpc>
            </a:pPr>
            <a:r>
              <a:rPr lang="en-US" sz="1400" b="1" dirty="0" smtClean="0">
                <a:solidFill>
                  <a:srgbClr val="BD8738"/>
                </a:solidFill>
                <a:latin typeface="Times New Roman" pitchFamily="18" charset="0"/>
                <a:cs typeface="Times New Roman" pitchFamily="18" charset="0"/>
                <a:hlinkClick r:id="rId3"/>
              </a:rPr>
              <a:t>https://github.com/Srinivas5007/NM-SPCET-IT-GROUP1.git</a:t>
            </a:r>
            <a:endParaRPr lang="en-US" sz="1400" b="1" dirty="0" smtClean="0">
              <a:solidFill>
                <a:srgbClr val="BD8738"/>
              </a:solidFill>
              <a:latin typeface="Times New Roman" pitchFamily="18" charset="0"/>
              <a:cs typeface="Times New Roman" pitchFamily="18" charset="0"/>
            </a:endParaRPr>
          </a:p>
          <a:p>
            <a:pPr>
              <a:lnSpc>
                <a:spcPts val="1645"/>
              </a:lnSpc>
            </a:pPr>
            <a:endParaRPr lang="en-US" sz="1400" b="1" dirty="0">
              <a:solidFill>
                <a:srgbClr val="BD8738"/>
              </a:solidFill>
              <a:latin typeface="RMKPBC+PublicSans-BoldItalic" panose="02000500000000000000"/>
              <a:cs typeface="RMKPBC+PublicSans-BoldItalic" panose="0200050000000000000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9144000" cy="5143500"/>
          </a:xfrm>
          <a:prstGeom prst="rect">
            <a:avLst/>
          </a:prstGeom>
          <a:blipFill>
            <a:blip r:embed="rId2" cstate="print"/>
            <a:stretch>
              <a:fillRect/>
            </a:stretch>
          </a:blipFill>
        </p:spPr>
        <p:txBody>
          <a:bodyPr wrap="square" lIns="0" tIns="0" rIns="0" bIns="0" rtlCol="0">
            <a:spAutoFit/>
          </a:bodyPr>
          <a:lstStyle/>
          <a:p>
            <a:endParaRPr/>
          </a:p>
        </p:txBody>
      </p:sp>
    </p:spTree>
  </p:cSld>
  <p:clrMapOvr>
    <a:masterClrMapping/>
  </p:clrMapOvr>
</p:sld>
</file>

<file path=ppt/theme/theme1.xml><?xml version="1.0" encoding="utf-8"?>
<a:theme xmlns:a="http://schemas.openxmlformats.org/drawingml/2006/main" name="Theme Office">
  <a:themeElements>
    <a:clrScheme name="Standard">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tandard">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tandard">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42</TotalTime>
  <Words>464</Words>
  <Application>Microsoft Office PowerPoint</Application>
  <PresentationFormat>On-screen Show (16:9)</PresentationFormat>
  <Paragraphs>85</Paragraphs>
  <Slides>8</Slides>
  <Notes>0</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8</vt:i4>
      </vt:variant>
    </vt:vector>
  </HeadingPairs>
  <TitlesOfParts>
    <vt:vector size="23" baseType="lpstr">
      <vt:lpstr>Arial</vt:lpstr>
      <vt:lpstr>Calibri</vt:lpstr>
      <vt:lpstr>CHCNIJ+PublicSans-Bold</vt:lpstr>
      <vt:lpstr>CFJCTS+PublicSans-Bold</vt:lpstr>
      <vt:lpstr>Times New Roman</vt:lpstr>
      <vt:lpstr>ILIIOR+EBGaramond-Bold</vt:lpstr>
      <vt:lpstr>CFRUAJ+EBGaramond-Medium</vt:lpstr>
      <vt:lpstr>KQGMTU+Arial-BoldMT</vt:lpstr>
      <vt:lpstr>CSBFGQ+EBGaramond-Bold</vt:lpstr>
      <vt:lpstr>SJNKRS+ArialMT</vt:lpstr>
      <vt:lpstr>IDNLAK+EBGaramond-Medium</vt:lpstr>
      <vt:lpstr>LNEEUU+EBGaramond-Regular</vt:lpstr>
      <vt:lpstr>SLFRMA+PublicSans-BoldItalic</vt:lpstr>
      <vt:lpstr>RMKPBC+PublicSans-BoldItalic</vt:lpstr>
      <vt:lpstr>Theme Office</vt:lpstr>
      <vt:lpstr>Slide 1</vt:lpstr>
      <vt:lpstr>Slide 2</vt:lpstr>
      <vt:lpstr>Slide 3</vt:lpstr>
      <vt:lpstr>Slide 4</vt:lpstr>
      <vt:lpstr>Slide 5</vt:lpstr>
      <vt:lpstr>Slide 6</vt:lpstr>
      <vt:lpstr>Slide 7</vt:lpstr>
      <vt:lpstr>Slide 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PowerPoint</dc:title>
  <dc:creator>Administrator</dc:creator>
  <cp:lastModifiedBy>ELCOT</cp:lastModifiedBy>
  <cp:revision>11</cp:revision>
  <dcterms:modified xsi:type="dcterms:W3CDTF">2023-11-18T10:01:55Z</dcterms:modified>
</cp:coreProperties>
</file>