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CE40F0-2C08-E944-9716-49BCD39A9F91}" v="15" dt="2023-10-05T00:36:40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ppeda, Anvesh" userId="06b03efe-61ac-428c-8f04-21f5fe3dd4d6" providerId="ADAL" clId="{BCCE40F0-2C08-E944-9716-49BCD39A9F91}"/>
    <pc:docChg chg="undo custSel addSld modSld sldOrd">
      <pc:chgData name="Muppeda, Anvesh" userId="06b03efe-61ac-428c-8f04-21f5fe3dd4d6" providerId="ADAL" clId="{BCCE40F0-2C08-E944-9716-49BCD39A9F91}" dt="2023-10-05T00:41:58.358" v="1433" actId="26606"/>
      <pc:docMkLst>
        <pc:docMk/>
      </pc:docMkLst>
      <pc:sldChg chg="addSp modSp mod setBg">
        <pc:chgData name="Muppeda, Anvesh" userId="06b03efe-61ac-428c-8f04-21f5fe3dd4d6" providerId="ADAL" clId="{BCCE40F0-2C08-E944-9716-49BCD39A9F91}" dt="2023-10-05T00:24:16.756" v="1156" actId="26606"/>
        <pc:sldMkLst>
          <pc:docMk/>
          <pc:sldMk cId="3137756827" sldId="256"/>
        </pc:sldMkLst>
        <pc:spChg chg="mod">
          <ac:chgData name="Muppeda, Anvesh" userId="06b03efe-61ac-428c-8f04-21f5fe3dd4d6" providerId="ADAL" clId="{BCCE40F0-2C08-E944-9716-49BCD39A9F91}" dt="2023-10-05T00:24:16.756" v="1156" actId="26606"/>
          <ac:spMkLst>
            <pc:docMk/>
            <pc:sldMk cId="3137756827" sldId="256"/>
            <ac:spMk id="2" creationId="{A5D12420-026D-FB59-A4A6-364AB9243CD5}"/>
          </ac:spMkLst>
        </pc:spChg>
        <pc:spChg chg="mod">
          <ac:chgData name="Muppeda, Anvesh" userId="06b03efe-61ac-428c-8f04-21f5fe3dd4d6" providerId="ADAL" clId="{BCCE40F0-2C08-E944-9716-49BCD39A9F91}" dt="2023-10-05T00:24:16.756" v="1156" actId="26606"/>
          <ac:spMkLst>
            <pc:docMk/>
            <pc:sldMk cId="3137756827" sldId="256"/>
            <ac:spMk id="3" creationId="{97355018-3F91-6F40-562E-8D09835E3DEE}"/>
          </ac:spMkLst>
        </pc:spChg>
        <pc:spChg chg="add">
          <ac:chgData name="Muppeda, Anvesh" userId="06b03efe-61ac-428c-8f04-21f5fe3dd4d6" providerId="ADAL" clId="{BCCE40F0-2C08-E944-9716-49BCD39A9F91}" dt="2023-10-05T00:24:16.756" v="1156" actId="26606"/>
          <ac:spMkLst>
            <pc:docMk/>
            <pc:sldMk cId="3137756827" sldId="256"/>
            <ac:spMk id="8" creationId="{934F1179-B481-4F9E-BCA3-AFB972070F83}"/>
          </ac:spMkLst>
        </pc:spChg>
        <pc:spChg chg="add">
          <ac:chgData name="Muppeda, Anvesh" userId="06b03efe-61ac-428c-8f04-21f5fe3dd4d6" providerId="ADAL" clId="{BCCE40F0-2C08-E944-9716-49BCD39A9F91}" dt="2023-10-05T00:24:16.756" v="1156" actId="26606"/>
          <ac:spMkLst>
            <pc:docMk/>
            <pc:sldMk cId="3137756827" sldId="256"/>
            <ac:spMk id="10" creationId="{827DC2C4-B485-428A-BF4A-472D2967F47F}"/>
          </ac:spMkLst>
        </pc:spChg>
        <pc:spChg chg="add">
          <ac:chgData name="Muppeda, Anvesh" userId="06b03efe-61ac-428c-8f04-21f5fe3dd4d6" providerId="ADAL" clId="{BCCE40F0-2C08-E944-9716-49BCD39A9F91}" dt="2023-10-05T00:24:16.756" v="1156" actId="26606"/>
          <ac:spMkLst>
            <pc:docMk/>
            <pc:sldMk cId="3137756827" sldId="256"/>
            <ac:spMk id="12" creationId="{EE04B5EB-F158-4507-90DD-BD23620C7CC9}"/>
          </ac:spMkLst>
        </pc:spChg>
      </pc:sldChg>
      <pc:sldChg chg="addSp modSp new mod setBg setClrOvrMap">
        <pc:chgData name="Muppeda, Anvesh" userId="06b03efe-61ac-428c-8f04-21f5fe3dd4d6" providerId="ADAL" clId="{BCCE40F0-2C08-E944-9716-49BCD39A9F91}" dt="2023-10-05T00:35:29.691" v="1301"/>
        <pc:sldMkLst>
          <pc:docMk/>
          <pc:sldMk cId="2766322761" sldId="257"/>
        </pc:sldMkLst>
        <pc:spChg chg="mod">
          <ac:chgData name="Muppeda, Anvesh" userId="06b03efe-61ac-428c-8f04-21f5fe3dd4d6" providerId="ADAL" clId="{BCCE40F0-2C08-E944-9716-49BCD39A9F91}" dt="2023-10-05T00:35:29.691" v="1301"/>
          <ac:spMkLst>
            <pc:docMk/>
            <pc:sldMk cId="2766322761" sldId="257"/>
            <ac:spMk id="2" creationId="{E6D81AFE-BEE8-8A90-9762-90DE9BFE2E4E}"/>
          </ac:spMkLst>
        </pc:spChg>
        <pc:spChg chg="mod">
          <ac:chgData name="Muppeda, Anvesh" userId="06b03efe-61ac-428c-8f04-21f5fe3dd4d6" providerId="ADAL" clId="{BCCE40F0-2C08-E944-9716-49BCD39A9F91}" dt="2023-10-05T00:32:38.252" v="1276" actId="255"/>
          <ac:spMkLst>
            <pc:docMk/>
            <pc:sldMk cId="2766322761" sldId="257"/>
            <ac:spMk id="3" creationId="{6EF12C81-F252-0515-2558-20C5F1FD3BAC}"/>
          </ac:spMkLst>
        </pc:spChg>
        <pc:spChg chg="add mod">
          <ac:chgData name="Muppeda, Anvesh" userId="06b03efe-61ac-428c-8f04-21f5fe3dd4d6" providerId="ADAL" clId="{BCCE40F0-2C08-E944-9716-49BCD39A9F91}" dt="2023-10-05T00:34:38.999" v="1297" actId="20577"/>
          <ac:spMkLst>
            <pc:docMk/>
            <pc:sldMk cId="2766322761" sldId="257"/>
            <ac:spMk id="4" creationId="{7C7F59D4-27DB-A524-9636-6D1E3A82DC4F}"/>
          </ac:spMkLst>
        </pc:spChg>
        <pc:spChg chg="add">
          <ac:chgData name="Muppeda, Anvesh" userId="06b03efe-61ac-428c-8f04-21f5fe3dd4d6" providerId="ADAL" clId="{BCCE40F0-2C08-E944-9716-49BCD39A9F91}" dt="2023-10-05T00:24:31.500" v="1157" actId="26606"/>
          <ac:spMkLst>
            <pc:docMk/>
            <pc:sldMk cId="2766322761" sldId="257"/>
            <ac:spMk id="9" creationId="{10F24D38-B79E-44B4-830E-043F45D96DC2}"/>
          </ac:spMkLst>
        </pc:spChg>
        <pc:cxnChg chg="add">
          <ac:chgData name="Muppeda, Anvesh" userId="06b03efe-61ac-428c-8f04-21f5fe3dd4d6" providerId="ADAL" clId="{BCCE40F0-2C08-E944-9716-49BCD39A9F91}" dt="2023-10-05T00:24:31.500" v="1157" actId="26606"/>
          <ac:cxnSpMkLst>
            <pc:docMk/>
            <pc:sldMk cId="2766322761" sldId="257"/>
            <ac:cxnSpMk id="11" creationId="{FC469874-256B-45B3-A79C-7591B4BA1ECC}"/>
          </ac:cxnSpMkLst>
        </pc:cxnChg>
      </pc:sldChg>
      <pc:sldChg chg="addSp delSp modSp new mod">
        <pc:chgData name="Muppeda, Anvesh" userId="06b03efe-61ac-428c-8f04-21f5fe3dd4d6" providerId="ADAL" clId="{BCCE40F0-2C08-E944-9716-49BCD39A9F91}" dt="2023-10-05T00:24:41.233" v="1158" actId="26606"/>
        <pc:sldMkLst>
          <pc:docMk/>
          <pc:sldMk cId="2528113370" sldId="258"/>
        </pc:sldMkLst>
        <pc:spChg chg="mod">
          <ac:chgData name="Muppeda, Anvesh" userId="06b03efe-61ac-428c-8f04-21f5fe3dd4d6" providerId="ADAL" clId="{BCCE40F0-2C08-E944-9716-49BCD39A9F91}" dt="2023-10-05T00:12:17.099" v="280" actId="20577"/>
          <ac:spMkLst>
            <pc:docMk/>
            <pc:sldMk cId="2528113370" sldId="258"/>
            <ac:spMk id="2" creationId="{25B99525-BEA1-96AC-B47E-7265521414B0}"/>
          </ac:spMkLst>
        </pc:spChg>
        <pc:spChg chg="del mod">
          <ac:chgData name="Muppeda, Anvesh" userId="06b03efe-61ac-428c-8f04-21f5fe3dd4d6" providerId="ADAL" clId="{BCCE40F0-2C08-E944-9716-49BCD39A9F91}" dt="2023-10-05T00:24:41.233" v="1158" actId="26606"/>
          <ac:spMkLst>
            <pc:docMk/>
            <pc:sldMk cId="2528113370" sldId="258"/>
            <ac:spMk id="3" creationId="{8EEE48F1-DFAA-E70F-B98D-69A3B195D5F8}"/>
          </ac:spMkLst>
        </pc:spChg>
        <pc:graphicFrameChg chg="add">
          <ac:chgData name="Muppeda, Anvesh" userId="06b03efe-61ac-428c-8f04-21f5fe3dd4d6" providerId="ADAL" clId="{BCCE40F0-2C08-E944-9716-49BCD39A9F91}" dt="2023-10-05T00:24:41.233" v="1158" actId="26606"/>
          <ac:graphicFrameMkLst>
            <pc:docMk/>
            <pc:sldMk cId="2528113370" sldId="258"/>
            <ac:graphicFrameMk id="5" creationId="{3637BF6C-CDD0-6EF7-30A2-0A4D03732531}"/>
          </ac:graphicFrameMkLst>
        </pc:graphicFrameChg>
      </pc:sldChg>
      <pc:sldChg chg="addSp modSp new mod setBg setClrOvrMap">
        <pc:chgData name="Muppeda, Anvesh" userId="06b03efe-61ac-428c-8f04-21f5fe3dd4d6" providerId="ADAL" clId="{BCCE40F0-2C08-E944-9716-49BCD39A9F91}" dt="2023-10-05T00:24:49.981" v="1159" actId="26606"/>
        <pc:sldMkLst>
          <pc:docMk/>
          <pc:sldMk cId="855505065" sldId="259"/>
        </pc:sldMkLst>
        <pc:spChg chg="mod">
          <ac:chgData name="Muppeda, Anvesh" userId="06b03efe-61ac-428c-8f04-21f5fe3dd4d6" providerId="ADAL" clId="{BCCE40F0-2C08-E944-9716-49BCD39A9F91}" dt="2023-10-05T00:24:49.981" v="1159" actId="26606"/>
          <ac:spMkLst>
            <pc:docMk/>
            <pc:sldMk cId="855505065" sldId="259"/>
            <ac:spMk id="2" creationId="{95BDD06B-2137-292E-6C6D-7C1F9D074C07}"/>
          </ac:spMkLst>
        </pc:spChg>
        <pc:spChg chg="mod">
          <ac:chgData name="Muppeda, Anvesh" userId="06b03efe-61ac-428c-8f04-21f5fe3dd4d6" providerId="ADAL" clId="{BCCE40F0-2C08-E944-9716-49BCD39A9F91}" dt="2023-10-05T00:24:49.981" v="1159" actId="26606"/>
          <ac:spMkLst>
            <pc:docMk/>
            <pc:sldMk cId="855505065" sldId="259"/>
            <ac:spMk id="3" creationId="{3681A731-79B2-080F-49AA-DD1F16604831}"/>
          </ac:spMkLst>
        </pc:spChg>
        <pc:spChg chg="add mod">
          <ac:chgData name="Muppeda, Anvesh" userId="06b03efe-61ac-428c-8f04-21f5fe3dd4d6" providerId="ADAL" clId="{BCCE40F0-2C08-E944-9716-49BCD39A9F91}" dt="2023-10-05T00:24:49.981" v="1159" actId="26606"/>
          <ac:spMkLst>
            <pc:docMk/>
            <pc:sldMk cId="855505065" sldId="259"/>
            <ac:spMk id="4" creationId="{B1A95FC1-C7BB-B5F2-5763-1A4A3AEBF4C1}"/>
          </ac:spMkLst>
        </pc:spChg>
        <pc:spChg chg="add">
          <ac:chgData name="Muppeda, Anvesh" userId="06b03efe-61ac-428c-8f04-21f5fe3dd4d6" providerId="ADAL" clId="{BCCE40F0-2C08-E944-9716-49BCD39A9F91}" dt="2023-10-05T00:24:49.981" v="1159" actId="26606"/>
          <ac:spMkLst>
            <pc:docMk/>
            <pc:sldMk cId="855505065" sldId="259"/>
            <ac:spMk id="9" creationId="{10F24D38-B79E-44B4-830E-043F45D96DC2}"/>
          </ac:spMkLst>
        </pc:spChg>
        <pc:cxnChg chg="add">
          <ac:chgData name="Muppeda, Anvesh" userId="06b03efe-61ac-428c-8f04-21f5fe3dd4d6" providerId="ADAL" clId="{BCCE40F0-2C08-E944-9716-49BCD39A9F91}" dt="2023-10-05T00:24:49.981" v="1159" actId="26606"/>
          <ac:cxnSpMkLst>
            <pc:docMk/>
            <pc:sldMk cId="855505065" sldId="259"/>
            <ac:cxnSpMk id="11" creationId="{FC469874-256B-45B3-A79C-7591B4BA1ECC}"/>
          </ac:cxnSpMkLst>
        </pc:cxnChg>
      </pc:sldChg>
      <pc:sldChg chg="addSp delSp modSp new mod setBg">
        <pc:chgData name="Muppeda, Anvesh" userId="06b03efe-61ac-428c-8f04-21f5fe3dd4d6" providerId="ADAL" clId="{BCCE40F0-2C08-E944-9716-49BCD39A9F91}" dt="2023-10-05T00:36:40.641" v="1314" actId="20577"/>
        <pc:sldMkLst>
          <pc:docMk/>
          <pc:sldMk cId="441474092" sldId="260"/>
        </pc:sldMkLst>
        <pc:spChg chg="mod">
          <ac:chgData name="Muppeda, Anvesh" userId="06b03efe-61ac-428c-8f04-21f5fe3dd4d6" providerId="ADAL" clId="{BCCE40F0-2C08-E944-9716-49BCD39A9F91}" dt="2023-10-05T00:24:53.573" v="1160" actId="26606"/>
          <ac:spMkLst>
            <pc:docMk/>
            <pc:sldMk cId="441474092" sldId="260"/>
            <ac:spMk id="2" creationId="{24A12474-0A88-1BD9-6CAE-D5B08D0C6DD9}"/>
          </ac:spMkLst>
        </pc:spChg>
        <pc:spChg chg="del mod">
          <ac:chgData name="Muppeda, Anvesh" userId="06b03efe-61ac-428c-8f04-21f5fe3dd4d6" providerId="ADAL" clId="{BCCE40F0-2C08-E944-9716-49BCD39A9F91}" dt="2023-10-05T00:24:53.573" v="1160" actId="26606"/>
          <ac:spMkLst>
            <pc:docMk/>
            <pc:sldMk cId="441474092" sldId="260"/>
            <ac:spMk id="3" creationId="{B653F7F7-20CE-9E81-A054-98FE846CEFD6}"/>
          </ac:spMkLst>
        </pc:spChg>
        <pc:spChg chg="add">
          <ac:chgData name="Muppeda, Anvesh" userId="06b03efe-61ac-428c-8f04-21f5fe3dd4d6" providerId="ADAL" clId="{BCCE40F0-2C08-E944-9716-49BCD39A9F91}" dt="2023-10-05T00:24:53.573" v="1160" actId="26606"/>
          <ac:spMkLst>
            <pc:docMk/>
            <pc:sldMk cId="441474092" sldId="260"/>
            <ac:spMk id="10" creationId="{B50AB553-2A96-4A92-96F2-93548E096954}"/>
          </ac:spMkLst>
        </pc:spChg>
        <pc:graphicFrameChg chg="add mod">
          <ac:chgData name="Muppeda, Anvesh" userId="06b03efe-61ac-428c-8f04-21f5fe3dd4d6" providerId="ADAL" clId="{BCCE40F0-2C08-E944-9716-49BCD39A9F91}" dt="2023-10-05T00:36:40.641" v="1314" actId="20577"/>
          <ac:graphicFrameMkLst>
            <pc:docMk/>
            <pc:sldMk cId="441474092" sldId="260"/>
            <ac:graphicFrameMk id="5" creationId="{C501AE96-6C48-7743-C2AF-299A639D646E}"/>
          </ac:graphicFrameMkLst>
        </pc:graphicFrameChg>
        <pc:picChg chg="add">
          <ac:chgData name="Muppeda, Anvesh" userId="06b03efe-61ac-428c-8f04-21f5fe3dd4d6" providerId="ADAL" clId="{BCCE40F0-2C08-E944-9716-49BCD39A9F91}" dt="2023-10-05T00:24:53.573" v="1160" actId="26606"/>
          <ac:picMkLst>
            <pc:docMk/>
            <pc:sldMk cId="441474092" sldId="260"/>
            <ac:picMk id="6" creationId="{27835E47-3611-A9CC-C67F-EB3B503C023E}"/>
          </ac:picMkLst>
        </pc:picChg>
      </pc:sldChg>
      <pc:sldChg chg="addSp delSp modSp new mod">
        <pc:chgData name="Muppeda, Anvesh" userId="06b03efe-61ac-428c-8f04-21f5fe3dd4d6" providerId="ADAL" clId="{BCCE40F0-2C08-E944-9716-49BCD39A9F91}" dt="2023-10-05T00:25:07.409" v="1161" actId="26606"/>
        <pc:sldMkLst>
          <pc:docMk/>
          <pc:sldMk cId="3927024726" sldId="261"/>
        </pc:sldMkLst>
        <pc:spChg chg="mod">
          <ac:chgData name="Muppeda, Anvesh" userId="06b03efe-61ac-428c-8f04-21f5fe3dd4d6" providerId="ADAL" clId="{BCCE40F0-2C08-E944-9716-49BCD39A9F91}" dt="2023-10-05T00:18:15.868" v="852" actId="20577"/>
          <ac:spMkLst>
            <pc:docMk/>
            <pc:sldMk cId="3927024726" sldId="261"/>
            <ac:spMk id="2" creationId="{959232A9-BA91-7EA7-8BDE-9104164798C9}"/>
          </ac:spMkLst>
        </pc:spChg>
        <pc:spChg chg="del mod">
          <ac:chgData name="Muppeda, Anvesh" userId="06b03efe-61ac-428c-8f04-21f5fe3dd4d6" providerId="ADAL" clId="{BCCE40F0-2C08-E944-9716-49BCD39A9F91}" dt="2023-10-05T00:25:07.409" v="1161" actId="26606"/>
          <ac:spMkLst>
            <pc:docMk/>
            <pc:sldMk cId="3927024726" sldId="261"/>
            <ac:spMk id="3" creationId="{A89A4114-7106-483F-9DBA-7557FFE72495}"/>
          </ac:spMkLst>
        </pc:spChg>
        <pc:graphicFrameChg chg="add">
          <ac:chgData name="Muppeda, Anvesh" userId="06b03efe-61ac-428c-8f04-21f5fe3dd4d6" providerId="ADAL" clId="{BCCE40F0-2C08-E944-9716-49BCD39A9F91}" dt="2023-10-05T00:25:07.409" v="1161" actId="26606"/>
          <ac:graphicFrameMkLst>
            <pc:docMk/>
            <pc:sldMk cId="3927024726" sldId="261"/>
            <ac:graphicFrameMk id="5" creationId="{ED390592-F28D-E761-AF23-33307227458F}"/>
          </ac:graphicFrameMkLst>
        </pc:graphicFrameChg>
      </pc:sldChg>
      <pc:sldChg chg="addSp delSp modSp new mod setBg">
        <pc:chgData name="Muppeda, Anvesh" userId="06b03efe-61ac-428c-8f04-21f5fe3dd4d6" providerId="ADAL" clId="{BCCE40F0-2C08-E944-9716-49BCD39A9F91}" dt="2023-10-05T00:25:33.365" v="1165" actId="26606"/>
        <pc:sldMkLst>
          <pc:docMk/>
          <pc:sldMk cId="3188315154" sldId="262"/>
        </pc:sldMkLst>
        <pc:spChg chg="mod">
          <ac:chgData name="Muppeda, Anvesh" userId="06b03efe-61ac-428c-8f04-21f5fe3dd4d6" providerId="ADAL" clId="{BCCE40F0-2C08-E944-9716-49BCD39A9F91}" dt="2023-10-05T00:25:33.339" v="1164" actId="26606"/>
          <ac:spMkLst>
            <pc:docMk/>
            <pc:sldMk cId="3188315154" sldId="262"/>
            <ac:spMk id="2" creationId="{29BF0BC2-DAD9-6081-798F-15E94FC09B75}"/>
          </ac:spMkLst>
        </pc:spChg>
        <pc:spChg chg="add del mod">
          <ac:chgData name="Muppeda, Anvesh" userId="06b03efe-61ac-428c-8f04-21f5fe3dd4d6" providerId="ADAL" clId="{BCCE40F0-2C08-E944-9716-49BCD39A9F91}" dt="2023-10-05T00:25:33.365" v="1165" actId="26606"/>
          <ac:spMkLst>
            <pc:docMk/>
            <pc:sldMk cId="3188315154" sldId="262"/>
            <ac:spMk id="3" creationId="{5E5DA62D-8583-764B-223E-205649B5F288}"/>
          </ac:spMkLst>
        </pc:spChg>
        <pc:spChg chg="add del">
          <ac:chgData name="Muppeda, Anvesh" userId="06b03efe-61ac-428c-8f04-21f5fe3dd4d6" providerId="ADAL" clId="{BCCE40F0-2C08-E944-9716-49BCD39A9F91}" dt="2023-10-05T00:25:33.339" v="1164" actId="26606"/>
          <ac:spMkLst>
            <pc:docMk/>
            <pc:sldMk cId="3188315154" sldId="262"/>
            <ac:spMk id="9" creationId="{35DB3719-6FDC-4E5D-891D-FF40B7300F64}"/>
          </ac:spMkLst>
        </pc:spChg>
        <pc:spChg chg="add del">
          <ac:chgData name="Muppeda, Anvesh" userId="06b03efe-61ac-428c-8f04-21f5fe3dd4d6" providerId="ADAL" clId="{BCCE40F0-2C08-E944-9716-49BCD39A9F91}" dt="2023-10-05T00:25:33.339" v="1164" actId="26606"/>
          <ac:spMkLst>
            <pc:docMk/>
            <pc:sldMk cId="3188315154" sldId="262"/>
            <ac:spMk id="11" creationId="{E0CBAC23-2E3F-4A90-BA59-F8299F6A5439}"/>
          </ac:spMkLst>
        </pc:spChg>
        <pc:graphicFrameChg chg="add del">
          <ac:chgData name="Muppeda, Anvesh" userId="06b03efe-61ac-428c-8f04-21f5fe3dd4d6" providerId="ADAL" clId="{BCCE40F0-2C08-E944-9716-49BCD39A9F91}" dt="2023-10-05T00:25:33.339" v="1164" actId="26606"/>
          <ac:graphicFrameMkLst>
            <pc:docMk/>
            <pc:sldMk cId="3188315154" sldId="262"/>
            <ac:graphicFrameMk id="5" creationId="{2433227A-5084-74EE-5902-CF49BFC4FBC0}"/>
          </ac:graphicFrameMkLst>
        </pc:graphicFrameChg>
        <pc:graphicFrameChg chg="add">
          <ac:chgData name="Muppeda, Anvesh" userId="06b03efe-61ac-428c-8f04-21f5fe3dd4d6" providerId="ADAL" clId="{BCCE40F0-2C08-E944-9716-49BCD39A9F91}" dt="2023-10-05T00:25:33.365" v="1165" actId="26606"/>
          <ac:graphicFrameMkLst>
            <pc:docMk/>
            <pc:sldMk cId="3188315154" sldId="262"/>
            <ac:graphicFrameMk id="13" creationId="{7AB8318B-4D15-2D3E-6389-3796DE1EF39B}"/>
          </ac:graphicFrameMkLst>
        </pc:graphicFrameChg>
      </pc:sldChg>
      <pc:sldChg chg="addSp delSp modSp new mod ord">
        <pc:chgData name="Muppeda, Anvesh" userId="06b03efe-61ac-428c-8f04-21f5fe3dd4d6" providerId="ADAL" clId="{BCCE40F0-2C08-E944-9716-49BCD39A9F91}" dt="2023-10-05T00:25:13.885" v="1162" actId="26606"/>
        <pc:sldMkLst>
          <pc:docMk/>
          <pc:sldMk cId="3089830840" sldId="263"/>
        </pc:sldMkLst>
        <pc:spChg chg="mod">
          <ac:chgData name="Muppeda, Anvesh" userId="06b03efe-61ac-428c-8f04-21f5fe3dd4d6" providerId="ADAL" clId="{BCCE40F0-2C08-E944-9716-49BCD39A9F91}" dt="2023-10-05T00:23:10.935" v="1003" actId="20577"/>
          <ac:spMkLst>
            <pc:docMk/>
            <pc:sldMk cId="3089830840" sldId="263"/>
            <ac:spMk id="2" creationId="{7061538C-7652-DB04-E36C-27DE780DF10C}"/>
          </ac:spMkLst>
        </pc:spChg>
        <pc:spChg chg="del mod">
          <ac:chgData name="Muppeda, Anvesh" userId="06b03efe-61ac-428c-8f04-21f5fe3dd4d6" providerId="ADAL" clId="{BCCE40F0-2C08-E944-9716-49BCD39A9F91}" dt="2023-10-05T00:25:13.885" v="1162" actId="26606"/>
          <ac:spMkLst>
            <pc:docMk/>
            <pc:sldMk cId="3089830840" sldId="263"/>
            <ac:spMk id="3" creationId="{A923FB02-01C0-4596-1F88-F791754581C9}"/>
          </ac:spMkLst>
        </pc:spChg>
        <pc:graphicFrameChg chg="add">
          <ac:chgData name="Muppeda, Anvesh" userId="06b03efe-61ac-428c-8f04-21f5fe3dd4d6" providerId="ADAL" clId="{BCCE40F0-2C08-E944-9716-49BCD39A9F91}" dt="2023-10-05T00:25:13.885" v="1162" actId="26606"/>
          <ac:graphicFrameMkLst>
            <pc:docMk/>
            <pc:sldMk cId="3089830840" sldId="263"/>
            <ac:graphicFrameMk id="5" creationId="{494FC4FC-42A9-7029-E30F-2000C7BEC10C}"/>
          </ac:graphicFrameMkLst>
        </pc:graphicFrameChg>
      </pc:sldChg>
      <pc:sldChg chg="addSp modSp new mod setBg">
        <pc:chgData name="Muppeda, Anvesh" userId="06b03efe-61ac-428c-8f04-21f5fe3dd4d6" providerId="ADAL" clId="{BCCE40F0-2C08-E944-9716-49BCD39A9F91}" dt="2023-10-05T00:41:58.358" v="1433" actId="26606"/>
        <pc:sldMkLst>
          <pc:docMk/>
          <pc:sldMk cId="2405035379" sldId="264"/>
        </pc:sldMkLst>
        <pc:spChg chg="mod">
          <ac:chgData name="Muppeda, Anvesh" userId="06b03efe-61ac-428c-8f04-21f5fe3dd4d6" providerId="ADAL" clId="{BCCE40F0-2C08-E944-9716-49BCD39A9F91}" dt="2023-10-05T00:41:58.358" v="1433" actId="26606"/>
          <ac:spMkLst>
            <pc:docMk/>
            <pc:sldMk cId="2405035379" sldId="264"/>
            <ac:spMk id="2" creationId="{809CD511-6BAC-D1F1-90E2-68885E969BE9}"/>
          </ac:spMkLst>
        </pc:spChg>
        <pc:spChg chg="mod">
          <ac:chgData name="Muppeda, Anvesh" userId="06b03efe-61ac-428c-8f04-21f5fe3dd4d6" providerId="ADAL" clId="{BCCE40F0-2C08-E944-9716-49BCD39A9F91}" dt="2023-10-05T00:41:58.358" v="1433" actId="26606"/>
          <ac:spMkLst>
            <pc:docMk/>
            <pc:sldMk cId="2405035379" sldId="264"/>
            <ac:spMk id="3" creationId="{115FA555-4353-1120-C986-7CB49162F1E7}"/>
          </ac:spMkLst>
        </pc:spChg>
        <pc:spChg chg="add">
          <ac:chgData name="Muppeda, Anvesh" userId="06b03efe-61ac-428c-8f04-21f5fe3dd4d6" providerId="ADAL" clId="{BCCE40F0-2C08-E944-9716-49BCD39A9F91}" dt="2023-10-05T00:41:58.358" v="1433" actId="26606"/>
          <ac:spMkLst>
            <pc:docMk/>
            <pc:sldMk cId="2405035379" sldId="264"/>
            <ac:spMk id="9" creationId="{B65C0385-5E30-4D2E-AF9F-4639659D34E9}"/>
          </ac:spMkLst>
        </pc:spChg>
        <pc:spChg chg="add">
          <ac:chgData name="Muppeda, Anvesh" userId="06b03efe-61ac-428c-8f04-21f5fe3dd4d6" providerId="ADAL" clId="{BCCE40F0-2C08-E944-9716-49BCD39A9F91}" dt="2023-10-05T00:41:58.358" v="1433" actId="26606"/>
          <ac:spMkLst>
            <pc:docMk/>
            <pc:sldMk cId="2405035379" sldId="264"/>
            <ac:spMk id="11" creationId="{E335820B-3A29-42C5-AA8D-10ECA43CD985}"/>
          </ac:spMkLst>
        </pc:spChg>
        <pc:picChg chg="add">
          <ac:chgData name="Muppeda, Anvesh" userId="06b03efe-61ac-428c-8f04-21f5fe3dd4d6" providerId="ADAL" clId="{BCCE40F0-2C08-E944-9716-49BCD39A9F91}" dt="2023-10-05T00:41:58.358" v="1433" actId="26606"/>
          <ac:picMkLst>
            <pc:docMk/>
            <pc:sldMk cId="2405035379" sldId="264"/>
            <ac:picMk id="5" creationId="{347E3443-40E5-0D2C-4FFA-9B354E02C881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4D1452-6541-49B3-87C0-C4EFEDF716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EE6208-670B-4362-9B95-E1777B93F766}">
      <dgm:prSet/>
      <dgm:spPr/>
      <dgm:t>
        <a:bodyPr/>
        <a:lstStyle/>
        <a:p>
          <a:r>
            <a:rPr lang="en-US"/>
            <a:t>Basic commands for DevOps</a:t>
          </a:r>
        </a:p>
      </dgm:t>
    </dgm:pt>
    <dgm:pt modelId="{C24F07B1-2F77-4E74-BC62-8E1CB7E048A9}" type="parTrans" cxnId="{F88924B9-94F3-4A95-98FA-4C1781C2CB87}">
      <dgm:prSet/>
      <dgm:spPr/>
      <dgm:t>
        <a:bodyPr/>
        <a:lstStyle/>
        <a:p>
          <a:endParaRPr lang="en-US"/>
        </a:p>
      </dgm:t>
    </dgm:pt>
    <dgm:pt modelId="{C607A5E0-14A2-4254-A8B9-690ECAB8C70E}" type="sibTrans" cxnId="{F88924B9-94F3-4A95-98FA-4C1781C2CB87}">
      <dgm:prSet/>
      <dgm:spPr/>
      <dgm:t>
        <a:bodyPr/>
        <a:lstStyle/>
        <a:p>
          <a:endParaRPr lang="en-US"/>
        </a:p>
      </dgm:t>
    </dgm:pt>
    <dgm:pt modelId="{EFF4BFD0-12DC-4316-BDF5-3F067A4B6220}">
      <dgm:prSet/>
      <dgm:spPr/>
      <dgm:t>
        <a:bodyPr/>
        <a:lstStyle/>
        <a:p>
          <a:r>
            <a:rPr lang="en-US"/>
            <a:t>Shell scripting</a:t>
          </a:r>
        </a:p>
      </dgm:t>
    </dgm:pt>
    <dgm:pt modelId="{CD7347E7-491D-44A4-9728-091ABC6C5739}" type="parTrans" cxnId="{8F284BEF-B5B1-4B5A-9080-B65E19C29FEE}">
      <dgm:prSet/>
      <dgm:spPr/>
      <dgm:t>
        <a:bodyPr/>
        <a:lstStyle/>
        <a:p>
          <a:endParaRPr lang="en-US"/>
        </a:p>
      </dgm:t>
    </dgm:pt>
    <dgm:pt modelId="{C9838569-6337-42E0-B685-0E0ECCD33822}" type="sibTrans" cxnId="{8F284BEF-B5B1-4B5A-9080-B65E19C29FEE}">
      <dgm:prSet/>
      <dgm:spPr/>
      <dgm:t>
        <a:bodyPr/>
        <a:lstStyle/>
        <a:p>
          <a:endParaRPr lang="en-US"/>
        </a:p>
      </dgm:t>
    </dgm:pt>
    <dgm:pt modelId="{0F4A6628-7DE3-4050-8234-AD7911DBEDBD}">
      <dgm:prSet/>
      <dgm:spPr/>
      <dgm:t>
        <a:bodyPr/>
        <a:lstStyle/>
        <a:p>
          <a:r>
            <a:rPr lang="en-US"/>
            <a:t>Basic programs</a:t>
          </a:r>
        </a:p>
      </dgm:t>
    </dgm:pt>
    <dgm:pt modelId="{DEEAB625-8453-458F-9BE9-68293573DC41}" type="parTrans" cxnId="{5133D38B-7467-4FDE-85EC-BB9D8863E2B8}">
      <dgm:prSet/>
      <dgm:spPr/>
      <dgm:t>
        <a:bodyPr/>
        <a:lstStyle/>
        <a:p>
          <a:endParaRPr lang="en-US"/>
        </a:p>
      </dgm:t>
    </dgm:pt>
    <dgm:pt modelId="{655706D2-5141-41CF-A298-E705AEE6B2AA}" type="sibTrans" cxnId="{5133D38B-7467-4FDE-85EC-BB9D8863E2B8}">
      <dgm:prSet/>
      <dgm:spPr/>
      <dgm:t>
        <a:bodyPr/>
        <a:lstStyle/>
        <a:p>
          <a:endParaRPr lang="en-US"/>
        </a:p>
      </dgm:t>
    </dgm:pt>
    <dgm:pt modelId="{26C53F7F-AAAB-400D-95E0-10E0D71CAEA2}">
      <dgm:prSet/>
      <dgm:spPr/>
      <dgm:t>
        <a:bodyPr/>
        <a:lstStyle/>
        <a:p>
          <a:r>
            <a:rPr lang="en-US"/>
            <a:t>Automations</a:t>
          </a:r>
        </a:p>
      </dgm:t>
    </dgm:pt>
    <dgm:pt modelId="{BE16F4C5-5CB5-4B11-B4B4-BFA47E2634A2}" type="parTrans" cxnId="{2F76D33C-45BE-4B6D-A457-CE3F7542F39C}">
      <dgm:prSet/>
      <dgm:spPr/>
      <dgm:t>
        <a:bodyPr/>
        <a:lstStyle/>
        <a:p>
          <a:endParaRPr lang="en-US"/>
        </a:p>
      </dgm:t>
    </dgm:pt>
    <dgm:pt modelId="{93E4FC81-6745-462D-B89A-FD157BB440A4}" type="sibTrans" cxnId="{2F76D33C-45BE-4B6D-A457-CE3F7542F39C}">
      <dgm:prSet/>
      <dgm:spPr/>
      <dgm:t>
        <a:bodyPr/>
        <a:lstStyle/>
        <a:p>
          <a:endParaRPr lang="en-US"/>
        </a:p>
      </dgm:t>
    </dgm:pt>
    <dgm:pt modelId="{C0F4B357-C74F-794B-9039-351AF2232D2E}" type="pres">
      <dgm:prSet presAssocID="{044D1452-6541-49B3-87C0-C4EFEDF71645}" presName="linear" presStyleCnt="0">
        <dgm:presLayoutVars>
          <dgm:animLvl val="lvl"/>
          <dgm:resizeHandles val="exact"/>
        </dgm:presLayoutVars>
      </dgm:prSet>
      <dgm:spPr/>
    </dgm:pt>
    <dgm:pt modelId="{A5367773-E781-1D49-BF92-0F492E529226}" type="pres">
      <dgm:prSet presAssocID="{F6EE6208-670B-4362-9B95-E1777B93F7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C7F9F53-45D9-E04E-BD76-B3B15B439D7F}" type="pres">
      <dgm:prSet presAssocID="{C607A5E0-14A2-4254-A8B9-690ECAB8C70E}" presName="spacer" presStyleCnt="0"/>
      <dgm:spPr/>
    </dgm:pt>
    <dgm:pt modelId="{CDC291D4-3700-934B-B66C-9D51CCB82CEB}" type="pres">
      <dgm:prSet presAssocID="{EFF4BFD0-12DC-4316-BDF5-3F067A4B622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924962-2FFA-7C40-A6B3-5D4490B963DE}" type="pres">
      <dgm:prSet presAssocID="{C9838569-6337-42E0-B685-0E0ECCD33822}" presName="spacer" presStyleCnt="0"/>
      <dgm:spPr/>
    </dgm:pt>
    <dgm:pt modelId="{4A886085-25F4-3043-BF98-927B1A37B7A6}" type="pres">
      <dgm:prSet presAssocID="{0F4A6628-7DE3-4050-8234-AD7911DBEDB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53F2B4F-7FC8-5D49-BE72-57079E892114}" type="pres">
      <dgm:prSet presAssocID="{655706D2-5141-41CF-A298-E705AEE6B2AA}" presName="spacer" presStyleCnt="0"/>
      <dgm:spPr/>
    </dgm:pt>
    <dgm:pt modelId="{09933719-ED07-2F4A-93E0-BD11406FB9BF}" type="pres">
      <dgm:prSet presAssocID="{26C53F7F-AAAB-400D-95E0-10E0D71CAEA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1AAE71C-6C62-6D47-8E88-5D2CF6F805FD}" type="presOf" srcId="{F6EE6208-670B-4362-9B95-E1777B93F766}" destId="{A5367773-E781-1D49-BF92-0F492E529226}" srcOrd="0" destOrd="0" presId="urn:microsoft.com/office/officeart/2005/8/layout/vList2"/>
    <dgm:cxn modelId="{2F76D33C-45BE-4B6D-A457-CE3F7542F39C}" srcId="{044D1452-6541-49B3-87C0-C4EFEDF71645}" destId="{26C53F7F-AAAB-400D-95E0-10E0D71CAEA2}" srcOrd="3" destOrd="0" parTransId="{BE16F4C5-5CB5-4B11-B4B4-BFA47E2634A2}" sibTransId="{93E4FC81-6745-462D-B89A-FD157BB440A4}"/>
    <dgm:cxn modelId="{AB1E7C48-18B4-7848-9DD1-69396DDD5BDE}" type="presOf" srcId="{26C53F7F-AAAB-400D-95E0-10E0D71CAEA2}" destId="{09933719-ED07-2F4A-93E0-BD11406FB9BF}" srcOrd="0" destOrd="0" presId="urn:microsoft.com/office/officeart/2005/8/layout/vList2"/>
    <dgm:cxn modelId="{5133D38B-7467-4FDE-85EC-BB9D8863E2B8}" srcId="{044D1452-6541-49B3-87C0-C4EFEDF71645}" destId="{0F4A6628-7DE3-4050-8234-AD7911DBEDBD}" srcOrd="2" destOrd="0" parTransId="{DEEAB625-8453-458F-9BE9-68293573DC41}" sibTransId="{655706D2-5141-41CF-A298-E705AEE6B2AA}"/>
    <dgm:cxn modelId="{FBD6AD9E-89BB-D544-B196-E5F1854232B5}" type="presOf" srcId="{EFF4BFD0-12DC-4316-BDF5-3F067A4B6220}" destId="{CDC291D4-3700-934B-B66C-9D51CCB82CEB}" srcOrd="0" destOrd="0" presId="urn:microsoft.com/office/officeart/2005/8/layout/vList2"/>
    <dgm:cxn modelId="{81A0A79F-1868-384B-8BF6-DC7D5F125B6D}" type="presOf" srcId="{0F4A6628-7DE3-4050-8234-AD7911DBEDBD}" destId="{4A886085-25F4-3043-BF98-927B1A37B7A6}" srcOrd="0" destOrd="0" presId="urn:microsoft.com/office/officeart/2005/8/layout/vList2"/>
    <dgm:cxn modelId="{F88924B9-94F3-4A95-98FA-4C1781C2CB87}" srcId="{044D1452-6541-49B3-87C0-C4EFEDF71645}" destId="{F6EE6208-670B-4362-9B95-E1777B93F766}" srcOrd="0" destOrd="0" parTransId="{C24F07B1-2F77-4E74-BC62-8E1CB7E048A9}" sibTransId="{C607A5E0-14A2-4254-A8B9-690ECAB8C70E}"/>
    <dgm:cxn modelId="{8F810DD7-D2CA-0542-AFFB-5F9B31F102B5}" type="presOf" srcId="{044D1452-6541-49B3-87C0-C4EFEDF71645}" destId="{C0F4B357-C74F-794B-9039-351AF2232D2E}" srcOrd="0" destOrd="0" presId="urn:microsoft.com/office/officeart/2005/8/layout/vList2"/>
    <dgm:cxn modelId="{8F284BEF-B5B1-4B5A-9080-B65E19C29FEE}" srcId="{044D1452-6541-49B3-87C0-C4EFEDF71645}" destId="{EFF4BFD0-12DC-4316-BDF5-3F067A4B6220}" srcOrd="1" destOrd="0" parTransId="{CD7347E7-491D-44A4-9728-091ABC6C5739}" sibTransId="{C9838569-6337-42E0-B685-0E0ECCD33822}"/>
    <dgm:cxn modelId="{304A0166-8136-3C4A-8B68-A13C715A6397}" type="presParOf" srcId="{C0F4B357-C74F-794B-9039-351AF2232D2E}" destId="{A5367773-E781-1D49-BF92-0F492E529226}" srcOrd="0" destOrd="0" presId="urn:microsoft.com/office/officeart/2005/8/layout/vList2"/>
    <dgm:cxn modelId="{F8683466-638D-2848-9264-33F858E49746}" type="presParOf" srcId="{C0F4B357-C74F-794B-9039-351AF2232D2E}" destId="{6C7F9F53-45D9-E04E-BD76-B3B15B439D7F}" srcOrd="1" destOrd="0" presId="urn:microsoft.com/office/officeart/2005/8/layout/vList2"/>
    <dgm:cxn modelId="{799C63EA-8637-454C-B833-DA66FFE4E9D4}" type="presParOf" srcId="{C0F4B357-C74F-794B-9039-351AF2232D2E}" destId="{CDC291D4-3700-934B-B66C-9D51CCB82CEB}" srcOrd="2" destOrd="0" presId="urn:microsoft.com/office/officeart/2005/8/layout/vList2"/>
    <dgm:cxn modelId="{7ED53098-FB9D-9140-8E09-F3BBA55A38AD}" type="presParOf" srcId="{C0F4B357-C74F-794B-9039-351AF2232D2E}" destId="{DF924962-2FFA-7C40-A6B3-5D4490B963DE}" srcOrd="3" destOrd="0" presId="urn:microsoft.com/office/officeart/2005/8/layout/vList2"/>
    <dgm:cxn modelId="{C58A5626-1CB8-9043-B9B0-01A0EBCB50F2}" type="presParOf" srcId="{C0F4B357-C74F-794B-9039-351AF2232D2E}" destId="{4A886085-25F4-3043-BF98-927B1A37B7A6}" srcOrd="4" destOrd="0" presId="urn:microsoft.com/office/officeart/2005/8/layout/vList2"/>
    <dgm:cxn modelId="{463AA419-785D-BF43-A812-CB9EE81FF822}" type="presParOf" srcId="{C0F4B357-C74F-794B-9039-351AF2232D2E}" destId="{D53F2B4F-7FC8-5D49-BE72-57079E892114}" srcOrd="5" destOrd="0" presId="urn:microsoft.com/office/officeart/2005/8/layout/vList2"/>
    <dgm:cxn modelId="{9AB8A95B-47C2-B040-8524-867B294D54EE}" type="presParOf" srcId="{C0F4B357-C74F-794B-9039-351AF2232D2E}" destId="{09933719-ED07-2F4A-93E0-BD11406FB9B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5A97F3-99D9-4C9A-A190-0BF1FD6D2A15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7ADDCF-06F9-413F-A543-C6C10F7F30A7}">
      <dgm:prSet/>
      <dgm:spPr/>
      <dgm:t>
        <a:bodyPr/>
        <a:lstStyle/>
        <a:p>
          <a:r>
            <a:rPr lang="en-US"/>
            <a:t>What is docker?</a:t>
          </a:r>
        </a:p>
      </dgm:t>
    </dgm:pt>
    <dgm:pt modelId="{12227756-8FE8-407C-AF29-FC1A7D08990E}" type="parTrans" cxnId="{5415B042-2D2C-4F24-BA2B-2B53E9552947}">
      <dgm:prSet/>
      <dgm:spPr/>
      <dgm:t>
        <a:bodyPr/>
        <a:lstStyle/>
        <a:p>
          <a:endParaRPr lang="en-US"/>
        </a:p>
      </dgm:t>
    </dgm:pt>
    <dgm:pt modelId="{A53EB718-6BD7-45DE-8A91-9B539EB30090}" type="sibTrans" cxnId="{5415B042-2D2C-4F24-BA2B-2B53E9552947}">
      <dgm:prSet/>
      <dgm:spPr/>
      <dgm:t>
        <a:bodyPr/>
        <a:lstStyle/>
        <a:p>
          <a:endParaRPr lang="en-US"/>
        </a:p>
      </dgm:t>
    </dgm:pt>
    <dgm:pt modelId="{DCF783FC-B75D-4AE2-B878-70566C0E465C}">
      <dgm:prSet/>
      <dgm:spPr/>
      <dgm:t>
        <a:bodyPr/>
        <a:lstStyle/>
        <a:p>
          <a:r>
            <a:rPr lang="en-US" dirty="0"/>
            <a:t>How to develop a docker image?</a:t>
          </a:r>
        </a:p>
      </dgm:t>
    </dgm:pt>
    <dgm:pt modelId="{9AF58196-7B31-4E3E-9A9E-0397354FC031}" type="parTrans" cxnId="{CC21DD5F-B2F8-49EE-B5AA-1DCE2F4EA7D7}">
      <dgm:prSet/>
      <dgm:spPr/>
      <dgm:t>
        <a:bodyPr/>
        <a:lstStyle/>
        <a:p>
          <a:endParaRPr lang="en-US"/>
        </a:p>
      </dgm:t>
    </dgm:pt>
    <dgm:pt modelId="{0FD785F1-E016-44CF-93D9-01885F77A1FC}" type="sibTrans" cxnId="{CC21DD5F-B2F8-49EE-B5AA-1DCE2F4EA7D7}">
      <dgm:prSet/>
      <dgm:spPr/>
      <dgm:t>
        <a:bodyPr/>
        <a:lstStyle/>
        <a:p>
          <a:endParaRPr lang="en-US"/>
        </a:p>
      </dgm:t>
    </dgm:pt>
    <dgm:pt modelId="{C81628BE-5B12-4174-8B0A-3B60A8CA5CE4}">
      <dgm:prSet/>
      <dgm:spPr/>
      <dgm:t>
        <a:bodyPr/>
        <a:lstStyle/>
        <a:p>
          <a:r>
            <a:rPr lang="en-US"/>
            <a:t>How to mange docker images?</a:t>
          </a:r>
        </a:p>
      </dgm:t>
    </dgm:pt>
    <dgm:pt modelId="{442D55E3-C606-4345-A120-CAC79934BAC5}" type="parTrans" cxnId="{A8381715-C0CD-4FA4-B4C2-CB5813569B0F}">
      <dgm:prSet/>
      <dgm:spPr/>
      <dgm:t>
        <a:bodyPr/>
        <a:lstStyle/>
        <a:p>
          <a:endParaRPr lang="en-US"/>
        </a:p>
      </dgm:t>
    </dgm:pt>
    <dgm:pt modelId="{5232AD37-69A9-4029-9522-1D3822606E1C}" type="sibTrans" cxnId="{A8381715-C0CD-4FA4-B4C2-CB5813569B0F}">
      <dgm:prSet/>
      <dgm:spPr/>
      <dgm:t>
        <a:bodyPr/>
        <a:lstStyle/>
        <a:p>
          <a:endParaRPr lang="en-US"/>
        </a:p>
      </dgm:t>
    </dgm:pt>
    <dgm:pt modelId="{BB57E175-F1CD-4774-8B9B-B35A06A9E32F}">
      <dgm:prSet/>
      <dgm:spPr/>
      <dgm:t>
        <a:bodyPr/>
        <a:lstStyle/>
        <a:p>
          <a:r>
            <a:rPr lang="en-US" dirty="0"/>
            <a:t>What are repositories?</a:t>
          </a:r>
        </a:p>
      </dgm:t>
    </dgm:pt>
    <dgm:pt modelId="{FBEE6ED5-3C78-4132-AEF0-15B7AA96B639}" type="parTrans" cxnId="{1808E02D-C482-40F1-A950-207DE4BF488B}">
      <dgm:prSet/>
      <dgm:spPr/>
      <dgm:t>
        <a:bodyPr/>
        <a:lstStyle/>
        <a:p>
          <a:endParaRPr lang="en-US"/>
        </a:p>
      </dgm:t>
    </dgm:pt>
    <dgm:pt modelId="{FD91A1E9-E58D-4F32-8A5B-91163F0A6371}" type="sibTrans" cxnId="{1808E02D-C482-40F1-A950-207DE4BF488B}">
      <dgm:prSet/>
      <dgm:spPr/>
      <dgm:t>
        <a:bodyPr/>
        <a:lstStyle/>
        <a:p>
          <a:endParaRPr lang="en-US"/>
        </a:p>
      </dgm:t>
    </dgm:pt>
    <dgm:pt modelId="{192BBEA5-E4D5-4B98-8473-303F51D0C8AB}">
      <dgm:prSet/>
      <dgm:spPr/>
      <dgm:t>
        <a:bodyPr/>
        <a:lstStyle/>
        <a:p>
          <a:r>
            <a:rPr lang="en-US"/>
            <a:t>Docker commands?</a:t>
          </a:r>
        </a:p>
      </dgm:t>
    </dgm:pt>
    <dgm:pt modelId="{21323329-D365-4103-B5E2-C86C00D31902}" type="parTrans" cxnId="{22D579AB-8307-410F-8104-8CD26241F598}">
      <dgm:prSet/>
      <dgm:spPr/>
      <dgm:t>
        <a:bodyPr/>
        <a:lstStyle/>
        <a:p>
          <a:endParaRPr lang="en-US"/>
        </a:p>
      </dgm:t>
    </dgm:pt>
    <dgm:pt modelId="{76EBE79E-5B78-41FA-B597-C3B34B97E440}" type="sibTrans" cxnId="{22D579AB-8307-410F-8104-8CD26241F598}">
      <dgm:prSet/>
      <dgm:spPr/>
      <dgm:t>
        <a:bodyPr/>
        <a:lstStyle/>
        <a:p>
          <a:endParaRPr lang="en-US"/>
        </a:p>
      </dgm:t>
    </dgm:pt>
    <dgm:pt modelId="{2FF7ACD9-7964-4F6C-A0D0-11538B2BBF46}">
      <dgm:prSet/>
      <dgm:spPr/>
      <dgm:t>
        <a:bodyPr/>
        <a:lstStyle/>
        <a:p>
          <a:r>
            <a:rPr lang="en-US" dirty="0"/>
            <a:t>How to update/manage images?</a:t>
          </a:r>
        </a:p>
      </dgm:t>
    </dgm:pt>
    <dgm:pt modelId="{1EAD3844-072F-4A32-A5C8-1D67B6BF699B}" type="parTrans" cxnId="{D4EB3B94-B94C-400A-8326-FBD030433785}">
      <dgm:prSet/>
      <dgm:spPr/>
      <dgm:t>
        <a:bodyPr/>
        <a:lstStyle/>
        <a:p>
          <a:endParaRPr lang="en-US"/>
        </a:p>
      </dgm:t>
    </dgm:pt>
    <dgm:pt modelId="{5E5F19E1-AAF3-4DBC-BB53-CC33A48E6481}" type="sibTrans" cxnId="{D4EB3B94-B94C-400A-8326-FBD030433785}">
      <dgm:prSet/>
      <dgm:spPr/>
      <dgm:t>
        <a:bodyPr/>
        <a:lstStyle/>
        <a:p>
          <a:endParaRPr lang="en-US"/>
        </a:p>
      </dgm:t>
    </dgm:pt>
    <dgm:pt modelId="{D862F85B-39D2-8F45-8755-B00BFCF3DBB1}" type="pres">
      <dgm:prSet presAssocID="{E45A97F3-99D9-4C9A-A190-0BF1FD6D2A15}" presName="Name0" presStyleCnt="0">
        <dgm:presLayoutVars>
          <dgm:dir/>
          <dgm:animLvl val="lvl"/>
          <dgm:resizeHandles val="exact"/>
        </dgm:presLayoutVars>
      </dgm:prSet>
      <dgm:spPr/>
    </dgm:pt>
    <dgm:pt modelId="{59528D80-E9F9-2140-BCE8-4B6DED32E698}" type="pres">
      <dgm:prSet presAssocID="{937ADDCF-06F9-413F-A543-C6C10F7F30A7}" presName="linNode" presStyleCnt="0"/>
      <dgm:spPr/>
    </dgm:pt>
    <dgm:pt modelId="{AFBE3BE9-B0D7-8A49-A7E2-7D714090E956}" type="pres">
      <dgm:prSet presAssocID="{937ADDCF-06F9-413F-A543-C6C10F7F30A7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DBD2268C-DA50-214F-9F03-E522122E8421}" type="pres">
      <dgm:prSet presAssocID="{A53EB718-6BD7-45DE-8A91-9B539EB30090}" presName="sp" presStyleCnt="0"/>
      <dgm:spPr/>
    </dgm:pt>
    <dgm:pt modelId="{7F0EE7A8-22EC-4F4C-86AF-75FE149F50A5}" type="pres">
      <dgm:prSet presAssocID="{DCF783FC-B75D-4AE2-B878-70566C0E465C}" presName="linNode" presStyleCnt="0"/>
      <dgm:spPr/>
    </dgm:pt>
    <dgm:pt modelId="{5CA3DC10-1F66-F74D-96B3-159A4D3C96B2}" type="pres">
      <dgm:prSet presAssocID="{DCF783FC-B75D-4AE2-B878-70566C0E465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6B44B315-FD8A-8E4F-81D8-D22231ED5F18}" type="pres">
      <dgm:prSet presAssocID="{0FD785F1-E016-44CF-93D9-01885F77A1FC}" presName="sp" presStyleCnt="0"/>
      <dgm:spPr/>
    </dgm:pt>
    <dgm:pt modelId="{69AFC273-6C32-D54B-8048-5117C44AA0FE}" type="pres">
      <dgm:prSet presAssocID="{C81628BE-5B12-4174-8B0A-3B60A8CA5CE4}" presName="linNode" presStyleCnt="0"/>
      <dgm:spPr/>
    </dgm:pt>
    <dgm:pt modelId="{89C011A2-6B3E-3D45-BA6C-D00B6D0314A7}" type="pres">
      <dgm:prSet presAssocID="{C81628BE-5B12-4174-8B0A-3B60A8CA5CE4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D41A3DA-2297-4C4E-9D3A-ED41D98C0412}" type="pres">
      <dgm:prSet presAssocID="{5232AD37-69A9-4029-9522-1D3822606E1C}" presName="sp" presStyleCnt="0"/>
      <dgm:spPr/>
    </dgm:pt>
    <dgm:pt modelId="{03D4A538-ACBE-7D40-8C49-9ABCB5C7B3B9}" type="pres">
      <dgm:prSet presAssocID="{BB57E175-F1CD-4774-8B9B-B35A06A9E32F}" presName="linNode" presStyleCnt="0"/>
      <dgm:spPr/>
    </dgm:pt>
    <dgm:pt modelId="{5C53A48F-6918-E041-8DA9-85D18BFF6087}" type="pres">
      <dgm:prSet presAssocID="{BB57E175-F1CD-4774-8B9B-B35A06A9E32F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D3225847-ABD5-EF48-9EAF-B8D47882F414}" type="pres">
      <dgm:prSet presAssocID="{FD91A1E9-E58D-4F32-8A5B-91163F0A6371}" presName="sp" presStyleCnt="0"/>
      <dgm:spPr/>
    </dgm:pt>
    <dgm:pt modelId="{62D0A01F-C8BC-194E-B8C5-8ABD908E76B6}" type="pres">
      <dgm:prSet presAssocID="{192BBEA5-E4D5-4B98-8473-303F51D0C8AB}" presName="linNode" presStyleCnt="0"/>
      <dgm:spPr/>
    </dgm:pt>
    <dgm:pt modelId="{E45695A5-7E58-3A4B-AB21-47B4072A9D9A}" type="pres">
      <dgm:prSet presAssocID="{192BBEA5-E4D5-4B98-8473-303F51D0C8AB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5F6660CB-6671-B04A-9878-8E2463D724E6}" type="pres">
      <dgm:prSet presAssocID="{76EBE79E-5B78-41FA-B597-C3B34B97E440}" presName="sp" presStyleCnt="0"/>
      <dgm:spPr/>
    </dgm:pt>
    <dgm:pt modelId="{E7C90139-2148-DD4D-A657-2D543C5D84A0}" type="pres">
      <dgm:prSet presAssocID="{2FF7ACD9-7964-4F6C-A0D0-11538B2BBF46}" presName="linNode" presStyleCnt="0"/>
      <dgm:spPr/>
    </dgm:pt>
    <dgm:pt modelId="{562933CF-FC5F-7748-8355-3D4BC682442A}" type="pres">
      <dgm:prSet presAssocID="{2FF7ACD9-7964-4F6C-A0D0-11538B2BBF46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A8381715-C0CD-4FA4-B4C2-CB5813569B0F}" srcId="{E45A97F3-99D9-4C9A-A190-0BF1FD6D2A15}" destId="{C81628BE-5B12-4174-8B0A-3B60A8CA5CE4}" srcOrd="2" destOrd="0" parTransId="{442D55E3-C606-4345-A120-CAC79934BAC5}" sibTransId="{5232AD37-69A9-4029-9522-1D3822606E1C}"/>
    <dgm:cxn modelId="{1808E02D-C482-40F1-A950-207DE4BF488B}" srcId="{E45A97F3-99D9-4C9A-A190-0BF1FD6D2A15}" destId="{BB57E175-F1CD-4774-8B9B-B35A06A9E32F}" srcOrd="3" destOrd="0" parTransId="{FBEE6ED5-3C78-4132-AEF0-15B7AA96B639}" sibTransId="{FD91A1E9-E58D-4F32-8A5B-91163F0A6371}"/>
    <dgm:cxn modelId="{C922AA42-3993-BF47-9EB0-737286D41D56}" type="presOf" srcId="{BB57E175-F1CD-4774-8B9B-B35A06A9E32F}" destId="{5C53A48F-6918-E041-8DA9-85D18BFF6087}" srcOrd="0" destOrd="0" presId="urn:microsoft.com/office/officeart/2005/8/layout/vList5"/>
    <dgm:cxn modelId="{5415B042-2D2C-4F24-BA2B-2B53E9552947}" srcId="{E45A97F3-99D9-4C9A-A190-0BF1FD6D2A15}" destId="{937ADDCF-06F9-413F-A543-C6C10F7F30A7}" srcOrd="0" destOrd="0" parTransId="{12227756-8FE8-407C-AF29-FC1A7D08990E}" sibTransId="{A53EB718-6BD7-45DE-8A91-9B539EB30090}"/>
    <dgm:cxn modelId="{F88F4E5E-7BF0-314D-AF86-4BC98C36AE7C}" type="presOf" srcId="{DCF783FC-B75D-4AE2-B878-70566C0E465C}" destId="{5CA3DC10-1F66-F74D-96B3-159A4D3C96B2}" srcOrd="0" destOrd="0" presId="urn:microsoft.com/office/officeart/2005/8/layout/vList5"/>
    <dgm:cxn modelId="{CC21DD5F-B2F8-49EE-B5AA-1DCE2F4EA7D7}" srcId="{E45A97F3-99D9-4C9A-A190-0BF1FD6D2A15}" destId="{DCF783FC-B75D-4AE2-B878-70566C0E465C}" srcOrd="1" destOrd="0" parTransId="{9AF58196-7B31-4E3E-9A9E-0397354FC031}" sibTransId="{0FD785F1-E016-44CF-93D9-01885F77A1FC}"/>
    <dgm:cxn modelId="{E7BBD568-28A3-E84A-B930-6126060B2503}" type="presOf" srcId="{937ADDCF-06F9-413F-A543-C6C10F7F30A7}" destId="{AFBE3BE9-B0D7-8A49-A7E2-7D714090E956}" srcOrd="0" destOrd="0" presId="urn:microsoft.com/office/officeart/2005/8/layout/vList5"/>
    <dgm:cxn modelId="{D4EB3B94-B94C-400A-8326-FBD030433785}" srcId="{E45A97F3-99D9-4C9A-A190-0BF1FD6D2A15}" destId="{2FF7ACD9-7964-4F6C-A0D0-11538B2BBF46}" srcOrd="5" destOrd="0" parTransId="{1EAD3844-072F-4A32-A5C8-1D67B6BF699B}" sibTransId="{5E5F19E1-AAF3-4DBC-BB53-CC33A48E6481}"/>
    <dgm:cxn modelId="{FA7A27AB-877B-404A-824C-DCADA3BBF21B}" type="presOf" srcId="{C81628BE-5B12-4174-8B0A-3B60A8CA5CE4}" destId="{89C011A2-6B3E-3D45-BA6C-D00B6D0314A7}" srcOrd="0" destOrd="0" presId="urn:microsoft.com/office/officeart/2005/8/layout/vList5"/>
    <dgm:cxn modelId="{22D579AB-8307-410F-8104-8CD26241F598}" srcId="{E45A97F3-99D9-4C9A-A190-0BF1FD6D2A15}" destId="{192BBEA5-E4D5-4B98-8473-303F51D0C8AB}" srcOrd="4" destOrd="0" parTransId="{21323329-D365-4103-B5E2-C86C00D31902}" sibTransId="{76EBE79E-5B78-41FA-B597-C3B34B97E440}"/>
    <dgm:cxn modelId="{909F2FB7-2391-C247-A588-67DEC983F80F}" type="presOf" srcId="{E45A97F3-99D9-4C9A-A190-0BF1FD6D2A15}" destId="{D862F85B-39D2-8F45-8755-B00BFCF3DBB1}" srcOrd="0" destOrd="0" presId="urn:microsoft.com/office/officeart/2005/8/layout/vList5"/>
    <dgm:cxn modelId="{54F663E4-F72B-1646-90BE-2D789BD4DD2D}" type="presOf" srcId="{2FF7ACD9-7964-4F6C-A0D0-11538B2BBF46}" destId="{562933CF-FC5F-7748-8355-3D4BC682442A}" srcOrd="0" destOrd="0" presId="urn:microsoft.com/office/officeart/2005/8/layout/vList5"/>
    <dgm:cxn modelId="{5213DAED-B145-B14F-A610-E7997BB2D5ED}" type="presOf" srcId="{192BBEA5-E4D5-4B98-8473-303F51D0C8AB}" destId="{E45695A5-7E58-3A4B-AB21-47B4072A9D9A}" srcOrd="0" destOrd="0" presId="urn:microsoft.com/office/officeart/2005/8/layout/vList5"/>
    <dgm:cxn modelId="{D50FD22F-B563-E74E-83B5-A3C33DFEC074}" type="presParOf" srcId="{D862F85B-39D2-8F45-8755-B00BFCF3DBB1}" destId="{59528D80-E9F9-2140-BCE8-4B6DED32E698}" srcOrd="0" destOrd="0" presId="urn:microsoft.com/office/officeart/2005/8/layout/vList5"/>
    <dgm:cxn modelId="{C4FCF187-C1B4-7946-BE17-45F412959951}" type="presParOf" srcId="{59528D80-E9F9-2140-BCE8-4B6DED32E698}" destId="{AFBE3BE9-B0D7-8A49-A7E2-7D714090E956}" srcOrd="0" destOrd="0" presId="urn:microsoft.com/office/officeart/2005/8/layout/vList5"/>
    <dgm:cxn modelId="{7DD79D69-C98A-D541-A668-55D96CD27F5A}" type="presParOf" srcId="{D862F85B-39D2-8F45-8755-B00BFCF3DBB1}" destId="{DBD2268C-DA50-214F-9F03-E522122E8421}" srcOrd="1" destOrd="0" presId="urn:microsoft.com/office/officeart/2005/8/layout/vList5"/>
    <dgm:cxn modelId="{5972DC47-4340-7F4D-8C94-9206F929D0AF}" type="presParOf" srcId="{D862F85B-39D2-8F45-8755-B00BFCF3DBB1}" destId="{7F0EE7A8-22EC-4F4C-86AF-75FE149F50A5}" srcOrd="2" destOrd="0" presId="urn:microsoft.com/office/officeart/2005/8/layout/vList5"/>
    <dgm:cxn modelId="{94D13A9C-CBDC-F54A-8A67-E3A6BC457778}" type="presParOf" srcId="{7F0EE7A8-22EC-4F4C-86AF-75FE149F50A5}" destId="{5CA3DC10-1F66-F74D-96B3-159A4D3C96B2}" srcOrd="0" destOrd="0" presId="urn:microsoft.com/office/officeart/2005/8/layout/vList5"/>
    <dgm:cxn modelId="{0BEB6476-A00F-994B-BEB3-FE352C7D881C}" type="presParOf" srcId="{D862F85B-39D2-8F45-8755-B00BFCF3DBB1}" destId="{6B44B315-FD8A-8E4F-81D8-D22231ED5F18}" srcOrd="3" destOrd="0" presId="urn:microsoft.com/office/officeart/2005/8/layout/vList5"/>
    <dgm:cxn modelId="{E9D782E5-616B-064F-9997-3AE19E0761E7}" type="presParOf" srcId="{D862F85B-39D2-8F45-8755-B00BFCF3DBB1}" destId="{69AFC273-6C32-D54B-8048-5117C44AA0FE}" srcOrd="4" destOrd="0" presId="urn:microsoft.com/office/officeart/2005/8/layout/vList5"/>
    <dgm:cxn modelId="{26C87FF3-E272-874B-8074-F8F0D679DC52}" type="presParOf" srcId="{69AFC273-6C32-D54B-8048-5117C44AA0FE}" destId="{89C011A2-6B3E-3D45-BA6C-D00B6D0314A7}" srcOrd="0" destOrd="0" presId="urn:microsoft.com/office/officeart/2005/8/layout/vList5"/>
    <dgm:cxn modelId="{21442D77-6B39-3C45-8DC8-78AD3A7BF105}" type="presParOf" srcId="{D862F85B-39D2-8F45-8755-B00BFCF3DBB1}" destId="{DD41A3DA-2297-4C4E-9D3A-ED41D98C0412}" srcOrd="5" destOrd="0" presId="urn:microsoft.com/office/officeart/2005/8/layout/vList5"/>
    <dgm:cxn modelId="{ECEFB0DC-0E82-A846-AFF9-C5E3C61D289F}" type="presParOf" srcId="{D862F85B-39D2-8F45-8755-B00BFCF3DBB1}" destId="{03D4A538-ACBE-7D40-8C49-9ABCB5C7B3B9}" srcOrd="6" destOrd="0" presId="urn:microsoft.com/office/officeart/2005/8/layout/vList5"/>
    <dgm:cxn modelId="{2565D8AB-B0B3-B14B-B07E-13E6FB92F923}" type="presParOf" srcId="{03D4A538-ACBE-7D40-8C49-9ABCB5C7B3B9}" destId="{5C53A48F-6918-E041-8DA9-85D18BFF6087}" srcOrd="0" destOrd="0" presId="urn:microsoft.com/office/officeart/2005/8/layout/vList5"/>
    <dgm:cxn modelId="{EFF4F24D-5782-454B-BF54-71C5346B7C17}" type="presParOf" srcId="{D862F85B-39D2-8F45-8755-B00BFCF3DBB1}" destId="{D3225847-ABD5-EF48-9EAF-B8D47882F414}" srcOrd="7" destOrd="0" presId="urn:microsoft.com/office/officeart/2005/8/layout/vList5"/>
    <dgm:cxn modelId="{D941AEDC-867D-D548-B8D8-17ADA177BD1D}" type="presParOf" srcId="{D862F85B-39D2-8F45-8755-B00BFCF3DBB1}" destId="{62D0A01F-C8BC-194E-B8C5-8ABD908E76B6}" srcOrd="8" destOrd="0" presId="urn:microsoft.com/office/officeart/2005/8/layout/vList5"/>
    <dgm:cxn modelId="{EFA5891B-C608-8440-BDB1-B456590D925F}" type="presParOf" srcId="{62D0A01F-C8BC-194E-B8C5-8ABD908E76B6}" destId="{E45695A5-7E58-3A4B-AB21-47B4072A9D9A}" srcOrd="0" destOrd="0" presId="urn:microsoft.com/office/officeart/2005/8/layout/vList5"/>
    <dgm:cxn modelId="{7A19E759-0EBD-494F-8887-A2485205AE1D}" type="presParOf" srcId="{D862F85B-39D2-8F45-8755-B00BFCF3DBB1}" destId="{5F6660CB-6671-B04A-9878-8E2463D724E6}" srcOrd="9" destOrd="0" presId="urn:microsoft.com/office/officeart/2005/8/layout/vList5"/>
    <dgm:cxn modelId="{0F7508CB-4DD4-1C4B-8F29-9AFC057977B6}" type="presParOf" srcId="{D862F85B-39D2-8F45-8755-B00BFCF3DBB1}" destId="{E7C90139-2148-DD4D-A657-2D543C5D84A0}" srcOrd="10" destOrd="0" presId="urn:microsoft.com/office/officeart/2005/8/layout/vList5"/>
    <dgm:cxn modelId="{B05187CE-742E-A748-AC31-83744D8F93EB}" type="presParOf" srcId="{E7C90139-2148-DD4D-A657-2D543C5D84A0}" destId="{562933CF-FC5F-7748-8355-3D4BC682442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F8A1C3-A058-4B4C-BD2A-6DB466B78F7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A2EACD-55C2-4DB0-A877-442F089C72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to mange our source code?</a:t>
          </a:r>
        </a:p>
      </dgm:t>
    </dgm:pt>
    <dgm:pt modelId="{2DAD0FF7-9DF5-45A2-944A-1537C531B936}" type="parTrans" cxnId="{2AB7B89B-8B6E-4D50-8E64-415BB40AAD23}">
      <dgm:prSet/>
      <dgm:spPr/>
      <dgm:t>
        <a:bodyPr/>
        <a:lstStyle/>
        <a:p>
          <a:endParaRPr lang="en-US"/>
        </a:p>
      </dgm:t>
    </dgm:pt>
    <dgm:pt modelId="{B0D2E776-4F70-4449-9284-1A961BAD7F19}" type="sibTrans" cxnId="{2AB7B89B-8B6E-4D50-8E64-415BB40AAD23}">
      <dgm:prSet/>
      <dgm:spPr/>
      <dgm:t>
        <a:bodyPr/>
        <a:lstStyle/>
        <a:p>
          <a:endParaRPr lang="en-US"/>
        </a:p>
      </dgm:t>
    </dgm:pt>
    <dgm:pt modelId="{8B7B02A9-1923-4111-8B0A-8CC614423F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Branching strategies.</a:t>
          </a:r>
        </a:p>
      </dgm:t>
    </dgm:pt>
    <dgm:pt modelId="{59C7BAFD-9389-4C97-8AA9-D9CF26DA8EBE}" type="parTrans" cxnId="{7D1D2292-E261-416B-9376-812B837D9B0C}">
      <dgm:prSet/>
      <dgm:spPr/>
      <dgm:t>
        <a:bodyPr/>
        <a:lstStyle/>
        <a:p>
          <a:endParaRPr lang="en-US"/>
        </a:p>
      </dgm:t>
    </dgm:pt>
    <dgm:pt modelId="{FE2A3101-AEF5-422D-B834-8F20AAD2A54E}" type="sibTrans" cxnId="{7D1D2292-E261-416B-9376-812B837D9B0C}">
      <dgm:prSet/>
      <dgm:spPr/>
      <dgm:t>
        <a:bodyPr/>
        <a:lstStyle/>
        <a:p>
          <a:endParaRPr lang="en-US"/>
        </a:p>
      </dgm:t>
    </dgm:pt>
    <dgm:pt modelId="{D964DDBD-6112-4805-96F5-8D2DB43B56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Git commands</a:t>
          </a:r>
        </a:p>
      </dgm:t>
    </dgm:pt>
    <dgm:pt modelId="{FA6FDD17-D872-409D-B4C3-EDDE35F0DF77}" type="parTrans" cxnId="{D6B1A000-530F-4D20-ADAC-3263FEAEC67A}">
      <dgm:prSet/>
      <dgm:spPr/>
      <dgm:t>
        <a:bodyPr/>
        <a:lstStyle/>
        <a:p>
          <a:endParaRPr lang="en-US"/>
        </a:p>
      </dgm:t>
    </dgm:pt>
    <dgm:pt modelId="{3A83F42D-30FB-481E-A99B-CB686CF3E113}" type="sibTrans" cxnId="{D6B1A000-530F-4D20-ADAC-3263FEAEC67A}">
      <dgm:prSet/>
      <dgm:spPr/>
      <dgm:t>
        <a:bodyPr/>
        <a:lstStyle/>
        <a:p>
          <a:endParaRPr lang="en-US"/>
        </a:p>
      </dgm:t>
    </dgm:pt>
    <dgm:pt modelId="{7CE0A7F7-7036-49EA-854A-E579AD088FD3}" type="pres">
      <dgm:prSet presAssocID="{DBF8A1C3-A058-4B4C-BD2A-6DB466B78F76}" presName="root" presStyleCnt="0">
        <dgm:presLayoutVars>
          <dgm:dir/>
          <dgm:resizeHandles val="exact"/>
        </dgm:presLayoutVars>
      </dgm:prSet>
      <dgm:spPr/>
    </dgm:pt>
    <dgm:pt modelId="{7537D9C3-29BA-4C3A-A201-29B1D8A7A347}" type="pres">
      <dgm:prSet presAssocID="{D3A2EACD-55C2-4DB0-A877-442F089C72D9}" presName="compNode" presStyleCnt="0"/>
      <dgm:spPr/>
    </dgm:pt>
    <dgm:pt modelId="{0C3D1393-B928-4D84-9039-8A27DD2FA3A3}" type="pres">
      <dgm:prSet presAssocID="{D3A2EACD-55C2-4DB0-A877-442F089C72D9}" presName="bgRect" presStyleLbl="bgShp" presStyleIdx="0" presStyleCnt="3"/>
      <dgm:spPr/>
    </dgm:pt>
    <dgm:pt modelId="{9D1C1BE8-5DD2-4DF2-B6C4-2D7ED6A06A30}" type="pres">
      <dgm:prSet presAssocID="{D3A2EACD-55C2-4DB0-A877-442F089C72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7C6BE7A-7FD6-461D-8597-9D03401BA1AD}" type="pres">
      <dgm:prSet presAssocID="{D3A2EACD-55C2-4DB0-A877-442F089C72D9}" presName="spaceRect" presStyleCnt="0"/>
      <dgm:spPr/>
    </dgm:pt>
    <dgm:pt modelId="{B0183843-A8B1-4A4E-9455-152563388178}" type="pres">
      <dgm:prSet presAssocID="{D3A2EACD-55C2-4DB0-A877-442F089C72D9}" presName="parTx" presStyleLbl="revTx" presStyleIdx="0" presStyleCnt="3">
        <dgm:presLayoutVars>
          <dgm:chMax val="0"/>
          <dgm:chPref val="0"/>
        </dgm:presLayoutVars>
      </dgm:prSet>
      <dgm:spPr/>
    </dgm:pt>
    <dgm:pt modelId="{938E96BE-ED2C-4465-9948-7A2A5180541C}" type="pres">
      <dgm:prSet presAssocID="{B0D2E776-4F70-4449-9284-1A961BAD7F19}" presName="sibTrans" presStyleCnt="0"/>
      <dgm:spPr/>
    </dgm:pt>
    <dgm:pt modelId="{EE962861-0054-40E0-B9B9-64E03CE3A683}" type="pres">
      <dgm:prSet presAssocID="{8B7B02A9-1923-4111-8B0A-8CC614423FB2}" presName="compNode" presStyleCnt="0"/>
      <dgm:spPr/>
    </dgm:pt>
    <dgm:pt modelId="{2DB84479-BD19-45A5-93B1-E43159510353}" type="pres">
      <dgm:prSet presAssocID="{8B7B02A9-1923-4111-8B0A-8CC614423FB2}" presName="bgRect" presStyleLbl="bgShp" presStyleIdx="1" presStyleCnt="3"/>
      <dgm:spPr/>
    </dgm:pt>
    <dgm:pt modelId="{373B1E3E-EA46-4F61-A0DD-FF62F2260079}" type="pres">
      <dgm:prSet presAssocID="{8B7B02A9-1923-4111-8B0A-8CC614423F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48AB2B90-1EB6-4DF0-8FB1-E39C4391C0D4}" type="pres">
      <dgm:prSet presAssocID="{8B7B02A9-1923-4111-8B0A-8CC614423FB2}" presName="spaceRect" presStyleCnt="0"/>
      <dgm:spPr/>
    </dgm:pt>
    <dgm:pt modelId="{C7D06A21-2036-4900-A6E2-585610B8F354}" type="pres">
      <dgm:prSet presAssocID="{8B7B02A9-1923-4111-8B0A-8CC614423FB2}" presName="parTx" presStyleLbl="revTx" presStyleIdx="1" presStyleCnt="3">
        <dgm:presLayoutVars>
          <dgm:chMax val="0"/>
          <dgm:chPref val="0"/>
        </dgm:presLayoutVars>
      </dgm:prSet>
      <dgm:spPr/>
    </dgm:pt>
    <dgm:pt modelId="{3DA269DD-CC40-4E12-B193-B0B5205B6EE1}" type="pres">
      <dgm:prSet presAssocID="{FE2A3101-AEF5-422D-B834-8F20AAD2A54E}" presName="sibTrans" presStyleCnt="0"/>
      <dgm:spPr/>
    </dgm:pt>
    <dgm:pt modelId="{E7C1678B-2EA4-4D9D-8D9D-B8E25D2D6B24}" type="pres">
      <dgm:prSet presAssocID="{D964DDBD-6112-4805-96F5-8D2DB43B562D}" presName="compNode" presStyleCnt="0"/>
      <dgm:spPr/>
    </dgm:pt>
    <dgm:pt modelId="{5112E535-F30E-46F7-9939-6AFEB42E544D}" type="pres">
      <dgm:prSet presAssocID="{D964DDBD-6112-4805-96F5-8D2DB43B562D}" presName="bgRect" presStyleLbl="bgShp" presStyleIdx="2" presStyleCnt="3"/>
      <dgm:spPr/>
    </dgm:pt>
    <dgm:pt modelId="{FFD075AF-A623-49E1-8B1A-CF5670ED2B62}" type="pres">
      <dgm:prSet presAssocID="{D964DDBD-6112-4805-96F5-8D2DB43B56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D59D54E-F325-44BA-B6EE-CB553F6AE758}" type="pres">
      <dgm:prSet presAssocID="{D964DDBD-6112-4805-96F5-8D2DB43B562D}" presName="spaceRect" presStyleCnt="0"/>
      <dgm:spPr/>
    </dgm:pt>
    <dgm:pt modelId="{C16CFC9C-8116-43EE-B7FE-5667933D4719}" type="pres">
      <dgm:prSet presAssocID="{D964DDBD-6112-4805-96F5-8D2DB43B562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B1A000-530F-4D20-ADAC-3263FEAEC67A}" srcId="{DBF8A1C3-A058-4B4C-BD2A-6DB466B78F76}" destId="{D964DDBD-6112-4805-96F5-8D2DB43B562D}" srcOrd="2" destOrd="0" parTransId="{FA6FDD17-D872-409D-B4C3-EDDE35F0DF77}" sibTransId="{3A83F42D-30FB-481E-A99B-CB686CF3E113}"/>
    <dgm:cxn modelId="{E4956D78-4598-4D86-983A-7EA3B13F6A31}" type="presOf" srcId="{D3A2EACD-55C2-4DB0-A877-442F089C72D9}" destId="{B0183843-A8B1-4A4E-9455-152563388178}" srcOrd="0" destOrd="0" presId="urn:microsoft.com/office/officeart/2018/2/layout/IconVerticalSolidList"/>
    <dgm:cxn modelId="{7D1D2292-E261-416B-9376-812B837D9B0C}" srcId="{DBF8A1C3-A058-4B4C-BD2A-6DB466B78F76}" destId="{8B7B02A9-1923-4111-8B0A-8CC614423FB2}" srcOrd="1" destOrd="0" parTransId="{59C7BAFD-9389-4C97-8AA9-D9CF26DA8EBE}" sibTransId="{FE2A3101-AEF5-422D-B834-8F20AAD2A54E}"/>
    <dgm:cxn modelId="{2AB7B89B-8B6E-4D50-8E64-415BB40AAD23}" srcId="{DBF8A1C3-A058-4B4C-BD2A-6DB466B78F76}" destId="{D3A2EACD-55C2-4DB0-A877-442F089C72D9}" srcOrd="0" destOrd="0" parTransId="{2DAD0FF7-9DF5-45A2-944A-1537C531B936}" sibTransId="{B0D2E776-4F70-4449-9284-1A961BAD7F19}"/>
    <dgm:cxn modelId="{879B3FC5-E935-48D2-A8CE-72858BDF07CE}" type="presOf" srcId="{D964DDBD-6112-4805-96F5-8D2DB43B562D}" destId="{C16CFC9C-8116-43EE-B7FE-5667933D4719}" srcOrd="0" destOrd="0" presId="urn:microsoft.com/office/officeart/2018/2/layout/IconVerticalSolidList"/>
    <dgm:cxn modelId="{14FEB3D1-8582-4384-9030-DADD55EE347E}" type="presOf" srcId="{DBF8A1C3-A058-4B4C-BD2A-6DB466B78F76}" destId="{7CE0A7F7-7036-49EA-854A-E579AD088FD3}" srcOrd="0" destOrd="0" presId="urn:microsoft.com/office/officeart/2018/2/layout/IconVerticalSolidList"/>
    <dgm:cxn modelId="{FC4CA5FC-498D-4626-82DF-4D430B211543}" type="presOf" srcId="{8B7B02A9-1923-4111-8B0A-8CC614423FB2}" destId="{C7D06A21-2036-4900-A6E2-585610B8F354}" srcOrd="0" destOrd="0" presId="urn:microsoft.com/office/officeart/2018/2/layout/IconVerticalSolidList"/>
    <dgm:cxn modelId="{090D485B-A0C2-4017-8A69-38A521D68B40}" type="presParOf" srcId="{7CE0A7F7-7036-49EA-854A-E579AD088FD3}" destId="{7537D9C3-29BA-4C3A-A201-29B1D8A7A347}" srcOrd="0" destOrd="0" presId="urn:microsoft.com/office/officeart/2018/2/layout/IconVerticalSolidList"/>
    <dgm:cxn modelId="{4D0209FA-CB98-4EB0-AE53-6AE31592450C}" type="presParOf" srcId="{7537D9C3-29BA-4C3A-A201-29B1D8A7A347}" destId="{0C3D1393-B928-4D84-9039-8A27DD2FA3A3}" srcOrd="0" destOrd="0" presId="urn:microsoft.com/office/officeart/2018/2/layout/IconVerticalSolidList"/>
    <dgm:cxn modelId="{D9D1C87F-78DF-4745-B142-F2A4166E33C8}" type="presParOf" srcId="{7537D9C3-29BA-4C3A-A201-29B1D8A7A347}" destId="{9D1C1BE8-5DD2-4DF2-B6C4-2D7ED6A06A30}" srcOrd="1" destOrd="0" presId="urn:microsoft.com/office/officeart/2018/2/layout/IconVerticalSolidList"/>
    <dgm:cxn modelId="{2404B581-6A85-41E1-A568-BF6A5EC7DC93}" type="presParOf" srcId="{7537D9C3-29BA-4C3A-A201-29B1D8A7A347}" destId="{47C6BE7A-7FD6-461D-8597-9D03401BA1AD}" srcOrd="2" destOrd="0" presId="urn:microsoft.com/office/officeart/2018/2/layout/IconVerticalSolidList"/>
    <dgm:cxn modelId="{08FF3EB2-6D31-4A35-9545-4C736D853F2F}" type="presParOf" srcId="{7537D9C3-29BA-4C3A-A201-29B1D8A7A347}" destId="{B0183843-A8B1-4A4E-9455-152563388178}" srcOrd="3" destOrd="0" presId="urn:microsoft.com/office/officeart/2018/2/layout/IconVerticalSolidList"/>
    <dgm:cxn modelId="{B435EE98-A867-4E61-B3D0-F8CD388C09DE}" type="presParOf" srcId="{7CE0A7F7-7036-49EA-854A-E579AD088FD3}" destId="{938E96BE-ED2C-4465-9948-7A2A5180541C}" srcOrd="1" destOrd="0" presId="urn:microsoft.com/office/officeart/2018/2/layout/IconVerticalSolidList"/>
    <dgm:cxn modelId="{56666685-E90F-46EC-ADC3-B8B63780B2A2}" type="presParOf" srcId="{7CE0A7F7-7036-49EA-854A-E579AD088FD3}" destId="{EE962861-0054-40E0-B9B9-64E03CE3A683}" srcOrd="2" destOrd="0" presId="urn:microsoft.com/office/officeart/2018/2/layout/IconVerticalSolidList"/>
    <dgm:cxn modelId="{E8F798F7-20B1-44EB-85C5-5816AE2514AB}" type="presParOf" srcId="{EE962861-0054-40E0-B9B9-64E03CE3A683}" destId="{2DB84479-BD19-45A5-93B1-E43159510353}" srcOrd="0" destOrd="0" presId="urn:microsoft.com/office/officeart/2018/2/layout/IconVerticalSolidList"/>
    <dgm:cxn modelId="{8CE693AC-EAAA-4D4F-BA5D-0844A32B4F1A}" type="presParOf" srcId="{EE962861-0054-40E0-B9B9-64E03CE3A683}" destId="{373B1E3E-EA46-4F61-A0DD-FF62F2260079}" srcOrd="1" destOrd="0" presId="urn:microsoft.com/office/officeart/2018/2/layout/IconVerticalSolidList"/>
    <dgm:cxn modelId="{C58A4647-0A15-4BCD-8A72-4AC6613BFFAD}" type="presParOf" srcId="{EE962861-0054-40E0-B9B9-64E03CE3A683}" destId="{48AB2B90-1EB6-4DF0-8FB1-E39C4391C0D4}" srcOrd="2" destOrd="0" presId="urn:microsoft.com/office/officeart/2018/2/layout/IconVerticalSolidList"/>
    <dgm:cxn modelId="{52505BCF-A2B8-482D-9FC2-84C8A96E300A}" type="presParOf" srcId="{EE962861-0054-40E0-B9B9-64E03CE3A683}" destId="{C7D06A21-2036-4900-A6E2-585610B8F354}" srcOrd="3" destOrd="0" presId="urn:microsoft.com/office/officeart/2018/2/layout/IconVerticalSolidList"/>
    <dgm:cxn modelId="{65F100C3-0E16-43A4-87F7-54C08400FF5C}" type="presParOf" srcId="{7CE0A7F7-7036-49EA-854A-E579AD088FD3}" destId="{3DA269DD-CC40-4E12-B193-B0B5205B6EE1}" srcOrd="3" destOrd="0" presId="urn:microsoft.com/office/officeart/2018/2/layout/IconVerticalSolidList"/>
    <dgm:cxn modelId="{F8AACE0A-58CD-4673-9213-F1F847AC33BA}" type="presParOf" srcId="{7CE0A7F7-7036-49EA-854A-E579AD088FD3}" destId="{E7C1678B-2EA4-4D9D-8D9D-B8E25D2D6B24}" srcOrd="4" destOrd="0" presId="urn:microsoft.com/office/officeart/2018/2/layout/IconVerticalSolidList"/>
    <dgm:cxn modelId="{2526D455-25E5-4BE9-A43F-36117D0DAF31}" type="presParOf" srcId="{E7C1678B-2EA4-4D9D-8D9D-B8E25D2D6B24}" destId="{5112E535-F30E-46F7-9939-6AFEB42E544D}" srcOrd="0" destOrd="0" presId="urn:microsoft.com/office/officeart/2018/2/layout/IconVerticalSolidList"/>
    <dgm:cxn modelId="{289902F3-C77F-45BB-93EC-F3A966CA2B9B}" type="presParOf" srcId="{E7C1678B-2EA4-4D9D-8D9D-B8E25D2D6B24}" destId="{FFD075AF-A623-49E1-8B1A-CF5670ED2B62}" srcOrd="1" destOrd="0" presId="urn:microsoft.com/office/officeart/2018/2/layout/IconVerticalSolidList"/>
    <dgm:cxn modelId="{9AEACA91-0CD7-4E6C-8DCB-5A4EEAC09CCF}" type="presParOf" srcId="{E7C1678B-2EA4-4D9D-8D9D-B8E25D2D6B24}" destId="{7D59D54E-F325-44BA-B6EE-CB553F6AE758}" srcOrd="2" destOrd="0" presId="urn:microsoft.com/office/officeart/2018/2/layout/IconVerticalSolidList"/>
    <dgm:cxn modelId="{5FFA0D50-63AB-4EA7-87D5-A21678F6A3DA}" type="presParOf" srcId="{E7C1678B-2EA4-4D9D-8D9D-B8E25D2D6B24}" destId="{C16CFC9C-8116-43EE-B7FE-5667933D47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994D5E-FE56-4E28-BFF6-F41215DDE06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2D2FFE-4677-481C-B6FB-77425B1D39F9}">
      <dgm:prSet/>
      <dgm:spPr/>
      <dgm:t>
        <a:bodyPr/>
        <a:lstStyle/>
        <a:p>
          <a:r>
            <a:rPr lang="en-US"/>
            <a:t>What is helm?</a:t>
          </a:r>
        </a:p>
      </dgm:t>
    </dgm:pt>
    <dgm:pt modelId="{8311E21E-4562-48FF-B5A6-96A33EC88803}" type="parTrans" cxnId="{135730BB-6FAD-474A-B3AD-775114636F2B}">
      <dgm:prSet/>
      <dgm:spPr/>
      <dgm:t>
        <a:bodyPr/>
        <a:lstStyle/>
        <a:p>
          <a:endParaRPr lang="en-US"/>
        </a:p>
      </dgm:t>
    </dgm:pt>
    <dgm:pt modelId="{CE114E22-BAF8-4B71-BE11-8DDD9CDD753E}" type="sibTrans" cxnId="{135730BB-6FAD-474A-B3AD-775114636F2B}">
      <dgm:prSet/>
      <dgm:spPr/>
      <dgm:t>
        <a:bodyPr/>
        <a:lstStyle/>
        <a:p>
          <a:endParaRPr lang="en-US"/>
        </a:p>
      </dgm:t>
    </dgm:pt>
    <dgm:pt modelId="{EC703783-8F2A-4D6B-A23B-6182DEA6B894}">
      <dgm:prSet/>
      <dgm:spPr/>
      <dgm:t>
        <a:bodyPr/>
        <a:lstStyle/>
        <a:p>
          <a:r>
            <a:rPr lang="en-US"/>
            <a:t>How to develop helm charts?</a:t>
          </a:r>
        </a:p>
      </dgm:t>
    </dgm:pt>
    <dgm:pt modelId="{70FEBB61-3E1F-4349-8D7C-0607EF788E92}" type="parTrans" cxnId="{C2B889AB-6027-43AF-A48B-B0466C9C247A}">
      <dgm:prSet/>
      <dgm:spPr/>
      <dgm:t>
        <a:bodyPr/>
        <a:lstStyle/>
        <a:p>
          <a:endParaRPr lang="en-US"/>
        </a:p>
      </dgm:t>
    </dgm:pt>
    <dgm:pt modelId="{F72805F5-A045-484B-A890-66C9D38F2B16}" type="sibTrans" cxnId="{C2B889AB-6027-43AF-A48B-B0466C9C247A}">
      <dgm:prSet/>
      <dgm:spPr/>
      <dgm:t>
        <a:bodyPr/>
        <a:lstStyle/>
        <a:p>
          <a:endParaRPr lang="en-US"/>
        </a:p>
      </dgm:t>
    </dgm:pt>
    <dgm:pt modelId="{EFB29A02-3F54-4EA4-B1DE-0343B78DC8DF}">
      <dgm:prSet/>
      <dgm:spPr/>
      <dgm:t>
        <a:bodyPr/>
        <a:lstStyle/>
        <a:p>
          <a:r>
            <a:rPr lang="en-US"/>
            <a:t>How to deploy helm charts?</a:t>
          </a:r>
        </a:p>
      </dgm:t>
    </dgm:pt>
    <dgm:pt modelId="{583FE1EC-EF88-478E-82EB-CF644ADB659F}" type="parTrans" cxnId="{168306F5-F666-446E-8D84-86449C7F609F}">
      <dgm:prSet/>
      <dgm:spPr/>
      <dgm:t>
        <a:bodyPr/>
        <a:lstStyle/>
        <a:p>
          <a:endParaRPr lang="en-US"/>
        </a:p>
      </dgm:t>
    </dgm:pt>
    <dgm:pt modelId="{1D81DF96-CBE4-470A-9214-D6D21C3B39C2}" type="sibTrans" cxnId="{168306F5-F666-446E-8D84-86449C7F609F}">
      <dgm:prSet/>
      <dgm:spPr/>
      <dgm:t>
        <a:bodyPr/>
        <a:lstStyle/>
        <a:p>
          <a:endParaRPr lang="en-US"/>
        </a:p>
      </dgm:t>
    </dgm:pt>
    <dgm:pt modelId="{8B1B7974-594F-4D1B-8AA2-CDFE9675A5B4}">
      <dgm:prSet/>
      <dgm:spPr/>
      <dgm:t>
        <a:bodyPr/>
        <a:lstStyle/>
        <a:p>
          <a:r>
            <a:rPr lang="en-US"/>
            <a:t>How to maintain helm charts?</a:t>
          </a:r>
        </a:p>
      </dgm:t>
    </dgm:pt>
    <dgm:pt modelId="{C88EB182-8DF2-4347-A130-215EE3E15F6C}" type="parTrans" cxnId="{5091DC5E-D561-4679-A59F-EF9B50BD1A2F}">
      <dgm:prSet/>
      <dgm:spPr/>
      <dgm:t>
        <a:bodyPr/>
        <a:lstStyle/>
        <a:p>
          <a:endParaRPr lang="en-US"/>
        </a:p>
      </dgm:t>
    </dgm:pt>
    <dgm:pt modelId="{A5BEB821-795C-4D38-B934-1DFF6AF715A4}" type="sibTrans" cxnId="{5091DC5E-D561-4679-A59F-EF9B50BD1A2F}">
      <dgm:prSet/>
      <dgm:spPr/>
      <dgm:t>
        <a:bodyPr/>
        <a:lstStyle/>
        <a:p>
          <a:endParaRPr lang="en-US"/>
        </a:p>
      </dgm:t>
    </dgm:pt>
    <dgm:pt modelId="{C853B150-6B45-48BC-B7AB-6A65263BF5AB}">
      <dgm:prSet/>
      <dgm:spPr/>
      <dgm:t>
        <a:bodyPr/>
        <a:lstStyle/>
        <a:p>
          <a:r>
            <a:rPr lang="en-US"/>
            <a:t>How mange cluster using helm charts?</a:t>
          </a:r>
        </a:p>
      </dgm:t>
    </dgm:pt>
    <dgm:pt modelId="{04C25341-6BDA-4B14-9149-65071954BF41}" type="parTrans" cxnId="{EFE343BC-3363-464B-AF83-F4A7D190C663}">
      <dgm:prSet/>
      <dgm:spPr/>
      <dgm:t>
        <a:bodyPr/>
        <a:lstStyle/>
        <a:p>
          <a:endParaRPr lang="en-US"/>
        </a:p>
      </dgm:t>
    </dgm:pt>
    <dgm:pt modelId="{A4D117F1-DCC0-4E7D-9929-8E64157C9C1A}" type="sibTrans" cxnId="{EFE343BC-3363-464B-AF83-F4A7D190C663}">
      <dgm:prSet/>
      <dgm:spPr/>
      <dgm:t>
        <a:bodyPr/>
        <a:lstStyle/>
        <a:p>
          <a:endParaRPr lang="en-US"/>
        </a:p>
      </dgm:t>
    </dgm:pt>
    <dgm:pt modelId="{06269DE0-7042-8140-A48B-C2BC04B76BDD}" type="pres">
      <dgm:prSet presAssocID="{60994D5E-FE56-4E28-BFF6-F41215DDE06D}" presName="linear" presStyleCnt="0">
        <dgm:presLayoutVars>
          <dgm:animLvl val="lvl"/>
          <dgm:resizeHandles val="exact"/>
        </dgm:presLayoutVars>
      </dgm:prSet>
      <dgm:spPr/>
    </dgm:pt>
    <dgm:pt modelId="{C7DB4CCA-2226-8940-B9F9-08250ACC0324}" type="pres">
      <dgm:prSet presAssocID="{742D2FFE-4677-481C-B6FB-77425B1D39F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E2617C8-DFF3-344D-BBA9-FE34E4A6743E}" type="pres">
      <dgm:prSet presAssocID="{CE114E22-BAF8-4B71-BE11-8DDD9CDD753E}" presName="spacer" presStyleCnt="0"/>
      <dgm:spPr/>
    </dgm:pt>
    <dgm:pt modelId="{24478097-1E96-B844-804C-4A5D7F96EA45}" type="pres">
      <dgm:prSet presAssocID="{EC703783-8F2A-4D6B-A23B-6182DEA6B89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A9835D4-C348-CD4A-A71C-74A2599D49C1}" type="pres">
      <dgm:prSet presAssocID="{F72805F5-A045-484B-A890-66C9D38F2B16}" presName="spacer" presStyleCnt="0"/>
      <dgm:spPr/>
    </dgm:pt>
    <dgm:pt modelId="{C002F315-44ED-DA4A-807D-1BF0E9B10426}" type="pres">
      <dgm:prSet presAssocID="{EFB29A02-3F54-4EA4-B1DE-0343B78DC8D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621C1F6-3160-FF4F-B947-A9423440507D}" type="pres">
      <dgm:prSet presAssocID="{1D81DF96-CBE4-470A-9214-D6D21C3B39C2}" presName="spacer" presStyleCnt="0"/>
      <dgm:spPr/>
    </dgm:pt>
    <dgm:pt modelId="{42BF88E1-B7BA-4344-B808-D6B16EAEE625}" type="pres">
      <dgm:prSet presAssocID="{8B1B7974-594F-4D1B-8AA2-CDFE9675A5B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142130E-D029-8842-AB41-694A14F319AE}" type="pres">
      <dgm:prSet presAssocID="{A5BEB821-795C-4D38-B934-1DFF6AF715A4}" presName="spacer" presStyleCnt="0"/>
      <dgm:spPr/>
    </dgm:pt>
    <dgm:pt modelId="{19661386-479E-874F-A952-1A1CE0955EF4}" type="pres">
      <dgm:prSet presAssocID="{C853B150-6B45-48BC-B7AB-6A65263BF5A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40EFD13-4A19-D842-85D0-E288AA7B73F6}" type="presOf" srcId="{742D2FFE-4677-481C-B6FB-77425B1D39F9}" destId="{C7DB4CCA-2226-8940-B9F9-08250ACC0324}" srcOrd="0" destOrd="0" presId="urn:microsoft.com/office/officeart/2005/8/layout/vList2"/>
    <dgm:cxn modelId="{A1C0DF1B-19C1-3D48-87E0-EA46B6E4DF92}" type="presOf" srcId="{60994D5E-FE56-4E28-BFF6-F41215DDE06D}" destId="{06269DE0-7042-8140-A48B-C2BC04B76BDD}" srcOrd="0" destOrd="0" presId="urn:microsoft.com/office/officeart/2005/8/layout/vList2"/>
    <dgm:cxn modelId="{DBA37A51-7EF9-144D-890A-CF2BE19B387D}" type="presOf" srcId="{EC703783-8F2A-4D6B-A23B-6182DEA6B894}" destId="{24478097-1E96-B844-804C-4A5D7F96EA45}" srcOrd="0" destOrd="0" presId="urn:microsoft.com/office/officeart/2005/8/layout/vList2"/>
    <dgm:cxn modelId="{5091DC5E-D561-4679-A59F-EF9B50BD1A2F}" srcId="{60994D5E-FE56-4E28-BFF6-F41215DDE06D}" destId="{8B1B7974-594F-4D1B-8AA2-CDFE9675A5B4}" srcOrd="3" destOrd="0" parTransId="{C88EB182-8DF2-4347-A130-215EE3E15F6C}" sibTransId="{A5BEB821-795C-4D38-B934-1DFF6AF715A4}"/>
    <dgm:cxn modelId="{A2D2548C-15C2-A94F-9636-C889ED20AE55}" type="presOf" srcId="{C853B150-6B45-48BC-B7AB-6A65263BF5AB}" destId="{19661386-479E-874F-A952-1A1CE0955EF4}" srcOrd="0" destOrd="0" presId="urn:microsoft.com/office/officeart/2005/8/layout/vList2"/>
    <dgm:cxn modelId="{C2B889AB-6027-43AF-A48B-B0466C9C247A}" srcId="{60994D5E-FE56-4E28-BFF6-F41215DDE06D}" destId="{EC703783-8F2A-4D6B-A23B-6182DEA6B894}" srcOrd="1" destOrd="0" parTransId="{70FEBB61-3E1F-4349-8D7C-0607EF788E92}" sibTransId="{F72805F5-A045-484B-A890-66C9D38F2B16}"/>
    <dgm:cxn modelId="{135730BB-6FAD-474A-B3AD-775114636F2B}" srcId="{60994D5E-FE56-4E28-BFF6-F41215DDE06D}" destId="{742D2FFE-4677-481C-B6FB-77425B1D39F9}" srcOrd="0" destOrd="0" parTransId="{8311E21E-4562-48FF-B5A6-96A33EC88803}" sibTransId="{CE114E22-BAF8-4B71-BE11-8DDD9CDD753E}"/>
    <dgm:cxn modelId="{EFE343BC-3363-464B-AF83-F4A7D190C663}" srcId="{60994D5E-FE56-4E28-BFF6-F41215DDE06D}" destId="{C853B150-6B45-48BC-B7AB-6A65263BF5AB}" srcOrd="4" destOrd="0" parTransId="{04C25341-6BDA-4B14-9149-65071954BF41}" sibTransId="{A4D117F1-DCC0-4E7D-9929-8E64157C9C1A}"/>
    <dgm:cxn modelId="{479922C7-E88C-8449-B887-4B97D25A5EB7}" type="presOf" srcId="{8B1B7974-594F-4D1B-8AA2-CDFE9675A5B4}" destId="{42BF88E1-B7BA-4344-B808-D6B16EAEE625}" srcOrd="0" destOrd="0" presId="urn:microsoft.com/office/officeart/2005/8/layout/vList2"/>
    <dgm:cxn modelId="{4864AEEE-772E-A447-8150-80EC98C220E9}" type="presOf" srcId="{EFB29A02-3F54-4EA4-B1DE-0343B78DC8DF}" destId="{C002F315-44ED-DA4A-807D-1BF0E9B10426}" srcOrd="0" destOrd="0" presId="urn:microsoft.com/office/officeart/2005/8/layout/vList2"/>
    <dgm:cxn modelId="{168306F5-F666-446E-8D84-86449C7F609F}" srcId="{60994D5E-FE56-4E28-BFF6-F41215DDE06D}" destId="{EFB29A02-3F54-4EA4-B1DE-0343B78DC8DF}" srcOrd="2" destOrd="0" parTransId="{583FE1EC-EF88-478E-82EB-CF644ADB659F}" sibTransId="{1D81DF96-CBE4-470A-9214-D6D21C3B39C2}"/>
    <dgm:cxn modelId="{363C90C3-2391-594A-B686-779F1EF236AF}" type="presParOf" srcId="{06269DE0-7042-8140-A48B-C2BC04B76BDD}" destId="{C7DB4CCA-2226-8940-B9F9-08250ACC0324}" srcOrd="0" destOrd="0" presId="urn:microsoft.com/office/officeart/2005/8/layout/vList2"/>
    <dgm:cxn modelId="{AE8B387F-F18A-AE46-AA83-38EE206A8FC3}" type="presParOf" srcId="{06269DE0-7042-8140-A48B-C2BC04B76BDD}" destId="{9E2617C8-DFF3-344D-BBA9-FE34E4A6743E}" srcOrd="1" destOrd="0" presId="urn:microsoft.com/office/officeart/2005/8/layout/vList2"/>
    <dgm:cxn modelId="{0A211DBE-A97C-3C4B-BBBC-BF006667367B}" type="presParOf" srcId="{06269DE0-7042-8140-A48B-C2BC04B76BDD}" destId="{24478097-1E96-B844-804C-4A5D7F96EA45}" srcOrd="2" destOrd="0" presId="urn:microsoft.com/office/officeart/2005/8/layout/vList2"/>
    <dgm:cxn modelId="{0371C863-342B-6449-B007-7CCC4A722374}" type="presParOf" srcId="{06269DE0-7042-8140-A48B-C2BC04B76BDD}" destId="{1A9835D4-C348-CD4A-A71C-74A2599D49C1}" srcOrd="3" destOrd="0" presId="urn:microsoft.com/office/officeart/2005/8/layout/vList2"/>
    <dgm:cxn modelId="{F796AF0F-535D-594B-B9FA-9DD1367CF75E}" type="presParOf" srcId="{06269DE0-7042-8140-A48B-C2BC04B76BDD}" destId="{C002F315-44ED-DA4A-807D-1BF0E9B10426}" srcOrd="4" destOrd="0" presId="urn:microsoft.com/office/officeart/2005/8/layout/vList2"/>
    <dgm:cxn modelId="{F76523C0-B948-B143-BCD2-34986765E3E5}" type="presParOf" srcId="{06269DE0-7042-8140-A48B-C2BC04B76BDD}" destId="{F621C1F6-3160-FF4F-B947-A9423440507D}" srcOrd="5" destOrd="0" presId="urn:microsoft.com/office/officeart/2005/8/layout/vList2"/>
    <dgm:cxn modelId="{875F84A9-1314-8540-B81B-428671BE1708}" type="presParOf" srcId="{06269DE0-7042-8140-A48B-C2BC04B76BDD}" destId="{42BF88E1-B7BA-4344-B808-D6B16EAEE625}" srcOrd="6" destOrd="0" presId="urn:microsoft.com/office/officeart/2005/8/layout/vList2"/>
    <dgm:cxn modelId="{F6E84943-2CED-0745-AAA3-63644BE3A7C1}" type="presParOf" srcId="{06269DE0-7042-8140-A48B-C2BC04B76BDD}" destId="{3142130E-D029-8842-AB41-694A14F319AE}" srcOrd="7" destOrd="0" presId="urn:microsoft.com/office/officeart/2005/8/layout/vList2"/>
    <dgm:cxn modelId="{6F29C879-4381-2944-BCB3-9E48070F4916}" type="presParOf" srcId="{06269DE0-7042-8140-A48B-C2BC04B76BDD}" destId="{19661386-479E-874F-A952-1A1CE0955EF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BC34C9-BC69-40E0-BAF9-7E417A1188F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42E6F6-4B06-4A1C-A0D5-7A3DC3D212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Uses of Ansible</a:t>
          </a:r>
        </a:p>
      </dgm:t>
    </dgm:pt>
    <dgm:pt modelId="{3C988094-ABAC-4807-9F53-3885616DB9C5}" type="parTrans" cxnId="{07DEEED0-B2DD-403D-8D22-8FABDF4F1D35}">
      <dgm:prSet/>
      <dgm:spPr/>
      <dgm:t>
        <a:bodyPr/>
        <a:lstStyle/>
        <a:p>
          <a:endParaRPr lang="en-US"/>
        </a:p>
      </dgm:t>
    </dgm:pt>
    <dgm:pt modelId="{1D899F0A-B2BC-48DE-B6E2-02C6F6C231BB}" type="sibTrans" cxnId="{07DEEED0-B2DD-403D-8D22-8FABDF4F1D35}">
      <dgm:prSet/>
      <dgm:spPr/>
      <dgm:t>
        <a:bodyPr/>
        <a:lstStyle/>
        <a:p>
          <a:endParaRPr lang="en-US"/>
        </a:p>
      </dgm:t>
    </dgm:pt>
    <dgm:pt modelId="{682EB7C3-77D6-46D8-9470-8BC2C244C7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Architecture</a:t>
          </a:r>
        </a:p>
      </dgm:t>
    </dgm:pt>
    <dgm:pt modelId="{863AAF08-6EFD-4BBD-B726-41FCEAF1CE36}" type="parTrans" cxnId="{5B6B3807-509D-4A60-B184-310A19AA3E79}">
      <dgm:prSet/>
      <dgm:spPr/>
      <dgm:t>
        <a:bodyPr/>
        <a:lstStyle/>
        <a:p>
          <a:endParaRPr lang="en-US"/>
        </a:p>
      </dgm:t>
    </dgm:pt>
    <dgm:pt modelId="{A1C4C526-767D-4EC2-9D2B-2E566638DFC4}" type="sibTrans" cxnId="{5B6B3807-509D-4A60-B184-310A19AA3E79}">
      <dgm:prSet/>
      <dgm:spPr/>
      <dgm:t>
        <a:bodyPr/>
        <a:lstStyle/>
        <a:p>
          <a:endParaRPr lang="en-US"/>
        </a:p>
      </dgm:t>
    </dgm:pt>
    <dgm:pt modelId="{96D68A52-08A8-4C0D-A36C-EA3BE5FF96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Configuration setup</a:t>
          </a:r>
        </a:p>
      </dgm:t>
    </dgm:pt>
    <dgm:pt modelId="{43B8B471-02B3-4A9D-9C59-19B10274CBEB}" type="parTrans" cxnId="{33709E99-0D23-4E5C-8B15-5EC843597679}">
      <dgm:prSet/>
      <dgm:spPr/>
      <dgm:t>
        <a:bodyPr/>
        <a:lstStyle/>
        <a:p>
          <a:endParaRPr lang="en-US"/>
        </a:p>
      </dgm:t>
    </dgm:pt>
    <dgm:pt modelId="{DA262610-BF95-434D-8920-9CE6CCE33E1C}" type="sibTrans" cxnId="{33709E99-0D23-4E5C-8B15-5EC843597679}">
      <dgm:prSet/>
      <dgm:spPr/>
      <dgm:t>
        <a:bodyPr/>
        <a:lstStyle/>
        <a:p>
          <a:endParaRPr lang="en-US"/>
        </a:p>
      </dgm:t>
    </dgm:pt>
    <dgm:pt modelId="{42F9EC3E-5231-4047-8E07-3DD65FCDD3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Modules</a:t>
          </a:r>
        </a:p>
      </dgm:t>
    </dgm:pt>
    <dgm:pt modelId="{B6BC8B40-D824-4380-A720-5A83DE3AAC49}" type="parTrans" cxnId="{798ADA7F-A66A-47B9-B140-A1DB020661B1}">
      <dgm:prSet/>
      <dgm:spPr/>
      <dgm:t>
        <a:bodyPr/>
        <a:lstStyle/>
        <a:p>
          <a:endParaRPr lang="en-US"/>
        </a:p>
      </dgm:t>
    </dgm:pt>
    <dgm:pt modelId="{7F90CBEB-16F3-48EA-A061-AEED4C131975}" type="sibTrans" cxnId="{798ADA7F-A66A-47B9-B140-A1DB020661B1}">
      <dgm:prSet/>
      <dgm:spPr/>
      <dgm:t>
        <a:bodyPr/>
        <a:lstStyle/>
        <a:p>
          <a:endParaRPr lang="en-US"/>
        </a:p>
      </dgm:t>
    </dgm:pt>
    <dgm:pt modelId="{352D2243-9597-40DB-9421-EE2DB2BA07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Play vs Playbook</a:t>
          </a:r>
        </a:p>
      </dgm:t>
    </dgm:pt>
    <dgm:pt modelId="{DAFAA584-FD30-4F5D-A8BA-42669BB28C71}" type="parTrans" cxnId="{2EF43A98-469F-4759-9F80-6C59EECFF1A9}">
      <dgm:prSet/>
      <dgm:spPr/>
      <dgm:t>
        <a:bodyPr/>
        <a:lstStyle/>
        <a:p>
          <a:endParaRPr lang="en-US"/>
        </a:p>
      </dgm:t>
    </dgm:pt>
    <dgm:pt modelId="{EDE6B81F-DB6D-4E74-8182-222362B124FB}" type="sibTrans" cxnId="{2EF43A98-469F-4759-9F80-6C59EECFF1A9}">
      <dgm:prSet/>
      <dgm:spPr/>
      <dgm:t>
        <a:bodyPr/>
        <a:lstStyle/>
        <a:p>
          <a:endParaRPr lang="en-US"/>
        </a:p>
      </dgm:t>
    </dgm:pt>
    <dgm:pt modelId="{A53140B2-BBAD-49D1-A0BE-6648FA2C40C2}" type="pres">
      <dgm:prSet presAssocID="{A6BC34C9-BC69-40E0-BAF9-7E417A1188F5}" presName="root" presStyleCnt="0">
        <dgm:presLayoutVars>
          <dgm:dir/>
          <dgm:resizeHandles val="exact"/>
        </dgm:presLayoutVars>
      </dgm:prSet>
      <dgm:spPr/>
    </dgm:pt>
    <dgm:pt modelId="{EED8E1C3-3C61-4CE0-8B9A-79658FC7E46F}" type="pres">
      <dgm:prSet presAssocID="{EB42E6F6-4B06-4A1C-A0D5-7A3DC3D212B0}" presName="compNode" presStyleCnt="0"/>
      <dgm:spPr/>
    </dgm:pt>
    <dgm:pt modelId="{E25F1483-1CB1-4993-8F95-4D17A334084A}" type="pres">
      <dgm:prSet presAssocID="{EB42E6F6-4B06-4A1C-A0D5-7A3DC3D212B0}" presName="bgRect" presStyleLbl="bgShp" presStyleIdx="0" presStyleCnt="5"/>
      <dgm:spPr/>
    </dgm:pt>
    <dgm:pt modelId="{ED408208-F72C-44AD-9D8C-28F3F0E2E540}" type="pres">
      <dgm:prSet presAssocID="{EB42E6F6-4B06-4A1C-A0D5-7A3DC3D212B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13060EF-EA46-4DA6-8FF6-95FB224A6DD0}" type="pres">
      <dgm:prSet presAssocID="{EB42E6F6-4B06-4A1C-A0D5-7A3DC3D212B0}" presName="spaceRect" presStyleCnt="0"/>
      <dgm:spPr/>
    </dgm:pt>
    <dgm:pt modelId="{99184511-F0F1-4011-A938-FFCFBE082C6B}" type="pres">
      <dgm:prSet presAssocID="{EB42E6F6-4B06-4A1C-A0D5-7A3DC3D212B0}" presName="parTx" presStyleLbl="revTx" presStyleIdx="0" presStyleCnt="5">
        <dgm:presLayoutVars>
          <dgm:chMax val="0"/>
          <dgm:chPref val="0"/>
        </dgm:presLayoutVars>
      </dgm:prSet>
      <dgm:spPr/>
    </dgm:pt>
    <dgm:pt modelId="{734CCF67-0D03-4B4B-B651-3774DF770504}" type="pres">
      <dgm:prSet presAssocID="{1D899F0A-B2BC-48DE-B6E2-02C6F6C231BB}" presName="sibTrans" presStyleCnt="0"/>
      <dgm:spPr/>
    </dgm:pt>
    <dgm:pt modelId="{D0202035-A12B-4141-BC6A-91037D05E7D8}" type="pres">
      <dgm:prSet presAssocID="{682EB7C3-77D6-46D8-9470-8BC2C244C708}" presName="compNode" presStyleCnt="0"/>
      <dgm:spPr/>
    </dgm:pt>
    <dgm:pt modelId="{7EEB463C-6AC3-44BA-9FAE-0036A8D6C246}" type="pres">
      <dgm:prSet presAssocID="{682EB7C3-77D6-46D8-9470-8BC2C244C708}" presName="bgRect" presStyleLbl="bgShp" presStyleIdx="1" presStyleCnt="5"/>
      <dgm:spPr/>
    </dgm:pt>
    <dgm:pt modelId="{AEF06955-51BC-4014-89D0-BEA877513B41}" type="pres">
      <dgm:prSet presAssocID="{682EB7C3-77D6-46D8-9470-8BC2C244C70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9AF22C2A-7A37-4CDA-86E9-487E23C9E5FA}" type="pres">
      <dgm:prSet presAssocID="{682EB7C3-77D6-46D8-9470-8BC2C244C708}" presName="spaceRect" presStyleCnt="0"/>
      <dgm:spPr/>
    </dgm:pt>
    <dgm:pt modelId="{590F9A38-F4BF-41D8-831C-649106739248}" type="pres">
      <dgm:prSet presAssocID="{682EB7C3-77D6-46D8-9470-8BC2C244C708}" presName="parTx" presStyleLbl="revTx" presStyleIdx="1" presStyleCnt="5">
        <dgm:presLayoutVars>
          <dgm:chMax val="0"/>
          <dgm:chPref val="0"/>
        </dgm:presLayoutVars>
      </dgm:prSet>
      <dgm:spPr/>
    </dgm:pt>
    <dgm:pt modelId="{1C2B4169-AD16-4C27-9D16-F64AF46B6464}" type="pres">
      <dgm:prSet presAssocID="{A1C4C526-767D-4EC2-9D2B-2E566638DFC4}" presName="sibTrans" presStyleCnt="0"/>
      <dgm:spPr/>
    </dgm:pt>
    <dgm:pt modelId="{19DD509A-A3A3-45FA-9E0B-C360CD0CFE3D}" type="pres">
      <dgm:prSet presAssocID="{96D68A52-08A8-4C0D-A36C-EA3BE5FF96D1}" presName="compNode" presStyleCnt="0"/>
      <dgm:spPr/>
    </dgm:pt>
    <dgm:pt modelId="{15B7CD5B-8B8D-458B-8D7F-D7589D22922F}" type="pres">
      <dgm:prSet presAssocID="{96D68A52-08A8-4C0D-A36C-EA3BE5FF96D1}" presName="bgRect" presStyleLbl="bgShp" presStyleIdx="2" presStyleCnt="5"/>
      <dgm:spPr/>
    </dgm:pt>
    <dgm:pt modelId="{284BF276-264A-4E9D-9F46-9A6A1616A0E8}" type="pres">
      <dgm:prSet presAssocID="{96D68A52-08A8-4C0D-A36C-EA3BE5FF96D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2DE3297-3397-46C0-8D31-FF6252AF3885}" type="pres">
      <dgm:prSet presAssocID="{96D68A52-08A8-4C0D-A36C-EA3BE5FF96D1}" presName="spaceRect" presStyleCnt="0"/>
      <dgm:spPr/>
    </dgm:pt>
    <dgm:pt modelId="{307B4C3A-609F-416D-8D0C-5C2D23E1D86D}" type="pres">
      <dgm:prSet presAssocID="{96D68A52-08A8-4C0D-A36C-EA3BE5FF96D1}" presName="parTx" presStyleLbl="revTx" presStyleIdx="2" presStyleCnt="5">
        <dgm:presLayoutVars>
          <dgm:chMax val="0"/>
          <dgm:chPref val="0"/>
        </dgm:presLayoutVars>
      </dgm:prSet>
      <dgm:spPr/>
    </dgm:pt>
    <dgm:pt modelId="{5BD6D718-15C7-4DB5-8896-D76DA8D5C603}" type="pres">
      <dgm:prSet presAssocID="{DA262610-BF95-434D-8920-9CE6CCE33E1C}" presName="sibTrans" presStyleCnt="0"/>
      <dgm:spPr/>
    </dgm:pt>
    <dgm:pt modelId="{3F7F5D9E-7E93-4C2A-84A7-41B19BAFA069}" type="pres">
      <dgm:prSet presAssocID="{42F9EC3E-5231-4047-8E07-3DD65FCDD3D3}" presName="compNode" presStyleCnt="0"/>
      <dgm:spPr/>
    </dgm:pt>
    <dgm:pt modelId="{729CA039-123F-4424-AFEE-B7C58051EEDB}" type="pres">
      <dgm:prSet presAssocID="{42F9EC3E-5231-4047-8E07-3DD65FCDD3D3}" presName="bgRect" presStyleLbl="bgShp" presStyleIdx="3" presStyleCnt="5"/>
      <dgm:spPr/>
    </dgm:pt>
    <dgm:pt modelId="{6118143A-9B21-481B-AE39-14AA6077E2DA}" type="pres">
      <dgm:prSet presAssocID="{42F9EC3E-5231-4047-8E07-3DD65FCDD3D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6C6C94E-8AC0-4EB3-808E-8492FCC11350}" type="pres">
      <dgm:prSet presAssocID="{42F9EC3E-5231-4047-8E07-3DD65FCDD3D3}" presName="spaceRect" presStyleCnt="0"/>
      <dgm:spPr/>
    </dgm:pt>
    <dgm:pt modelId="{D787D3C4-783A-4DE5-8C60-61C57D643561}" type="pres">
      <dgm:prSet presAssocID="{42F9EC3E-5231-4047-8E07-3DD65FCDD3D3}" presName="parTx" presStyleLbl="revTx" presStyleIdx="3" presStyleCnt="5">
        <dgm:presLayoutVars>
          <dgm:chMax val="0"/>
          <dgm:chPref val="0"/>
        </dgm:presLayoutVars>
      </dgm:prSet>
      <dgm:spPr/>
    </dgm:pt>
    <dgm:pt modelId="{1B32A3CF-8C73-40C3-8FF5-525D7FA30086}" type="pres">
      <dgm:prSet presAssocID="{7F90CBEB-16F3-48EA-A061-AEED4C131975}" presName="sibTrans" presStyleCnt="0"/>
      <dgm:spPr/>
    </dgm:pt>
    <dgm:pt modelId="{E30DA296-1CD5-438A-BD63-E65409AD2112}" type="pres">
      <dgm:prSet presAssocID="{352D2243-9597-40DB-9421-EE2DB2BA0786}" presName="compNode" presStyleCnt="0"/>
      <dgm:spPr/>
    </dgm:pt>
    <dgm:pt modelId="{28B6D1AA-1D30-4DB6-A5EB-1EE0FD195F13}" type="pres">
      <dgm:prSet presAssocID="{352D2243-9597-40DB-9421-EE2DB2BA0786}" presName="bgRect" presStyleLbl="bgShp" presStyleIdx="4" presStyleCnt="5"/>
      <dgm:spPr/>
    </dgm:pt>
    <dgm:pt modelId="{211222D8-67AB-4CDD-8649-0B5F3FB4E7DA}" type="pres">
      <dgm:prSet presAssocID="{352D2243-9597-40DB-9421-EE2DB2BA078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DF9C7A8F-A82A-412D-8D10-4DBD5FB9FA60}" type="pres">
      <dgm:prSet presAssocID="{352D2243-9597-40DB-9421-EE2DB2BA0786}" presName="spaceRect" presStyleCnt="0"/>
      <dgm:spPr/>
    </dgm:pt>
    <dgm:pt modelId="{030FEC6E-10DE-440B-A6D9-943700D77814}" type="pres">
      <dgm:prSet presAssocID="{352D2243-9597-40DB-9421-EE2DB2BA078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B6B3807-509D-4A60-B184-310A19AA3E79}" srcId="{A6BC34C9-BC69-40E0-BAF9-7E417A1188F5}" destId="{682EB7C3-77D6-46D8-9470-8BC2C244C708}" srcOrd="1" destOrd="0" parTransId="{863AAF08-6EFD-4BBD-B726-41FCEAF1CE36}" sibTransId="{A1C4C526-767D-4EC2-9D2B-2E566638DFC4}"/>
    <dgm:cxn modelId="{A3FFF348-C78D-4E66-B962-C5D05561F63D}" type="presOf" srcId="{682EB7C3-77D6-46D8-9470-8BC2C244C708}" destId="{590F9A38-F4BF-41D8-831C-649106739248}" srcOrd="0" destOrd="0" presId="urn:microsoft.com/office/officeart/2018/2/layout/IconVerticalSolidList"/>
    <dgm:cxn modelId="{798ADA7F-A66A-47B9-B140-A1DB020661B1}" srcId="{A6BC34C9-BC69-40E0-BAF9-7E417A1188F5}" destId="{42F9EC3E-5231-4047-8E07-3DD65FCDD3D3}" srcOrd="3" destOrd="0" parTransId="{B6BC8B40-D824-4380-A720-5A83DE3AAC49}" sibTransId="{7F90CBEB-16F3-48EA-A061-AEED4C131975}"/>
    <dgm:cxn modelId="{91396996-4E76-4FAF-886B-B99C0097F910}" type="presOf" srcId="{96D68A52-08A8-4C0D-A36C-EA3BE5FF96D1}" destId="{307B4C3A-609F-416D-8D0C-5C2D23E1D86D}" srcOrd="0" destOrd="0" presId="urn:microsoft.com/office/officeart/2018/2/layout/IconVerticalSolidList"/>
    <dgm:cxn modelId="{2EF43A98-469F-4759-9F80-6C59EECFF1A9}" srcId="{A6BC34C9-BC69-40E0-BAF9-7E417A1188F5}" destId="{352D2243-9597-40DB-9421-EE2DB2BA0786}" srcOrd="4" destOrd="0" parTransId="{DAFAA584-FD30-4F5D-A8BA-42669BB28C71}" sibTransId="{EDE6B81F-DB6D-4E74-8182-222362B124FB}"/>
    <dgm:cxn modelId="{33709E99-0D23-4E5C-8B15-5EC843597679}" srcId="{A6BC34C9-BC69-40E0-BAF9-7E417A1188F5}" destId="{96D68A52-08A8-4C0D-A36C-EA3BE5FF96D1}" srcOrd="2" destOrd="0" parTransId="{43B8B471-02B3-4A9D-9C59-19B10274CBEB}" sibTransId="{DA262610-BF95-434D-8920-9CE6CCE33E1C}"/>
    <dgm:cxn modelId="{32ECE1A2-9078-40E4-AFA1-A314389E130C}" type="presOf" srcId="{A6BC34C9-BC69-40E0-BAF9-7E417A1188F5}" destId="{A53140B2-BBAD-49D1-A0BE-6648FA2C40C2}" srcOrd="0" destOrd="0" presId="urn:microsoft.com/office/officeart/2018/2/layout/IconVerticalSolidList"/>
    <dgm:cxn modelId="{730188BA-761B-4FE6-BC26-60E499211CD9}" type="presOf" srcId="{352D2243-9597-40DB-9421-EE2DB2BA0786}" destId="{030FEC6E-10DE-440B-A6D9-943700D77814}" srcOrd="0" destOrd="0" presId="urn:microsoft.com/office/officeart/2018/2/layout/IconVerticalSolidList"/>
    <dgm:cxn modelId="{2F3C3BC7-E5FD-4F52-B630-501447C4CDCE}" type="presOf" srcId="{42F9EC3E-5231-4047-8E07-3DD65FCDD3D3}" destId="{D787D3C4-783A-4DE5-8C60-61C57D643561}" srcOrd="0" destOrd="0" presId="urn:microsoft.com/office/officeart/2018/2/layout/IconVerticalSolidList"/>
    <dgm:cxn modelId="{07DEEED0-B2DD-403D-8D22-8FABDF4F1D35}" srcId="{A6BC34C9-BC69-40E0-BAF9-7E417A1188F5}" destId="{EB42E6F6-4B06-4A1C-A0D5-7A3DC3D212B0}" srcOrd="0" destOrd="0" parTransId="{3C988094-ABAC-4807-9F53-3885616DB9C5}" sibTransId="{1D899F0A-B2BC-48DE-B6E2-02C6F6C231BB}"/>
    <dgm:cxn modelId="{102FBBDB-A4EA-42F1-A312-45E677BFEF5A}" type="presOf" srcId="{EB42E6F6-4B06-4A1C-A0D5-7A3DC3D212B0}" destId="{99184511-F0F1-4011-A938-FFCFBE082C6B}" srcOrd="0" destOrd="0" presId="urn:microsoft.com/office/officeart/2018/2/layout/IconVerticalSolidList"/>
    <dgm:cxn modelId="{0AF6034C-58C4-4637-85AF-31689909B0ED}" type="presParOf" srcId="{A53140B2-BBAD-49D1-A0BE-6648FA2C40C2}" destId="{EED8E1C3-3C61-4CE0-8B9A-79658FC7E46F}" srcOrd="0" destOrd="0" presId="urn:microsoft.com/office/officeart/2018/2/layout/IconVerticalSolidList"/>
    <dgm:cxn modelId="{9BC6FB4A-DCF3-4EF7-B73A-EAE737BA4FD6}" type="presParOf" srcId="{EED8E1C3-3C61-4CE0-8B9A-79658FC7E46F}" destId="{E25F1483-1CB1-4993-8F95-4D17A334084A}" srcOrd="0" destOrd="0" presId="urn:microsoft.com/office/officeart/2018/2/layout/IconVerticalSolidList"/>
    <dgm:cxn modelId="{D552EE3A-16D4-440D-8B1F-C1ACB2FC2AFF}" type="presParOf" srcId="{EED8E1C3-3C61-4CE0-8B9A-79658FC7E46F}" destId="{ED408208-F72C-44AD-9D8C-28F3F0E2E540}" srcOrd="1" destOrd="0" presId="urn:microsoft.com/office/officeart/2018/2/layout/IconVerticalSolidList"/>
    <dgm:cxn modelId="{3F06FD43-DB43-4CCB-A9F8-22BE7A3C7CFE}" type="presParOf" srcId="{EED8E1C3-3C61-4CE0-8B9A-79658FC7E46F}" destId="{113060EF-EA46-4DA6-8FF6-95FB224A6DD0}" srcOrd="2" destOrd="0" presId="urn:microsoft.com/office/officeart/2018/2/layout/IconVerticalSolidList"/>
    <dgm:cxn modelId="{340E7C73-A526-4B5A-B620-3ABF7E199A22}" type="presParOf" srcId="{EED8E1C3-3C61-4CE0-8B9A-79658FC7E46F}" destId="{99184511-F0F1-4011-A938-FFCFBE082C6B}" srcOrd="3" destOrd="0" presId="urn:microsoft.com/office/officeart/2018/2/layout/IconVerticalSolidList"/>
    <dgm:cxn modelId="{20CC0F98-B583-44C0-9C3D-4AC0B8B034D5}" type="presParOf" srcId="{A53140B2-BBAD-49D1-A0BE-6648FA2C40C2}" destId="{734CCF67-0D03-4B4B-B651-3774DF770504}" srcOrd="1" destOrd="0" presId="urn:microsoft.com/office/officeart/2018/2/layout/IconVerticalSolidList"/>
    <dgm:cxn modelId="{52C18671-08C0-4097-A73D-2FC53089068C}" type="presParOf" srcId="{A53140B2-BBAD-49D1-A0BE-6648FA2C40C2}" destId="{D0202035-A12B-4141-BC6A-91037D05E7D8}" srcOrd="2" destOrd="0" presId="urn:microsoft.com/office/officeart/2018/2/layout/IconVerticalSolidList"/>
    <dgm:cxn modelId="{3359FD5B-C4EE-452C-8BC3-88CCBD198BCD}" type="presParOf" srcId="{D0202035-A12B-4141-BC6A-91037D05E7D8}" destId="{7EEB463C-6AC3-44BA-9FAE-0036A8D6C246}" srcOrd="0" destOrd="0" presId="urn:microsoft.com/office/officeart/2018/2/layout/IconVerticalSolidList"/>
    <dgm:cxn modelId="{A89B0045-1248-483B-A65E-43E7432E1319}" type="presParOf" srcId="{D0202035-A12B-4141-BC6A-91037D05E7D8}" destId="{AEF06955-51BC-4014-89D0-BEA877513B41}" srcOrd="1" destOrd="0" presId="urn:microsoft.com/office/officeart/2018/2/layout/IconVerticalSolidList"/>
    <dgm:cxn modelId="{209A63B2-5351-4CFF-8F0D-BAED5FC5054C}" type="presParOf" srcId="{D0202035-A12B-4141-BC6A-91037D05E7D8}" destId="{9AF22C2A-7A37-4CDA-86E9-487E23C9E5FA}" srcOrd="2" destOrd="0" presId="urn:microsoft.com/office/officeart/2018/2/layout/IconVerticalSolidList"/>
    <dgm:cxn modelId="{9F41C34D-6E73-4418-BF64-2EACAE373762}" type="presParOf" srcId="{D0202035-A12B-4141-BC6A-91037D05E7D8}" destId="{590F9A38-F4BF-41D8-831C-649106739248}" srcOrd="3" destOrd="0" presId="urn:microsoft.com/office/officeart/2018/2/layout/IconVerticalSolidList"/>
    <dgm:cxn modelId="{F9572C4D-4021-4BB4-930E-2D0C1E97A23B}" type="presParOf" srcId="{A53140B2-BBAD-49D1-A0BE-6648FA2C40C2}" destId="{1C2B4169-AD16-4C27-9D16-F64AF46B6464}" srcOrd="3" destOrd="0" presId="urn:microsoft.com/office/officeart/2018/2/layout/IconVerticalSolidList"/>
    <dgm:cxn modelId="{806A6B6A-2558-47F6-BCB5-392F2EECE825}" type="presParOf" srcId="{A53140B2-BBAD-49D1-A0BE-6648FA2C40C2}" destId="{19DD509A-A3A3-45FA-9E0B-C360CD0CFE3D}" srcOrd="4" destOrd="0" presId="urn:microsoft.com/office/officeart/2018/2/layout/IconVerticalSolidList"/>
    <dgm:cxn modelId="{64D7E296-A9AC-45AB-8EDD-B13743E05620}" type="presParOf" srcId="{19DD509A-A3A3-45FA-9E0B-C360CD0CFE3D}" destId="{15B7CD5B-8B8D-458B-8D7F-D7589D22922F}" srcOrd="0" destOrd="0" presId="urn:microsoft.com/office/officeart/2018/2/layout/IconVerticalSolidList"/>
    <dgm:cxn modelId="{33F0E234-AC5D-4288-9BCB-4BC04FDF3E98}" type="presParOf" srcId="{19DD509A-A3A3-45FA-9E0B-C360CD0CFE3D}" destId="{284BF276-264A-4E9D-9F46-9A6A1616A0E8}" srcOrd="1" destOrd="0" presId="urn:microsoft.com/office/officeart/2018/2/layout/IconVerticalSolidList"/>
    <dgm:cxn modelId="{F32DAABF-6781-4428-B4E1-52AE3095E493}" type="presParOf" srcId="{19DD509A-A3A3-45FA-9E0B-C360CD0CFE3D}" destId="{52DE3297-3397-46C0-8D31-FF6252AF3885}" srcOrd="2" destOrd="0" presId="urn:microsoft.com/office/officeart/2018/2/layout/IconVerticalSolidList"/>
    <dgm:cxn modelId="{3A7F9D40-EFCF-40ED-AEA7-9AF1BBCEE979}" type="presParOf" srcId="{19DD509A-A3A3-45FA-9E0B-C360CD0CFE3D}" destId="{307B4C3A-609F-416D-8D0C-5C2D23E1D86D}" srcOrd="3" destOrd="0" presId="urn:microsoft.com/office/officeart/2018/2/layout/IconVerticalSolidList"/>
    <dgm:cxn modelId="{5C0423EC-CFF4-4567-B1A9-47D3D622B6C6}" type="presParOf" srcId="{A53140B2-BBAD-49D1-A0BE-6648FA2C40C2}" destId="{5BD6D718-15C7-4DB5-8896-D76DA8D5C603}" srcOrd="5" destOrd="0" presId="urn:microsoft.com/office/officeart/2018/2/layout/IconVerticalSolidList"/>
    <dgm:cxn modelId="{86E12584-EC68-46BC-B541-21647B511988}" type="presParOf" srcId="{A53140B2-BBAD-49D1-A0BE-6648FA2C40C2}" destId="{3F7F5D9E-7E93-4C2A-84A7-41B19BAFA069}" srcOrd="6" destOrd="0" presId="urn:microsoft.com/office/officeart/2018/2/layout/IconVerticalSolidList"/>
    <dgm:cxn modelId="{1E1C51BE-2F5B-4EBC-9B05-5225FD5297D7}" type="presParOf" srcId="{3F7F5D9E-7E93-4C2A-84A7-41B19BAFA069}" destId="{729CA039-123F-4424-AFEE-B7C58051EEDB}" srcOrd="0" destOrd="0" presId="urn:microsoft.com/office/officeart/2018/2/layout/IconVerticalSolidList"/>
    <dgm:cxn modelId="{287BEA22-86AB-480A-AF7E-181ACDF430F3}" type="presParOf" srcId="{3F7F5D9E-7E93-4C2A-84A7-41B19BAFA069}" destId="{6118143A-9B21-481B-AE39-14AA6077E2DA}" srcOrd="1" destOrd="0" presId="urn:microsoft.com/office/officeart/2018/2/layout/IconVerticalSolidList"/>
    <dgm:cxn modelId="{ED9FA3B0-BDCD-42AC-9AFA-BD17EDD968B6}" type="presParOf" srcId="{3F7F5D9E-7E93-4C2A-84A7-41B19BAFA069}" destId="{06C6C94E-8AC0-4EB3-808E-8492FCC11350}" srcOrd="2" destOrd="0" presId="urn:microsoft.com/office/officeart/2018/2/layout/IconVerticalSolidList"/>
    <dgm:cxn modelId="{DB69ED9C-D979-4507-8271-040DB60CDD50}" type="presParOf" srcId="{3F7F5D9E-7E93-4C2A-84A7-41B19BAFA069}" destId="{D787D3C4-783A-4DE5-8C60-61C57D643561}" srcOrd="3" destOrd="0" presId="urn:microsoft.com/office/officeart/2018/2/layout/IconVerticalSolidList"/>
    <dgm:cxn modelId="{875CC549-6072-46B3-91C9-10738DB933FF}" type="presParOf" srcId="{A53140B2-BBAD-49D1-A0BE-6648FA2C40C2}" destId="{1B32A3CF-8C73-40C3-8FF5-525D7FA30086}" srcOrd="7" destOrd="0" presId="urn:microsoft.com/office/officeart/2018/2/layout/IconVerticalSolidList"/>
    <dgm:cxn modelId="{BF4DFD02-93B8-4B76-9D1E-6525F0E0F21B}" type="presParOf" srcId="{A53140B2-BBAD-49D1-A0BE-6648FA2C40C2}" destId="{E30DA296-1CD5-438A-BD63-E65409AD2112}" srcOrd="8" destOrd="0" presId="urn:microsoft.com/office/officeart/2018/2/layout/IconVerticalSolidList"/>
    <dgm:cxn modelId="{E18C9D6C-E883-4B53-A73C-E2E187732DE0}" type="presParOf" srcId="{E30DA296-1CD5-438A-BD63-E65409AD2112}" destId="{28B6D1AA-1D30-4DB6-A5EB-1EE0FD195F13}" srcOrd="0" destOrd="0" presId="urn:microsoft.com/office/officeart/2018/2/layout/IconVerticalSolidList"/>
    <dgm:cxn modelId="{80FD5289-9B5C-4F3E-AE71-A76E0C4170DB}" type="presParOf" srcId="{E30DA296-1CD5-438A-BD63-E65409AD2112}" destId="{211222D8-67AB-4CDD-8649-0B5F3FB4E7DA}" srcOrd="1" destOrd="0" presId="urn:microsoft.com/office/officeart/2018/2/layout/IconVerticalSolidList"/>
    <dgm:cxn modelId="{02CFB3F5-81A4-4E1D-BE9B-4D154174D548}" type="presParOf" srcId="{E30DA296-1CD5-438A-BD63-E65409AD2112}" destId="{DF9C7A8F-A82A-412D-8D10-4DBD5FB9FA60}" srcOrd="2" destOrd="0" presId="urn:microsoft.com/office/officeart/2018/2/layout/IconVerticalSolidList"/>
    <dgm:cxn modelId="{847C0439-2827-452E-8C89-90B98A1AF111}" type="presParOf" srcId="{E30DA296-1CD5-438A-BD63-E65409AD2112}" destId="{030FEC6E-10DE-440B-A6D9-943700D778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67773-E781-1D49-BF92-0F492E529226}">
      <dsp:nvSpPr>
        <dsp:cNvPr id="0" name=""/>
        <dsp:cNvSpPr/>
      </dsp:nvSpPr>
      <dsp:spPr>
        <a:xfrm>
          <a:off x="0" y="3177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Basic commands for DevOps</a:t>
          </a:r>
        </a:p>
      </dsp:txBody>
      <dsp:txXfrm>
        <a:off x="48005" y="79784"/>
        <a:ext cx="10419590" cy="887374"/>
      </dsp:txXfrm>
    </dsp:sp>
    <dsp:sp modelId="{CDC291D4-3700-934B-B66C-9D51CCB82CEB}">
      <dsp:nvSpPr>
        <dsp:cNvPr id="0" name=""/>
        <dsp:cNvSpPr/>
      </dsp:nvSpPr>
      <dsp:spPr>
        <a:xfrm>
          <a:off x="0" y="113324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Shell scripting</a:t>
          </a:r>
        </a:p>
      </dsp:txBody>
      <dsp:txXfrm>
        <a:off x="48005" y="1181249"/>
        <a:ext cx="10419590" cy="887374"/>
      </dsp:txXfrm>
    </dsp:sp>
    <dsp:sp modelId="{4A886085-25F4-3043-BF98-927B1A37B7A6}">
      <dsp:nvSpPr>
        <dsp:cNvPr id="0" name=""/>
        <dsp:cNvSpPr/>
      </dsp:nvSpPr>
      <dsp:spPr>
        <a:xfrm>
          <a:off x="0" y="2234709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Basic programs</a:t>
          </a:r>
        </a:p>
      </dsp:txBody>
      <dsp:txXfrm>
        <a:off x="48005" y="2282714"/>
        <a:ext cx="10419590" cy="887374"/>
      </dsp:txXfrm>
    </dsp:sp>
    <dsp:sp modelId="{09933719-ED07-2F4A-93E0-BD11406FB9BF}">
      <dsp:nvSpPr>
        <dsp:cNvPr id="0" name=""/>
        <dsp:cNvSpPr/>
      </dsp:nvSpPr>
      <dsp:spPr>
        <a:xfrm>
          <a:off x="0" y="3336174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Automations</a:t>
          </a:r>
        </a:p>
      </dsp:txBody>
      <dsp:txXfrm>
        <a:off x="48005" y="3384179"/>
        <a:ext cx="10419590" cy="88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E3BE9-B0D7-8A49-A7E2-7D714090E956}">
      <dsp:nvSpPr>
        <dsp:cNvPr id="0" name=""/>
        <dsp:cNvSpPr/>
      </dsp:nvSpPr>
      <dsp:spPr>
        <a:xfrm>
          <a:off x="3364992" y="1195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is docker?</a:t>
          </a:r>
        </a:p>
      </dsp:txBody>
      <dsp:txXfrm>
        <a:off x="3398960" y="35163"/>
        <a:ext cx="3717680" cy="627895"/>
      </dsp:txXfrm>
    </dsp:sp>
    <dsp:sp modelId="{5CA3DC10-1F66-F74D-96B3-159A4D3C96B2}">
      <dsp:nvSpPr>
        <dsp:cNvPr id="0" name=""/>
        <dsp:cNvSpPr/>
      </dsp:nvSpPr>
      <dsp:spPr>
        <a:xfrm>
          <a:off x="3364992" y="731818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How to develop a docker image?</a:t>
          </a:r>
        </a:p>
      </dsp:txBody>
      <dsp:txXfrm>
        <a:off x="3398960" y="765786"/>
        <a:ext cx="3717680" cy="627895"/>
      </dsp:txXfrm>
    </dsp:sp>
    <dsp:sp modelId="{89C011A2-6B3E-3D45-BA6C-D00B6D0314A7}">
      <dsp:nvSpPr>
        <dsp:cNvPr id="0" name=""/>
        <dsp:cNvSpPr/>
      </dsp:nvSpPr>
      <dsp:spPr>
        <a:xfrm>
          <a:off x="3364992" y="1462441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 to mange docker images?</a:t>
          </a:r>
        </a:p>
      </dsp:txBody>
      <dsp:txXfrm>
        <a:off x="3398960" y="1496409"/>
        <a:ext cx="3717680" cy="627895"/>
      </dsp:txXfrm>
    </dsp:sp>
    <dsp:sp modelId="{5C53A48F-6918-E041-8DA9-85D18BFF6087}">
      <dsp:nvSpPr>
        <dsp:cNvPr id="0" name=""/>
        <dsp:cNvSpPr/>
      </dsp:nvSpPr>
      <dsp:spPr>
        <a:xfrm>
          <a:off x="3364992" y="2193064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What are repositories?</a:t>
          </a:r>
        </a:p>
      </dsp:txBody>
      <dsp:txXfrm>
        <a:off x="3398960" y="2227032"/>
        <a:ext cx="3717680" cy="627895"/>
      </dsp:txXfrm>
    </dsp:sp>
    <dsp:sp modelId="{E45695A5-7E58-3A4B-AB21-47B4072A9D9A}">
      <dsp:nvSpPr>
        <dsp:cNvPr id="0" name=""/>
        <dsp:cNvSpPr/>
      </dsp:nvSpPr>
      <dsp:spPr>
        <a:xfrm>
          <a:off x="3364992" y="2923688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Docker commands?</a:t>
          </a:r>
        </a:p>
      </dsp:txBody>
      <dsp:txXfrm>
        <a:off x="3398960" y="2957656"/>
        <a:ext cx="3717680" cy="627895"/>
      </dsp:txXfrm>
    </dsp:sp>
    <dsp:sp modelId="{562933CF-FC5F-7748-8355-3D4BC682442A}">
      <dsp:nvSpPr>
        <dsp:cNvPr id="0" name=""/>
        <dsp:cNvSpPr/>
      </dsp:nvSpPr>
      <dsp:spPr>
        <a:xfrm>
          <a:off x="3364992" y="3654311"/>
          <a:ext cx="3785616" cy="6958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How to update/manage images?</a:t>
          </a:r>
        </a:p>
      </dsp:txBody>
      <dsp:txXfrm>
        <a:off x="3398960" y="3688279"/>
        <a:ext cx="3717680" cy="6278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D1393-B928-4D84-9039-8A27DD2FA3A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C1BE8-5DD2-4DF2-B6C4-2D7ED6A06A3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83843-A8B1-4A4E-9455-152563388178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to mange our source code?</a:t>
          </a:r>
        </a:p>
      </dsp:txBody>
      <dsp:txXfrm>
        <a:off x="1435590" y="531"/>
        <a:ext cx="9080009" cy="1242935"/>
      </dsp:txXfrm>
    </dsp:sp>
    <dsp:sp modelId="{2DB84479-BD19-45A5-93B1-E43159510353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3B1E3E-EA46-4F61-A0DD-FF62F226007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06A21-2036-4900-A6E2-585610B8F354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Branching strategies.</a:t>
          </a:r>
        </a:p>
      </dsp:txBody>
      <dsp:txXfrm>
        <a:off x="1435590" y="1554201"/>
        <a:ext cx="9080009" cy="1242935"/>
      </dsp:txXfrm>
    </dsp:sp>
    <dsp:sp modelId="{5112E535-F30E-46F7-9939-6AFEB42E544D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075AF-A623-49E1-8B1A-CF5670ED2B62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CFC9C-8116-43EE-B7FE-5667933D4719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 commands</a:t>
          </a:r>
        </a:p>
      </dsp:txBody>
      <dsp:txXfrm>
        <a:off x="1435590" y="3107870"/>
        <a:ext cx="9080009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B4CCA-2226-8940-B9F9-08250ACC0324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What is helm?</a:t>
          </a:r>
        </a:p>
      </dsp:txBody>
      <dsp:txXfrm>
        <a:off x="38638" y="45464"/>
        <a:ext cx="10438324" cy="714229"/>
      </dsp:txXfrm>
    </dsp:sp>
    <dsp:sp modelId="{24478097-1E96-B844-804C-4A5D7F96EA45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How to develop helm charts?</a:t>
          </a:r>
        </a:p>
      </dsp:txBody>
      <dsp:txXfrm>
        <a:off x="38638" y="932009"/>
        <a:ext cx="10438324" cy="714229"/>
      </dsp:txXfrm>
    </dsp:sp>
    <dsp:sp modelId="{C002F315-44ED-DA4A-807D-1BF0E9B10426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How to deploy helm charts?</a:t>
          </a:r>
        </a:p>
      </dsp:txBody>
      <dsp:txXfrm>
        <a:off x="38638" y="1818554"/>
        <a:ext cx="10438324" cy="714229"/>
      </dsp:txXfrm>
    </dsp:sp>
    <dsp:sp modelId="{42BF88E1-B7BA-4344-B808-D6B16EAEE625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How to maintain helm charts?</a:t>
          </a:r>
        </a:p>
      </dsp:txBody>
      <dsp:txXfrm>
        <a:off x="38638" y="2705099"/>
        <a:ext cx="10438324" cy="714229"/>
      </dsp:txXfrm>
    </dsp:sp>
    <dsp:sp modelId="{19661386-479E-874F-A952-1A1CE0955EF4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How mange cluster using helm charts?</a:t>
          </a:r>
        </a:p>
      </dsp:txBody>
      <dsp:txXfrm>
        <a:off x="38638" y="3591644"/>
        <a:ext cx="10438324" cy="7142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F1483-1CB1-4993-8F95-4D17A334084A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08208-F72C-44AD-9D8C-28F3F0E2E540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84511-F0F1-4011-A938-FFCFBE082C6B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Uses of Ansible</a:t>
          </a:r>
        </a:p>
      </dsp:txBody>
      <dsp:txXfrm>
        <a:off x="836323" y="3399"/>
        <a:ext cx="9679276" cy="724089"/>
      </dsp:txXfrm>
    </dsp:sp>
    <dsp:sp modelId="{7EEB463C-6AC3-44BA-9FAE-0036A8D6C246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F06955-51BC-4014-89D0-BEA877513B41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F9A38-F4BF-41D8-831C-649106739248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Architecture</a:t>
          </a:r>
        </a:p>
      </dsp:txBody>
      <dsp:txXfrm>
        <a:off x="836323" y="908511"/>
        <a:ext cx="9679276" cy="724089"/>
      </dsp:txXfrm>
    </dsp:sp>
    <dsp:sp modelId="{15B7CD5B-8B8D-458B-8D7F-D7589D22922F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BF276-264A-4E9D-9F46-9A6A1616A0E8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B4C3A-609F-416D-8D0C-5C2D23E1D86D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Configuration setup</a:t>
          </a:r>
        </a:p>
      </dsp:txBody>
      <dsp:txXfrm>
        <a:off x="836323" y="1813624"/>
        <a:ext cx="9679276" cy="724089"/>
      </dsp:txXfrm>
    </dsp:sp>
    <dsp:sp modelId="{729CA039-123F-4424-AFEE-B7C58051EEDB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8143A-9B21-481B-AE39-14AA6077E2DA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7D3C4-783A-4DE5-8C60-61C57D643561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Modules</a:t>
          </a:r>
        </a:p>
      </dsp:txBody>
      <dsp:txXfrm>
        <a:off x="836323" y="2718736"/>
        <a:ext cx="9679276" cy="724089"/>
      </dsp:txXfrm>
    </dsp:sp>
    <dsp:sp modelId="{28B6D1AA-1D30-4DB6-A5EB-1EE0FD195F13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222D8-67AB-4CDD-8649-0B5F3FB4E7DA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FEC6E-10DE-440B-A6D9-943700D77814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Play vs Playbook</a:t>
          </a:r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EBB7-F362-A596-6984-C905CC28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D3F4B-31FC-A5D1-1082-63DC297F1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0AF9D-DD50-97D5-894B-D5673257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615D-21DF-9046-9B3F-6C462C07C85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93B4B-71AB-D32C-FF87-402C0F4D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55177-C758-FB80-5747-33BD372F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EA0-FD60-A645-B5D5-25267921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9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A432-3D68-B7EE-F899-6C9E932C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DE1FE-0415-FE8D-F5A6-FAB0889FC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46DF7-339C-E0D1-C62A-6DCDBC92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615D-21DF-9046-9B3F-6C462C07C85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ECC6-9BE7-9449-42E8-E2ACA910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54678-C2EB-972A-D7C2-E3EC6C4E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EA0-FD60-A645-B5D5-25267921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2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49C11-B11D-33B1-8C0D-C1A205847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DF932-A7D2-DF1A-8A35-7D91B641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005D-FAC2-F1BC-308A-BB01F9A3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615D-21DF-9046-9B3F-6C462C07C85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E97A1-9074-8413-9C2F-581DCD4F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5B797-F5C8-8D57-AAC3-630857FB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EA0-FD60-A645-B5D5-25267921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7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1AC9-E506-FDAD-BAA1-260136AB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B2EBD-7707-35C2-2930-889ED24B7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C8616-1581-A007-4B57-6D57D462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615D-21DF-9046-9B3F-6C462C07C85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5204A-424D-9518-8E2A-11DC8066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B885D-1A5D-5552-CF00-421E5AB5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EA0-FD60-A645-B5D5-25267921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9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C67A-65EA-E140-2AB4-742FC1BD7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F2C42-EF9A-C27C-3E61-6FF89E4C0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AC7BE-EAA8-1AE2-07F9-79BECB96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615D-21DF-9046-9B3F-6C462C07C85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942DB-AE34-F470-F4C4-D42E264D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26563-BF81-E660-702C-9A1E7B8B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EA0-FD60-A645-B5D5-25267921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9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AC7E-BA66-636E-BC76-3D57E5FF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0E217-D5FA-30B9-D376-0F2C8CB18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770BC-77D1-DFC5-2E10-8A76CD31A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B1F97-B0F4-1FC2-4ECD-CE45AD66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615D-21DF-9046-9B3F-6C462C07C85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848DF-5FA5-F59C-C959-70CC69D0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9A9E9-E989-4BCE-3F2F-D27542D9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EA0-FD60-A645-B5D5-25267921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8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04C1-8B2C-220B-9EB7-752131F7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CAE7C-0EDF-94B0-1637-82B0308B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C6D87-0B37-4603-B17B-930839BCD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8472A-05FB-E241-B5BE-CB155B6B4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2014B-E86D-D3FE-6B8A-9A58B157E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E2483-8435-75C0-D4E9-169F6481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615D-21DF-9046-9B3F-6C462C07C85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EE6E9-0910-C422-3C45-8E9BC515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6A21F2-21F9-CFBA-591A-A9C456BC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EA0-FD60-A645-B5D5-25267921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DF19-E27F-2F85-E501-8125E4CA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52536-228C-B0EC-2908-126EAE3F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615D-21DF-9046-9B3F-6C462C07C85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E0045-D6C2-91D5-183B-5A32701C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5C436-206B-44F8-852D-6D8A612F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EA0-FD60-A645-B5D5-25267921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0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504A0-74F0-7084-15AE-9A7D0E1C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615D-21DF-9046-9B3F-6C462C07C85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C53F3-4AB3-8756-F6A6-722368BD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03648-A9E5-35F3-8458-214DB557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EA0-FD60-A645-B5D5-25267921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6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5395-2850-9B0C-8DE6-D63FCAFE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611C0-0E7B-ACC2-BDAA-05B2DF3DD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91B41-8E09-D6F5-1C9B-3B52F4FC7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CAA8C-1F86-A6D3-7604-B188A684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615D-21DF-9046-9B3F-6C462C07C85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4ACA2-BCB3-C59F-5C3D-7C711995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30F07-520B-EEA7-86B5-6B75E8E3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EA0-FD60-A645-B5D5-25267921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8CBF-5F5C-B085-7D1C-F4CD9FD8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5DAA05-92C1-B642-66CE-B2E1C55B4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75984-1681-4A54-3EBA-48DE251E4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FCEE1-019F-90B7-78A8-030CCA16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615D-21DF-9046-9B3F-6C462C07C85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3AD1E-AE53-3949-D1BD-D67E757E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6D18F-959C-EADF-C030-95932847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AEA0-FD60-A645-B5D5-25267921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6B2FC-DCAF-91AB-79EF-3AA904EC1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8AD04-5427-CE61-436E-2378B7ED3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B990C-BCDF-FAD5-802E-4F97CF4DF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9615D-21DF-9046-9B3F-6C462C07C85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06592-C679-B73A-18B0-B01402FB5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A5F0-D0A7-53AB-0F07-46AAD706F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FAEA0-FD60-A645-B5D5-25267921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0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12420-026D-FB59-A4A6-364AB9243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/>
              <a:t>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55018-3F91-6F40-562E-8D09835E3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5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81AFE-BEE8-8A90-9762-90DE9BFE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Amazon Web Services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12C81-F252-0515-2558-20C5F1FD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345"/>
            <a:ext cx="5097780" cy="39106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IAM </a:t>
            </a:r>
            <a:r>
              <a:rPr lang="en-US" sz="1400" dirty="0">
                <a:solidFill>
                  <a:srgbClr val="FFFFFF"/>
                </a:solidFill>
              </a:rPr>
              <a:t>(Identity and access management)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EC2 </a:t>
            </a:r>
            <a:r>
              <a:rPr lang="en-US" sz="1400" dirty="0">
                <a:solidFill>
                  <a:srgbClr val="FFFFFF"/>
                </a:solidFill>
              </a:rPr>
              <a:t>(Elastic Compute Cloud)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VPC </a:t>
            </a:r>
            <a:r>
              <a:rPr lang="en-US" sz="1400" dirty="0">
                <a:solidFill>
                  <a:srgbClr val="FFFFFF"/>
                </a:solidFill>
              </a:rPr>
              <a:t>(Virtual Private Cloud)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CloudFormation Templates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EKS </a:t>
            </a:r>
            <a:r>
              <a:rPr lang="en-US" sz="1400" dirty="0">
                <a:solidFill>
                  <a:srgbClr val="FFFFFF"/>
                </a:solidFill>
              </a:rPr>
              <a:t>(Elastic Kubernetes Services)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S3 </a:t>
            </a:r>
            <a:r>
              <a:rPr lang="en-US" sz="1400" dirty="0">
                <a:solidFill>
                  <a:srgbClr val="FFFFFF"/>
                </a:solidFill>
              </a:rPr>
              <a:t>(Simple Storage Service)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Route53</a:t>
            </a:r>
          </a:p>
          <a:p>
            <a:r>
              <a:rPr lang="en-US" sz="2400" dirty="0" err="1">
                <a:solidFill>
                  <a:srgbClr val="FFFFFF"/>
                </a:solidFill>
              </a:rPr>
              <a:t>Cloudwatch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7F59D4-27DB-A524-9636-6D1E3A82DC4F}"/>
              </a:ext>
            </a:extLst>
          </p:cNvPr>
          <p:cNvSpPr txBox="1">
            <a:spLocks/>
          </p:cNvSpPr>
          <p:nvPr/>
        </p:nvSpPr>
        <p:spPr>
          <a:xfrm>
            <a:off x="6256020" y="2266345"/>
            <a:ext cx="5097780" cy="3910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FFFF"/>
                </a:solidFill>
              </a:rPr>
              <a:t>Lambda</a:t>
            </a:r>
          </a:p>
          <a:p>
            <a:r>
              <a:rPr lang="en-US" sz="2400" dirty="0">
                <a:solidFill>
                  <a:srgbClr val="FFFFFF"/>
                </a:solidFill>
              </a:rPr>
              <a:t>ECR </a:t>
            </a:r>
            <a:r>
              <a:rPr lang="en-US" sz="1400" dirty="0">
                <a:solidFill>
                  <a:srgbClr val="FFFFFF"/>
                </a:solidFill>
              </a:rPr>
              <a:t>(Elastic Container Registry)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EFS(Elastic File System)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RDS </a:t>
            </a:r>
            <a:r>
              <a:rPr lang="en-US" sz="1400" dirty="0">
                <a:solidFill>
                  <a:srgbClr val="FFFFFF"/>
                </a:solidFill>
              </a:rPr>
              <a:t>(Relational Database Service)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KMS </a:t>
            </a:r>
            <a:r>
              <a:rPr lang="en-US" sz="1400" dirty="0">
                <a:solidFill>
                  <a:srgbClr val="FFFFFF"/>
                </a:solidFill>
              </a:rPr>
              <a:t>(Key Management Service)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API Gateway</a:t>
            </a:r>
          </a:p>
          <a:p>
            <a:r>
              <a:rPr lang="en-US" sz="2400" dirty="0">
                <a:solidFill>
                  <a:srgbClr val="FFFFFF"/>
                </a:solidFill>
              </a:rPr>
              <a:t>EKSCTL </a:t>
            </a:r>
          </a:p>
          <a:p>
            <a:r>
              <a:rPr lang="en-US" sz="2400" dirty="0">
                <a:solidFill>
                  <a:srgbClr val="FFFFFF"/>
                </a:solidFill>
              </a:rPr>
              <a:t>AWS CLI</a:t>
            </a:r>
          </a:p>
        </p:txBody>
      </p:sp>
    </p:spTree>
    <p:extLst>
      <p:ext uri="{BB962C8B-B14F-4D97-AF65-F5344CB8AC3E}">
        <p14:creationId xmlns:p14="http://schemas.microsoft.com/office/powerpoint/2010/main" val="2766322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9525-BEA1-96AC-B47E-72655214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&amp; Shell Scripting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37BF6C-CDD0-6EF7-30A2-0A4D037325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811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DD06B-2137-292E-6C6D-7C1F9D074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1A731-79B2-080F-49AA-DD1F16604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345"/>
            <a:ext cx="5097780" cy="39106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Overview</a:t>
            </a:r>
          </a:p>
          <a:p>
            <a:r>
              <a:rPr lang="en-US" sz="2400">
                <a:solidFill>
                  <a:srgbClr val="FFFFFF"/>
                </a:solidFill>
              </a:rPr>
              <a:t>Containers</a:t>
            </a:r>
          </a:p>
          <a:p>
            <a:r>
              <a:rPr lang="en-US" sz="2400">
                <a:solidFill>
                  <a:srgbClr val="FFFFFF"/>
                </a:solidFill>
              </a:rPr>
              <a:t>Pods</a:t>
            </a:r>
          </a:p>
          <a:p>
            <a:r>
              <a:rPr lang="en-US" sz="2400">
                <a:solidFill>
                  <a:srgbClr val="FFFFFF"/>
                </a:solidFill>
              </a:rPr>
              <a:t>Deployments</a:t>
            </a:r>
          </a:p>
          <a:p>
            <a:r>
              <a:rPr lang="en-US" sz="2400">
                <a:solidFill>
                  <a:srgbClr val="FFFFFF"/>
                </a:solidFill>
              </a:rPr>
              <a:t>Statefulsets</a:t>
            </a:r>
          </a:p>
          <a:p>
            <a:r>
              <a:rPr lang="en-US" sz="2400">
                <a:solidFill>
                  <a:srgbClr val="FFFFFF"/>
                </a:solidFill>
              </a:rPr>
              <a:t>Configmaps</a:t>
            </a:r>
          </a:p>
          <a:p>
            <a:r>
              <a:rPr lang="en-US" sz="2400">
                <a:solidFill>
                  <a:srgbClr val="FFFFFF"/>
                </a:solidFill>
              </a:rPr>
              <a:t>Secrets</a:t>
            </a:r>
          </a:p>
          <a:p>
            <a:r>
              <a:rPr lang="en-US" sz="2400">
                <a:solidFill>
                  <a:srgbClr val="FFFFFF"/>
                </a:solidFill>
              </a:rPr>
              <a:t>RABC</a:t>
            </a:r>
          </a:p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A95FC1-C7BB-B5F2-5763-1A4A3AEBF4C1}"/>
              </a:ext>
            </a:extLst>
          </p:cNvPr>
          <p:cNvSpPr txBox="1">
            <a:spLocks/>
          </p:cNvSpPr>
          <p:nvPr/>
        </p:nvSpPr>
        <p:spPr>
          <a:xfrm>
            <a:off x="6256020" y="2266345"/>
            <a:ext cx="5097780" cy="3910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solidFill>
                  <a:srgbClr val="FFFFFF"/>
                </a:solidFill>
              </a:rPr>
              <a:t>Nodes</a:t>
            </a:r>
          </a:p>
          <a:p>
            <a:r>
              <a:rPr lang="en-US" sz="2200">
                <a:solidFill>
                  <a:srgbClr val="FFFFFF"/>
                </a:solidFill>
              </a:rPr>
              <a:t>Taints</a:t>
            </a:r>
          </a:p>
          <a:p>
            <a:r>
              <a:rPr lang="en-US" sz="2200">
                <a:solidFill>
                  <a:srgbClr val="FFFFFF"/>
                </a:solidFill>
              </a:rPr>
              <a:t>Tolerations</a:t>
            </a:r>
          </a:p>
          <a:p>
            <a:r>
              <a:rPr lang="en-US" sz="2200">
                <a:solidFill>
                  <a:srgbClr val="FFFFFF"/>
                </a:solidFill>
              </a:rPr>
              <a:t>eks/aks/gke</a:t>
            </a:r>
          </a:p>
          <a:p>
            <a:r>
              <a:rPr lang="en-US" sz="2200">
                <a:solidFill>
                  <a:srgbClr val="FFFFFF"/>
                </a:solidFill>
              </a:rPr>
              <a:t>Troubleshooting</a:t>
            </a:r>
          </a:p>
          <a:p>
            <a:r>
              <a:rPr lang="en-US" sz="2200">
                <a:solidFill>
                  <a:srgbClr val="FFFFFF"/>
                </a:solidFill>
              </a:rPr>
              <a:t>Commands</a:t>
            </a:r>
          </a:p>
          <a:p>
            <a:r>
              <a:rPr lang="en-US" sz="2200">
                <a:solidFill>
                  <a:srgbClr val="FFFFFF"/>
                </a:solidFill>
              </a:rPr>
              <a:t>Upgrades</a:t>
            </a:r>
          </a:p>
          <a:p>
            <a:r>
              <a:rPr lang="en-US" sz="2200">
                <a:solidFill>
                  <a:srgbClr val="FFFFFF"/>
                </a:solidFill>
              </a:rPr>
              <a:t>Auto Scalers</a:t>
            </a:r>
          </a:p>
          <a:p>
            <a:r>
              <a:rPr lang="en-US" sz="2200">
                <a:solidFill>
                  <a:srgbClr val="FFFFFF"/>
                </a:solidFill>
              </a:rPr>
              <a:t>Velero</a:t>
            </a:r>
          </a:p>
          <a:p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50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835E47-3611-A9CC-C67F-EB3B503C02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12474-0A88-1BD9-6CAE-D5B08D0C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Docker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01AE96-6C48-7743-C2AF-299A639D64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8066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147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32A9-BA91-7EA7-8BDE-91041647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390592-F28D-E761-AF23-3330722745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702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538C-7652-DB04-E36C-27DE780D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4FC4FC-42A9-7029-E30F-2000C7BEC1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983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0BC2-DAD9-6081-798F-15E94FC0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Ansible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AB8318B-4D15-2D3E-6389-3796DE1EF3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831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65C0385-5E30-4D2E-AF9F-4639659D3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carved figures of humans">
            <a:extLst>
              <a:ext uri="{FF2B5EF4-FFF2-40B4-BE49-F238E27FC236}">
                <a16:creationId xmlns:a16="http://schemas.microsoft.com/office/drawing/2014/main" id="{347E3443-40E5-0D2C-4FFA-9B354E02C8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4" r="7984" b="2"/>
          <a:stretch/>
        </p:blipFill>
        <p:spPr>
          <a:xfrm>
            <a:off x="20" y="1666568"/>
            <a:ext cx="6106195" cy="519143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729117"/>
          </a:xfrm>
          <a:prstGeom prst="rect">
            <a:avLst/>
          </a:prstGeom>
          <a:ln>
            <a:noFill/>
          </a:ln>
          <a:effectLst>
            <a:outerShdw blurRad="368300" dist="1016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CD511-6BAC-D1F1-90E2-68885E96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52766"/>
            <a:ext cx="10591999" cy="1023584"/>
          </a:xfrm>
        </p:spPr>
        <p:txBody>
          <a:bodyPr>
            <a:normAutofit/>
          </a:bodyPr>
          <a:lstStyle/>
          <a:p>
            <a:r>
              <a:rPr lang="en-US" sz="4000"/>
              <a:t>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FA555-4353-1120-C986-7CB49162F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8" y="2249766"/>
            <a:ext cx="4550391" cy="4070303"/>
          </a:xfrm>
        </p:spPr>
        <p:txBody>
          <a:bodyPr anchor="ctr">
            <a:normAutofit/>
          </a:bodyPr>
          <a:lstStyle/>
          <a:p>
            <a:r>
              <a:rPr lang="en-US" sz="2000"/>
              <a:t>What is IAM?</a:t>
            </a:r>
          </a:p>
          <a:p>
            <a:r>
              <a:rPr lang="en-US" sz="2000"/>
              <a:t>Users</a:t>
            </a:r>
          </a:p>
          <a:p>
            <a:r>
              <a:rPr lang="en-US" sz="2000"/>
              <a:t>Groups</a:t>
            </a:r>
          </a:p>
          <a:p>
            <a:r>
              <a:rPr lang="en-US" sz="2000"/>
              <a:t>Roles</a:t>
            </a:r>
          </a:p>
          <a:p>
            <a:r>
              <a:rPr lang="en-US" sz="2000"/>
              <a:t>Policies</a:t>
            </a:r>
          </a:p>
          <a:p>
            <a:r>
              <a:rPr lang="en-US" sz="2000"/>
              <a:t>Identity Providers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0503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203</Words>
  <Application>Microsoft Macintosh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DevOps</vt:lpstr>
      <vt:lpstr>Amazon Web Services</vt:lpstr>
      <vt:lpstr>Linux &amp; Shell Scripting</vt:lpstr>
      <vt:lpstr>Kubernetes</vt:lpstr>
      <vt:lpstr>Docker</vt:lpstr>
      <vt:lpstr>Git</vt:lpstr>
      <vt:lpstr>Helm</vt:lpstr>
      <vt:lpstr>Ansible</vt:lpstr>
      <vt:lpstr>Day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Muppeda, Anvesh</dc:creator>
  <cp:lastModifiedBy>Muppeda, Anvesh</cp:lastModifiedBy>
  <cp:revision>1</cp:revision>
  <dcterms:created xsi:type="dcterms:W3CDTF">2023-10-05T00:04:24Z</dcterms:created>
  <dcterms:modified xsi:type="dcterms:W3CDTF">2023-10-05T00:42:07Z</dcterms:modified>
</cp:coreProperties>
</file>