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62" r:id="rId7"/>
    <p:sldId id="267" r:id="rId8"/>
    <p:sldId id="270" r:id="rId9"/>
    <p:sldId id="261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D6BC-15DF-4627-A8C2-F74E804C7F73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2B99-6B25-4B2B-A4C2-EE7E6ECA2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52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D6BC-15DF-4627-A8C2-F74E804C7F73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2B99-6B25-4B2B-A4C2-EE7E6ECA2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6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D6BC-15DF-4627-A8C2-F74E804C7F73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2B99-6B25-4B2B-A4C2-EE7E6ECA2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0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D6BC-15DF-4627-A8C2-F74E804C7F73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2B99-6B25-4B2B-A4C2-EE7E6ECA2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76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D6BC-15DF-4627-A8C2-F74E804C7F73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2B99-6B25-4B2B-A4C2-EE7E6ECA2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40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D6BC-15DF-4627-A8C2-F74E804C7F73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2B99-6B25-4B2B-A4C2-EE7E6ECA2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3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D6BC-15DF-4627-A8C2-F74E804C7F73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2B99-6B25-4B2B-A4C2-EE7E6ECA2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6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D6BC-15DF-4627-A8C2-F74E804C7F73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2B99-6B25-4B2B-A4C2-EE7E6ECA2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6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D6BC-15DF-4627-A8C2-F74E804C7F73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2B99-6B25-4B2B-A4C2-EE7E6ECA2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14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D6BC-15DF-4627-A8C2-F74E804C7F73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2B99-6B25-4B2B-A4C2-EE7E6ECA2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85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D6BC-15DF-4627-A8C2-F74E804C7F73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2B99-6B25-4B2B-A4C2-EE7E6ECA2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13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D6BC-15DF-4627-A8C2-F74E804C7F73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42B99-6B25-4B2B-A4C2-EE7E6ECA2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50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64704"/>
            <a:ext cx="9144000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Rounded MT Bold" pitchFamily="34" charset="0"/>
              </a:rPr>
              <a:t>Wireless Network Project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564904"/>
            <a:ext cx="8352928" cy="1752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Arduino Wireless Network with Multiple NRF24L01 Modules</a:t>
            </a:r>
            <a:endParaRPr lang="en-IN" sz="4000" b="1" dirty="0">
              <a:solidFill>
                <a:schemeClr val="accent2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4509120"/>
            <a:ext cx="5400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B050"/>
                </a:solidFill>
                <a:latin typeface="Bodoni MT" pitchFamily="18" charset="0"/>
              </a:rPr>
              <a:t>    Group – 13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Rounded MT Bold" pitchFamily="34" charset="0"/>
              </a:rPr>
              <a:t>                       T.V.S.Kalyan          - S20200020305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Rounded MT Bold" pitchFamily="34" charset="0"/>
              </a:rPr>
              <a:t>                       K. Balarajaiah      - S20200010085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Rounded MT Bold" pitchFamily="34" charset="0"/>
              </a:rPr>
              <a:t>                       Z.Ram Gopal        - S20200010239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18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Thank You</a:t>
            </a:r>
            <a:endParaRPr lang="en-IN" sz="6000" dirty="0">
              <a:solidFill>
                <a:schemeClr val="accent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60648"/>
            <a:ext cx="5580112" cy="108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550495" y="5013176"/>
            <a:ext cx="5580112" cy="108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1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stellar" pitchFamily="18" charset="0"/>
              </a:rPr>
              <a:t>Project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astellar" pitchFamily="18" charset="0"/>
              </a:rPr>
              <a:t>Statement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Castellar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556792"/>
            <a:ext cx="8496944" cy="2880320"/>
          </a:xfrm>
        </p:spPr>
        <p:txBody>
          <a:bodyPr>
            <a:normAutofit fontScale="92500"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Building an Arduino Wireless network, composed  of multiple NRF24L01 transceiver modules.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sto MT" pitchFamily="18" charset="0"/>
              </a:rPr>
              <a:t>Software Used 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Arduino IDE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sto MT" pitchFamily="18" charset="0"/>
              </a:rPr>
              <a:t>Components: 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  <a:p>
            <a:pPr algn="just">
              <a:lnSpc>
                <a:spcPct val="150000"/>
              </a:lnSpc>
            </a:pPr>
            <a:endParaRPr lang="en-IN" sz="2800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3914525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Arduino</a:t>
            </a: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NRF 24L01 modules</a:t>
            </a: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Potentiometer</a:t>
            </a: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Servo motor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232088"/>
            <a:ext cx="9144000" cy="293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676456" y="2924944"/>
            <a:ext cx="360040" cy="3933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12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04664"/>
            <a:ext cx="520271" cy="61206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stellar" pitchFamily="18" charset="0"/>
              </a:rPr>
              <a:t> Block Diagram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Castellar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271" y="145155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TRANSMITTER: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51920" y="2672916"/>
            <a:ext cx="1728192" cy="15121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Arduino</a:t>
            </a:r>
            <a:endParaRPr lang="en-IN" sz="2400" b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 flipH="1">
            <a:off x="2987824" y="3429000"/>
            <a:ext cx="86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240351" y="2685548"/>
            <a:ext cx="1728192" cy="15121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NRF24L01</a:t>
            </a:r>
            <a:endParaRPr lang="en-IN" sz="2400" b="1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580112" y="3441632"/>
            <a:ext cx="86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444112" y="2685548"/>
            <a:ext cx="1728192" cy="15121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POT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232088"/>
            <a:ext cx="9144000" cy="293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66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404664"/>
            <a:ext cx="520271" cy="61206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stellar" pitchFamily="18" charset="0"/>
              </a:rPr>
              <a:t> Block Diagram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Castellar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6970" y="161921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RECEIVER: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27281" y="2996952"/>
            <a:ext cx="1728192" cy="15121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Arduino</a:t>
            </a:r>
            <a:endParaRPr lang="en-IN" sz="2400" b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 flipH="1">
            <a:off x="2863185" y="3753036"/>
            <a:ext cx="86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115712" y="2997861"/>
            <a:ext cx="1728192" cy="15121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NRF24L01</a:t>
            </a:r>
            <a:endParaRPr lang="en-IN" sz="2400" b="1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455473" y="3753945"/>
            <a:ext cx="86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319473" y="2996952"/>
            <a:ext cx="1728192" cy="15121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Servo motor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32088"/>
            <a:ext cx="9144000" cy="293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1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EB5E4-16EC-95FE-325B-AB717B018FE7}"/>
              </a:ext>
            </a:extLst>
          </p:cNvPr>
          <p:cNvSpPr txBox="1"/>
          <p:nvPr/>
        </p:nvSpPr>
        <p:spPr>
          <a:xfrm>
            <a:off x="334297" y="116632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2"/>
                </a:solidFill>
                <a:latin typeface="Castellar" panose="020A0402060406010301" pitchFamily="18" charset="0"/>
              </a:rPr>
              <a:t>NRF 24L01 MODULE:</a:t>
            </a:r>
          </a:p>
          <a:p>
            <a:r>
              <a:rPr lang="en-IN" sz="3200" b="1" dirty="0">
                <a:solidFill>
                  <a:schemeClr val="accent2"/>
                </a:solidFill>
                <a:latin typeface="Castellar" panose="020A0402060406010301" pitchFamily="18" charset="0"/>
              </a:rPr>
              <a:t>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7C1CC-5C06-B1FC-991D-267DA3764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2857748" cy="2278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F42810-D5DB-53E9-0C7A-6BDE4D40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57" y="1484785"/>
            <a:ext cx="4525727" cy="2278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9DED6F-3097-B1B7-33B7-4969CC71F13C}"/>
              </a:ext>
            </a:extLst>
          </p:cNvPr>
          <p:cNvSpPr txBox="1"/>
          <p:nvPr/>
        </p:nvSpPr>
        <p:spPr>
          <a:xfrm>
            <a:off x="512055" y="3894284"/>
            <a:ext cx="6220185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Comic Sans MS" pitchFamily="66" charset="0"/>
              </a:rPr>
              <a:t>The above are the NRF 24L01 Modules we are using and the pin diagram of the module.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Comic Sans MS" pitchFamily="66" charset="0"/>
              </a:rPr>
              <a:t>It can transmit and receive data within 100 meters of an open area.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2Mbps Data rate,2.4 GHz frequency band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Low interference</a:t>
            </a:r>
            <a:endParaRPr lang="en-IN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EB5A65-05CD-F82A-2BD9-481EC8FDB7A4}"/>
              </a:ext>
            </a:extLst>
          </p:cNvPr>
          <p:cNvSpPr txBox="1"/>
          <p:nvPr/>
        </p:nvSpPr>
        <p:spPr>
          <a:xfrm>
            <a:off x="5004048" y="1030696"/>
            <a:ext cx="4525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NRF: </a:t>
            </a: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Nordic Radio Frequency</a:t>
            </a:r>
            <a:endParaRPr lang="en-IN" b="1" dirty="0"/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444645"/>
            <a:ext cx="9144000" cy="293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100392" y="0"/>
            <a:ext cx="936104" cy="908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7F332-905A-C8B4-85FF-F05DA7B47439}"/>
              </a:ext>
            </a:extLst>
          </p:cNvPr>
          <p:cNvSpPr txBox="1"/>
          <p:nvPr/>
        </p:nvSpPr>
        <p:spPr>
          <a:xfrm>
            <a:off x="6983760" y="3064890"/>
            <a:ext cx="2160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       PINS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CE: Chip Enable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SCK: Serial Clock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CSN: Chip Select Not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IRQ: Interrupt Request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44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AFBE23-7776-BA4C-DC9A-8BD38F458ECD}"/>
              </a:ext>
            </a:extLst>
          </p:cNvPr>
          <p:cNvSpPr txBox="1"/>
          <p:nvPr/>
        </p:nvSpPr>
        <p:spPr>
          <a:xfrm>
            <a:off x="539552" y="620688"/>
            <a:ext cx="8352928" cy="635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2"/>
                </a:solidFill>
                <a:latin typeface="Castellar" panose="020A0402060406010301" pitchFamily="18" charset="0"/>
              </a:rPr>
              <a:t>PROJECT WORKING:</a:t>
            </a:r>
          </a:p>
          <a:p>
            <a:endParaRPr lang="en-IN" dirty="0"/>
          </a:p>
          <a:p>
            <a:pPr>
              <a:lnSpc>
                <a:spcPct val="150000"/>
              </a:lnSpc>
            </a:pPr>
            <a:r>
              <a:rPr lang="en-IN" sz="2000" dirty="0">
                <a:latin typeface="Comic Sans MS" panose="030F0702030302020204" pitchFamily="66" charset="0"/>
              </a:rPr>
              <a:t>In this project we going to have two parts. They are: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omic Sans MS" panose="030F0702030302020204" pitchFamily="66" charset="0"/>
              </a:rPr>
              <a:t>                          1) Transmitter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omic Sans MS" panose="030F0702030302020204" pitchFamily="66" charset="0"/>
              </a:rPr>
              <a:t>                          2) Receiver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Comic Sans MS" panose="030F0702030302020204" pitchFamily="66" charset="0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IN" sz="2000" b="1" dirty="0">
                <a:latin typeface="Comic Sans MS" panose="030F0702030302020204" pitchFamily="66" charset="0"/>
              </a:rPr>
              <a:t>TRANSMITTER: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omic Sans MS" panose="030F0702030302020204" pitchFamily="66" charset="0"/>
              </a:rPr>
              <a:t>                  At transmitter side we have Arduino UNO, NRF module and Potentiometer.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omic Sans MS" panose="030F0702030302020204" pitchFamily="66" charset="0"/>
              </a:rPr>
              <a:t>2) </a:t>
            </a:r>
            <a:r>
              <a:rPr lang="en-IN" sz="2000" b="1" dirty="0">
                <a:latin typeface="Comic Sans MS" panose="030F0702030302020204" pitchFamily="66" charset="0"/>
              </a:rPr>
              <a:t>RECEIVER: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omic Sans MS" panose="030F0702030302020204" pitchFamily="66" charset="0"/>
              </a:rPr>
              <a:t>                At receiver side we have Arduino UNO, NRF module and Servo motor.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omic Sans MS" panose="030F0702030302020204" pitchFamily="66" charset="0"/>
              </a:rPr>
              <a:t>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444645"/>
            <a:ext cx="9144000" cy="293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8748464" y="404664"/>
            <a:ext cx="288032" cy="60399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50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099549-B3F6-5E65-E929-16D437FAB96D}"/>
              </a:ext>
            </a:extLst>
          </p:cNvPr>
          <p:cNvSpPr txBox="1"/>
          <p:nvPr/>
        </p:nvSpPr>
        <p:spPr>
          <a:xfrm>
            <a:off x="611560" y="247120"/>
            <a:ext cx="103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Castellar" panose="020A0402060406010301" pitchFamily="18" charset="0"/>
              </a:rPr>
              <a:t>Hardware Connection 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7744" y="5981218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Transmitter Circuit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97D81-1F30-F556-A0B9-BFE1FEC044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449" b="30672"/>
          <a:stretch/>
        </p:blipFill>
        <p:spPr>
          <a:xfrm rot="16200000">
            <a:off x="2595481" y="148934"/>
            <a:ext cx="4195075" cy="657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9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FDFF0-7858-EB8A-83BD-FC5C483D6702}"/>
              </a:ext>
            </a:extLst>
          </p:cNvPr>
          <p:cNvSpPr txBox="1"/>
          <p:nvPr/>
        </p:nvSpPr>
        <p:spPr>
          <a:xfrm>
            <a:off x="611560" y="24712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Castellar" panose="020A0402060406010301" pitchFamily="18" charset="0"/>
              </a:rPr>
              <a:t>Hardware Connection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32394-3109-822E-77A2-265605CFDAE4}"/>
              </a:ext>
            </a:extLst>
          </p:cNvPr>
          <p:cNvSpPr txBox="1"/>
          <p:nvPr/>
        </p:nvSpPr>
        <p:spPr>
          <a:xfrm>
            <a:off x="2267744" y="5981218"/>
            <a:ext cx="4200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Receiver Circuit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22654-F452-7A92-D894-AF96582A80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3" t="1" b="33954"/>
          <a:stretch/>
        </p:blipFill>
        <p:spPr>
          <a:xfrm rot="5400000">
            <a:off x="2483767" y="242646"/>
            <a:ext cx="4176464" cy="65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3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099549-B3F6-5E65-E929-16D437FAB96D}"/>
              </a:ext>
            </a:extLst>
          </p:cNvPr>
          <p:cNvSpPr txBox="1"/>
          <p:nvPr/>
        </p:nvSpPr>
        <p:spPr>
          <a:xfrm>
            <a:off x="611560" y="1596281"/>
            <a:ext cx="10369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Castellar" panose="020A0402060406010301" pitchFamily="18" charset="0"/>
              </a:rPr>
              <a:t>challenges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2335813"/>
            <a:ext cx="7704856" cy="167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>
                <a:latin typeface="Comic Sans MS" pitchFamily="66" charset="0"/>
              </a:rPr>
              <a:t>Working of NRF modules. Checking each </a:t>
            </a:r>
            <a:r>
              <a:rPr lang="en-US" dirty="0" err="1">
                <a:latin typeface="Comic Sans MS" pitchFamily="66" charset="0"/>
              </a:rPr>
              <a:t>nrf</a:t>
            </a:r>
            <a:r>
              <a:rPr lang="en-US" dirty="0">
                <a:latin typeface="Comic Sans MS" pitchFamily="66" charset="0"/>
              </a:rPr>
              <a:t> module.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>
                <a:latin typeface="Comic Sans MS" pitchFamily="66" charset="0"/>
              </a:rPr>
              <a:t>Transmission of series of numbers and characters.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>
                <a:latin typeface="Comic Sans MS" pitchFamily="66" charset="0"/>
              </a:rPr>
              <a:t>Connecting the pins of </a:t>
            </a:r>
            <a:r>
              <a:rPr lang="en-US" dirty="0" err="1">
                <a:latin typeface="Comic Sans MS" pitchFamily="66" charset="0"/>
              </a:rPr>
              <a:t>nrf</a:t>
            </a:r>
            <a:r>
              <a:rPr lang="en-US" dirty="0">
                <a:latin typeface="Comic Sans MS" pitchFamily="66" charset="0"/>
              </a:rPr>
              <a:t> to Arduino uno.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44645"/>
            <a:ext cx="9144000" cy="293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260648"/>
            <a:ext cx="914400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0" y="5445224"/>
            <a:ext cx="1043608" cy="9994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93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257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Algerian</vt:lpstr>
      <vt:lpstr>Arial</vt:lpstr>
      <vt:lpstr>Arial Rounded MT Bold</vt:lpstr>
      <vt:lpstr>Bodoni MT</vt:lpstr>
      <vt:lpstr>Calibri</vt:lpstr>
      <vt:lpstr>Calisto MT</vt:lpstr>
      <vt:lpstr>Castellar</vt:lpstr>
      <vt:lpstr>Comic Sans MS</vt:lpstr>
      <vt:lpstr>Söhne</vt:lpstr>
      <vt:lpstr>Wingdings</vt:lpstr>
      <vt:lpstr>Office Theme</vt:lpstr>
      <vt:lpstr>Wireless Network Project</vt:lpstr>
      <vt:lpstr>Project Statement</vt:lpstr>
      <vt:lpstr> Block Diagram</vt:lpstr>
      <vt:lpstr> 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Network Project</dc:title>
  <dc:creator>deepikakapparapu@gmail.com</dc:creator>
  <cp:lastModifiedBy>Thotapalli Govind</cp:lastModifiedBy>
  <cp:revision>18</cp:revision>
  <dcterms:created xsi:type="dcterms:W3CDTF">2023-03-14T01:58:37Z</dcterms:created>
  <dcterms:modified xsi:type="dcterms:W3CDTF">2024-05-01T07:08:49Z</dcterms:modified>
</cp:coreProperties>
</file>