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83" r:id="rId17"/>
    <p:sldId id="284" r:id="rId18"/>
    <p:sldId id="272" r:id="rId19"/>
    <p:sldId id="277" r:id="rId20"/>
    <p:sldId id="278" r:id="rId21"/>
    <p:sldId id="273" r:id="rId22"/>
    <p:sldId id="281" r:id="rId23"/>
    <p:sldId id="282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36F0-6D9B-4B12-87B4-2BE24410138D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61080-40CF-4AD6-A330-462C29AA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61080-40CF-4AD6-A330-462C29AAD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r>
              <a:rPr lang="en-US" baseline="0" dirty="0" smtClean="0"/>
              <a:t> to be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61080-40CF-4AD6-A330-462C29AAD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 to be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61080-40CF-4AD6-A330-462C29AAD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60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6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9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27E4-C9CC-43D3-99C7-F6F6A4526F9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9D7BCA-3850-4B4A-B44E-8E64E1FD3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146412"/>
            <a:ext cx="7811069" cy="143550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Manager iOS Application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7916"/>
            <a:ext cx="7811069" cy="3220872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Kopparthi Satya Sandeep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		Srinivas Kummari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   			Shravya Samavedam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		Anudeep Juluru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		Rathan Swaroop Potti</a:t>
            </a:r>
          </a:p>
          <a:p>
            <a:pPr algn="just"/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3" y="13742"/>
            <a:ext cx="10515600" cy="100119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Budget Manager 2.0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735" y="1014934"/>
            <a:ext cx="10515600" cy="47798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Monthly expenses report: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expenses are mailed to the user in the form of a pdf report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03" y="2129051"/>
            <a:ext cx="2430466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0"/>
            <a:ext cx="10515600" cy="11602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Budget Manager 2.0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1"/>
            <a:ext cx="10515600" cy="490772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profile picture: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user with the option of selecting a profile picture.</a:t>
            </a:r>
          </a:p>
          <a:p>
            <a:pPr marL="457200" lvl="1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:\GDP\Screens\accounts m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60" y="2129241"/>
            <a:ext cx="2338582" cy="457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Budget Manager 2.0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9247496" cy="473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Reduce Dependency: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app is dependent on the web application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create our own register, Change password and New User screens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Bug Fixes: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 in the present version will be resolved in the next version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bugs like viewing the budget for current month should be removed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2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 of Databases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8"/>
            <a:ext cx="10515600" cy="4757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Structured VS Unstructured data</a:t>
            </a:r>
          </a:p>
          <a:p>
            <a:r>
              <a:rPr lang="en-US" sz="2400" dirty="0"/>
              <a:t>Research firm IDC estimates </a:t>
            </a:r>
          </a:p>
          <a:p>
            <a:pPr lvl="1"/>
            <a:r>
              <a:rPr lang="en-US" sz="1900" dirty="0"/>
              <a:t>World digital data accounts to 4.4 zettabytes</a:t>
            </a:r>
          </a:p>
          <a:p>
            <a:pPr lvl="1"/>
            <a:r>
              <a:rPr lang="en-US" sz="1900" dirty="0"/>
              <a:t>It is expected to grow ten times by </a:t>
            </a:r>
            <a:r>
              <a:rPr lang="en-US" sz="1900" dirty="0" smtClean="0"/>
              <a:t>2020</a:t>
            </a:r>
            <a:endParaRPr lang="en-US" sz="1900" dirty="0" smtClean="0"/>
          </a:p>
          <a:p>
            <a:r>
              <a:rPr lang="en-US" sz="2400" dirty="0" smtClean="0"/>
              <a:t>NoSQL contains BSON object</a:t>
            </a:r>
          </a:p>
          <a:p>
            <a:r>
              <a:rPr lang="en-US" sz="2400" dirty="0"/>
              <a:t>Application stores and retrieves data using JSON object.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10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2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 of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Databases(cont’d…)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8"/>
            <a:ext cx="10515600" cy="4757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NoSQL Tools which can be used</a:t>
            </a:r>
          </a:p>
          <a:p>
            <a:pPr lvl="1"/>
            <a:r>
              <a:rPr lang="en-US" sz="1900" dirty="0" err="1" smtClean="0"/>
              <a:t>MongoDb</a:t>
            </a:r>
            <a:endParaRPr lang="en-US" sz="1900" dirty="0" smtClean="0"/>
          </a:p>
          <a:p>
            <a:pPr lvl="1"/>
            <a:r>
              <a:rPr lang="en-US" sz="1900" dirty="0" err="1" smtClean="0"/>
              <a:t>CouchDB</a:t>
            </a:r>
            <a:r>
              <a:rPr lang="en-US" sz="1900" dirty="0" smtClean="0"/>
              <a:t> </a:t>
            </a:r>
            <a:endParaRPr lang="en-US" sz="1900" dirty="0" smtClean="0"/>
          </a:p>
          <a:p>
            <a:r>
              <a:rPr lang="en-US" sz="2400" dirty="0" smtClean="0"/>
              <a:t>Changes required to implement NoSQL</a:t>
            </a:r>
          </a:p>
          <a:p>
            <a:pPr lvl="1"/>
            <a:r>
              <a:rPr lang="en-US" sz="1900" dirty="0" smtClean="0"/>
              <a:t>Major changes have to be done at data layer and business layer</a:t>
            </a:r>
          </a:p>
          <a:p>
            <a:pPr lvl="1"/>
            <a:r>
              <a:rPr lang="en-US" sz="1900" dirty="0" smtClean="0"/>
              <a:t>Minimal changes in presentation layer.</a:t>
            </a:r>
            <a:endParaRPr lang="en-US" sz="19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41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on Other Interface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Demand Virtual and Augmented reality</a:t>
            </a:r>
          </a:p>
          <a:p>
            <a:r>
              <a:rPr lang="en-US" sz="2400" dirty="0" smtClean="0"/>
              <a:t>Each interface differs in the way they set the user constraints</a:t>
            </a:r>
          </a:p>
          <a:p>
            <a:r>
              <a:rPr lang="en-US" sz="2400" dirty="0" smtClean="0"/>
              <a:t>Changes in Design/Code</a:t>
            </a:r>
          </a:p>
          <a:p>
            <a:pPr lvl="1"/>
            <a:r>
              <a:rPr lang="en-US" sz="1800" dirty="0" smtClean="0"/>
              <a:t>Major changes will be in Presentation layer</a:t>
            </a:r>
          </a:p>
          <a:p>
            <a:pPr lvl="1"/>
            <a:r>
              <a:rPr lang="en-US" sz="1800" dirty="0" smtClean="0"/>
              <a:t>Once the parameters are set</a:t>
            </a:r>
          </a:p>
          <a:p>
            <a:pPr lvl="1"/>
            <a:r>
              <a:rPr lang="en-US" sz="1800" dirty="0" smtClean="0"/>
              <a:t>URL will hit the database with user constraints </a:t>
            </a:r>
          </a:p>
          <a:p>
            <a:pPr lvl="1"/>
            <a:r>
              <a:rPr lang="en-US" sz="1800" dirty="0" smtClean="0"/>
              <a:t>Add required libraries for interface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97200"/>
            <a:ext cx="5410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eavy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1494798"/>
            <a:ext cx="7845732" cy="5363202"/>
          </a:xfrm>
        </p:spPr>
      </p:pic>
    </p:spTree>
    <p:extLst>
      <p:ext uri="{BB962C8B-B14F-4D97-AF65-F5344CB8AC3E}">
        <p14:creationId xmlns:p14="http://schemas.microsoft.com/office/powerpoint/2010/main" val="35579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Data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 Impose any URL to the end user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get request can be vulnerable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request could mitigate the vulnerabilities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Inputs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3"/>
            <a:ext cx="10515600" cy="4757596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are provided for all the input fields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14" y="2192003"/>
            <a:ext cx="3048014" cy="457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54" y="2192003"/>
            <a:ext cx="3212680" cy="4636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4801067" y="40256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9051" y="5213445"/>
            <a:ext cx="532262" cy="4503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75545" y="4612943"/>
            <a:ext cx="2142698" cy="3684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Inputs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validations for numeric inputs where the user is not allowed to enter any special character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chance of SQL injection</a:t>
            </a:r>
          </a:p>
        </p:txBody>
      </p:sp>
    </p:spTree>
    <p:extLst>
      <p:ext uri="{BB962C8B-B14F-4D97-AF65-F5344CB8AC3E}">
        <p14:creationId xmlns:p14="http://schemas.microsoft.com/office/powerpoint/2010/main" val="17086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&amp; Mentor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Client </a:t>
            </a:r>
          </a:p>
          <a:p>
            <a:pPr marL="0" lvl="0" indent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6666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Dr. Scott Bell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Dr. Charles Hoot Jr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84" y="1825625"/>
            <a:ext cx="1408298" cy="2024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94" y="4172019"/>
            <a:ext cx="1426588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Inputs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91" y="1583141"/>
            <a:ext cx="3123136" cy="4749420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3141"/>
            <a:ext cx="3308214" cy="4749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4762909" y="37155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29051" y="2388358"/>
            <a:ext cx="2142698" cy="3684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0040" y="3141260"/>
            <a:ext cx="3274174" cy="3684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testing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manual testing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 can be used to perform automation testing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should be done after the development of every module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9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8606051" cy="5104262"/>
          </a:xfrm>
        </p:spPr>
        <p:txBody>
          <a:bodyPr>
            <a:normAutofit fontScale="70000" lnSpcReduction="20000"/>
          </a:bodyPr>
          <a:lstStyle/>
          <a:p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project requirements completely so that we can work on project well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at all the requirements keep changing, it would be difficult to change the design </a:t>
            </a:r>
          </a:p>
          <a:p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update the xcode to latest version</a:t>
            </a:r>
          </a:p>
          <a:p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work in team, how to organize meetings and sharing ideas</a:t>
            </a:r>
          </a:p>
          <a:p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2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(cont’d…)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367"/>
            <a:ext cx="8596668" cy="52270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handle the situation if application crashes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Learnt how to connect app using web service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size constraints for all devices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went through all the phases of software development life cycle including the test plans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was also one of the major things that we have learnt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8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818" y="108413"/>
            <a:ext cx="1028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5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1" y="1284654"/>
            <a:ext cx="9375820" cy="44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3815"/>
            <a:ext cx="8596668" cy="6869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540991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tools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Functionalities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Budget Manager 2.0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 of Databases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on other Interface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during heavy usage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data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inputs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testing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Redo the project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636896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tools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28" y="1677040"/>
            <a:ext cx="10515600" cy="518096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Cocoa pods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directly link third party libraries.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Only limited support for configurations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 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 No limitation for the number of objects to be used in a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create prototypes only for 9 screens without upgrading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PaintCode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create swift code for pickers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tools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4615"/>
            <a:ext cx="9367418" cy="5166435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tester to think more about the inputs to be given to the user</a:t>
            </a:r>
          </a:p>
          <a:p>
            <a:pPr marL="137160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various frameworks</a:t>
            </a:r>
          </a:p>
          <a:p>
            <a:pPr marL="137160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record the results of the tests manually</a:t>
            </a:r>
          </a:p>
          <a:p>
            <a:pPr marL="1371600" lvl="3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cross platform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Appium tool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140"/>
            <a:ext cx="8596668" cy="49131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test script is a java class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Navigations for test script are recorded in appium and copied into java class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java class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 gets launched and navigations are provided by the users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automatically done by the tool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8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Functionalities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icon for a category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previous months transactions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budget for the current month directly without selection.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9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310534"/>
            <a:ext cx="10515600" cy="1054242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Budget Manager 2.0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/>
          <a:lstStyle/>
          <a:p>
            <a:pPr marL="0" indent="0">
              <a:buNone/>
            </a:pP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Budget Health: </a:t>
            </a:r>
          </a:p>
          <a:p>
            <a:pPr marL="0" indent="0"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health of the budget for a particular month</a:t>
            </a:r>
          </a:p>
          <a:p>
            <a:pPr marL="457200" lvl="1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 saved or over spent for all the categories is also calculated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3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:\GDP\Screens\Captur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14" y="614149"/>
            <a:ext cx="2808879" cy="5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2" y="614149"/>
            <a:ext cx="2890450" cy="53362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195088" y="30399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590</Words>
  <Application>Microsoft Office PowerPoint</Application>
  <PresentationFormat>Widescreen</PresentationFormat>
  <Paragraphs>169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Budget Manager iOS Application</vt:lpstr>
      <vt:lpstr>Client &amp; Mentor</vt:lpstr>
      <vt:lpstr>Overview</vt:lpstr>
      <vt:lpstr>Choice of tools</vt:lpstr>
      <vt:lpstr>Choice of tools</vt:lpstr>
      <vt:lpstr>How to use Appium tool</vt:lpstr>
      <vt:lpstr>Incomplete Functionalities</vt:lpstr>
      <vt:lpstr> Functionalities for Budget Manager 2.0 </vt:lpstr>
      <vt:lpstr>PowerPoint Presentation</vt:lpstr>
      <vt:lpstr>Functionalities for Budget Manager 2.0</vt:lpstr>
      <vt:lpstr>Functionalities for Budget Manager 2.0</vt:lpstr>
      <vt:lpstr>Functionalities for Budget Manager 2.0</vt:lpstr>
      <vt:lpstr>Choices of Databases</vt:lpstr>
      <vt:lpstr>Choices of Databases(cont’d…)</vt:lpstr>
      <vt:lpstr>Reusability on Other Interface</vt:lpstr>
      <vt:lpstr>Handles Heavy Usage</vt:lpstr>
      <vt:lpstr>Secured Data </vt:lpstr>
      <vt:lpstr>Bad Inputs</vt:lpstr>
      <vt:lpstr>Bad Inputs</vt:lpstr>
      <vt:lpstr>Bad Inputs</vt:lpstr>
      <vt:lpstr>Automating the testing</vt:lpstr>
      <vt:lpstr>Lessons Learned</vt:lpstr>
      <vt:lpstr>Lessons Learned (cont’d…)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Manager – iOS Application</dc:title>
  <dc:creator>Samavedam,Shravya</dc:creator>
  <cp:lastModifiedBy>Kopparthi,Satya Sandeep</cp:lastModifiedBy>
  <cp:revision>68</cp:revision>
  <dcterms:created xsi:type="dcterms:W3CDTF">2015-12-11T18:14:36Z</dcterms:created>
  <dcterms:modified xsi:type="dcterms:W3CDTF">2015-12-12T05:47:10Z</dcterms:modified>
</cp:coreProperties>
</file>