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b.online.tableau.com/#/site/mydatastories/workbooks/153550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F9D92F-324E-4BBB-A524-4BD4714FBF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Airspace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8E8507-8A5B-4C77-952F-9E159B1407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5:08:45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1" id="2" name="slide2">
            <a:extLst>
              <a:ext uri="{FF2B5EF4-FFF2-40B4-BE49-F238E27FC236}">
                <a16:creationId xmlns:a16="http://schemas.microsoft.com/office/drawing/2014/main" id="{DCFA88A9-F06A-4841-9515-782373703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2" id="3" name="slide3">
            <a:extLst>
              <a:ext uri="{FF2B5EF4-FFF2-40B4-BE49-F238E27FC236}">
                <a16:creationId xmlns:a16="http://schemas.microsoft.com/office/drawing/2014/main" id="{AD0C054B-F7BA-4318-AF00-297E4FC09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3" id="4" name="slide4">
            <a:extLst>
              <a:ext uri="{FF2B5EF4-FFF2-40B4-BE49-F238E27FC236}">
                <a16:creationId xmlns:a16="http://schemas.microsoft.com/office/drawing/2014/main" id="{7FB1B073-8975-4C09-B463-01C538CA4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4" id="5" name="slide5">
            <a:extLst>
              <a:ext uri="{FF2B5EF4-FFF2-40B4-BE49-F238E27FC236}">
                <a16:creationId xmlns:a16="http://schemas.microsoft.com/office/drawing/2014/main" id="{1091E602-1046-4F75-806D-A9AFC1B979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5" id="6" name="slide6">
            <a:extLst>
              <a:ext uri="{FF2B5EF4-FFF2-40B4-BE49-F238E27FC236}">
                <a16:creationId xmlns:a16="http://schemas.microsoft.com/office/drawing/2014/main" id="{3803F328-FD94-4219-BBA4-CB5C3B8A9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6" id="7" name="slide7">
            <a:extLst>
              <a:ext uri="{FF2B5EF4-FFF2-40B4-BE49-F238E27FC236}">
                <a16:creationId xmlns:a16="http://schemas.microsoft.com/office/drawing/2014/main" id="{AE03583C-7F77-493C-BB43-0198222E3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7" id="8" name="slide8">
            <a:extLst>
              <a:ext uri="{FF2B5EF4-FFF2-40B4-BE49-F238E27FC236}">
                <a16:creationId xmlns:a16="http://schemas.microsoft.com/office/drawing/2014/main" id="{B2397A29-7E81-4922-A515-8894BAB7FA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2021-08-06T09:08:48Z</dcterms:created>
  <dcterms:modified xsi:type="dcterms:W3CDTF">2021-08-06T09:08:48Z</dcterms:modified>
</cp:coreProperties>
</file>