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b.online.tableau.com/#/site/mydatastories/workbooks/153550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898746-E4E4-4A22-AB64-B1861D4B8F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Airspace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5B93D1-6BE9-409C-93D7-5113326BCC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2:58:34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1" id="2" name="slide2">
            <a:extLst>
              <a:ext uri="{FF2B5EF4-FFF2-40B4-BE49-F238E27FC236}">
                <a16:creationId xmlns:a16="http://schemas.microsoft.com/office/drawing/2014/main" id="{2D8F8D24-905C-4DFE-B6B7-5DC086C76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2" id="3" name="slide3">
            <a:extLst>
              <a:ext uri="{FF2B5EF4-FFF2-40B4-BE49-F238E27FC236}">
                <a16:creationId xmlns:a16="http://schemas.microsoft.com/office/drawing/2014/main" id="{F86200F4-C778-4C86-B3B3-0D26EC23C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3" id="4" name="slide4">
            <a:extLst>
              <a:ext uri="{FF2B5EF4-FFF2-40B4-BE49-F238E27FC236}">
                <a16:creationId xmlns:a16="http://schemas.microsoft.com/office/drawing/2014/main" id="{E7830AA4-4470-43D2-8C86-7F0AE51F39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4" id="5" name="slide5">
            <a:extLst>
              <a:ext uri="{FF2B5EF4-FFF2-40B4-BE49-F238E27FC236}">
                <a16:creationId xmlns:a16="http://schemas.microsoft.com/office/drawing/2014/main" id="{1DE3D81F-65C4-4060-9A5A-2124E5433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5" id="6" name="slide6">
            <a:extLst>
              <a:ext uri="{FF2B5EF4-FFF2-40B4-BE49-F238E27FC236}">
                <a16:creationId xmlns:a16="http://schemas.microsoft.com/office/drawing/2014/main" id="{FE4A8DA4-513A-48FA-85E3-6056DE63F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6" id="7" name="slide7">
            <a:extLst>
              <a:ext uri="{FF2B5EF4-FFF2-40B4-BE49-F238E27FC236}">
                <a16:creationId xmlns:a16="http://schemas.microsoft.com/office/drawing/2014/main" id="{D2CD0FF8-2F2B-4658-89B3-D218A317E0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ta exploration and insights7" id="8" name="slide8">
            <a:extLst>
              <a:ext uri="{FF2B5EF4-FFF2-40B4-BE49-F238E27FC236}">
                <a16:creationId xmlns:a16="http://schemas.microsoft.com/office/drawing/2014/main" id="{43D32967-86BA-4EDF-921D-7F1E992918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2021-08-06T18:58:37Z</dcterms:created>
  <dcterms:modified xsi:type="dcterms:W3CDTF">2021-08-06T18:58:37Z</dcterms:modified>
</cp:coreProperties>
</file>