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59022" y="1028699"/>
            <a:ext cx="1232534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0374" y="1160381"/>
            <a:ext cx="16727251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5842" y="622161"/>
            <a:ext cx="12336315" cy="292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2342" y="2436738"/>
            <a:ext cx="12143315" cy="602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374" y="1160381"/>
            <a:ext cx="330898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25">
                <a:solidFill>
                  <a:srgbClr val="0FB4BE"/>
                </a:solidFill>
                <a:latin typeface="Arial"/>
                <a:cs typeface="Arial"/>
              </a:rPr>
              <a:t>JAVA</a:t>
            </a:r>
            <a:r>
              <a:rPr dirty="0" sz="3500">
                <a:solidFill>
                  <a:srgbClr val="0FB4BE"/>
                </a:solidFill>
                <a:latin typeface="Arial"/>
                <a:cs typeface="Arial"/>
              </a:rPr>
              <a:t> </a:t>
            </a:r>
            <a:r>
              <a:rPr dirty="0" sz="3500" spc="-120">
                <a:solidFill>
                  <a:srgbClr val="0FB4BE"/>
                </a:solidFill>
                <a:latin typeface="Arial"/>
                <a:cs typeface="Arial"/>
              </a:rPr>
              <a:t>PROJECT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374" y="2517842"/>
            <a:ext cx="7978140" cy="6064250"/>
          </a:xfrm>
          <a:prstGeom prst="rect">
            <a:avLst/>
          </a:prstGeom>
        </p:spPr>
        <p:txBody>
          <a:bodyPr wrap="square" lIns="0" tIns="227965" rIns="0" bIns="0" rtlCol="0" vert="horz">
            <a:spAutoFit/>
          </a:bodyPr>
          <a:lstStyle/>
          <a:p>
            <a:pPr marL="12700" marR="5080">
              <a:lnSpc>
                <a:spcPts val="15380"/>
              </a:lnSpc>
              <a:spcBef>
                <a:spcPts val="1795"/>
              </a:spcBef>
            </a:pPr>
            <a:r>
              <a:rPr dirty="0" sz="14000" spc="844" b="1">
                <a:solidFill>
                  <a:srgbClr val="FFFFFF"/>
                </a:solidFill>
                <a:latin typeface="Arial"/>
                <a:cs typeface="Arial"/>
              </a:rPr>
              <a:t>E-Mail  </a:t>
            </a:r>
            <a:r>
              <a:rPr dirty="0" sz="14000" spc="600" b="1">
                <a:solidFill>
                  <a:srgbClr val="FFFFFF"/>
                </a:solidFill>
                <a:latin typeface="Arial"/>
                <a:cs typeface="Arial"/>
              </a:rPr>
              <a:t>client  </a:t>
            </a:r>
            <a:r>
              <a:rPr dirty="0" sz="14000" spc="-18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0" spc="47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0" spc="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4000" spc="81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0" spc="919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4000" spc="18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0" spc="18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0" spc="94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4773943" cy="7217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174473" y="2653658"/>
            <a:ext cx="6113780" cy="7633334"/>
            <a:chOff x="12174473" y="2653658"/>
            <a:chExt cx="6113780" cy="7633334"/>
          </a:xfrm>
        </p:grpSpPr>
        <p:sp>
          <p:nvSpPr>
            <p:cNvPr id="4" name="object 4"/>
            <p:cNvSpPr/>
            <p:nvPr/>
          </p:nvSpPr>
          <p:spPr>
            <a:xfrm>
              <a:off x="12174473" y="2653658"/>
              <a:ext cx="6113525" cy="7633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49348" y="4667829"/>
              <a:ext cx="3838650" cy="56191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2"/>
            <a:ext cx="3312749" cy="5890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94449" y="2062548"/>
            <a:ext cx="12510135" cy="777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3650" spc="77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50" spc="470">
                <a:solidFill>
                  <a:srgbClr val="FFFFFF"/>
                </a:solidFill>
                <a:latin typeface="Arial"/>
                <a:cs typeface="Arial"/>
              </a:rPr>
              <a:t>conclusion, </a:t>
            </a:r>
            <a:r>
              <a:rPr dirty="0" sz="3650" spc="51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50" spc="409">
                <a:solidFill>
                  <a:srgbClr val="FFFFFF"/>
                </a:solidFill>
                <a:latin typeface="Arial"/>
                <a:cs typeface="Arial"/>
              </a:rPr>
              <a:t>Java-based </a:t>
            </a:r>
            <a:r>
              <a:rPr dirty="0" sz="3650" spc="60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dirty="0" sz="3650" spc="665">
                <a:solidFill>
                  <a:srgbClr val="FFFFFF"/>
                </a:solidFill>
                <a:latin typeface="Arial"/>
                <a:cs typeface="Arial"/>
              </a:rPr>
              <a:t>client  </a:t>
            </a:r>
            <a:r>
              <a:rPr dirty="0" sz="3650" spc="50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dirty="0" sz="3650" spc="48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3650" spc="484">
                <a:solidFill>
                  <a:srgbClr val="FFFFFF"/>
                </a:solidFill>
                <a:latin typeface="Arial"/>
                <a:cs typeface="Arial"/>
              </a:rPr>
              <a:t>successfully </a:t>
            </a:r>
            <a:r>
              <a:rPr dirty="0" sz="3650" spc="530">
                <a:solidFill>
                  <a:srgbClr val="FFFFFF"/>
                </a:solidFill>
                <a:latin typeface="Arial"/>
                <a:cs typeface="Arial"/>
              </a:rPr>
              <a:t>implements  </a:t>
            </a:r>
            <a:r>
              <a:rPr dirty="0" sz="3650" spc="495">
                <a:solidFill>
                  <a:srgbClr val="FFFFFF"/>
                </a:solidFill>
                <a:latin typeface="Arial"/>
                <a:cs typeface="Arial"/>
              </a:rPr>
              <a:t>essential </a:t>
            </a:r>
            <a:r>
              <a:rPr dirty="0" sz="3650" spc="44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dirty="0" sz="3650" spc="53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50" spc="630">
                <a:solidFill>
                  <a:srgbClr val="FFFFFF"/>
                </a:solidFill>
                <a:latin typeface="Arial"/>
                <a:cs typeface="Arial"/>
              </a:rPr>
              <a:t>efficient </a:t>
            </a:r>
            <a:r>
              <a:rPr dirty="0" sz="3650" spc="600">
                <a:solidFill>
                  <a:srgbClr val="FFFFFF"/>
                </a:solidFill>
                <a:latin typeface="Arial"/>
                <a:cs typeface="Arial"/>
              </a:rPr>
              <a:t>email  </a:t>
            </a:r>
            <a:r>
              <a:rPr dirty="0" sz="3650" spc="53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09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15">
                <a:solidFill>
                  <a:srgbClr val="FFFFFF"/>
                </a:solidFill>
                <a:latin typeface="Arial"/>
                <a:cs typeface="Arial"/>
              </a:rPr>
              <a:t>management.</a:t>
            </a:r>
            <a:r>
              <a:rPr dirty="0" sz="3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96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355">
                <a:solidFill>
                  <a:srgbClr val="FFFFFF"/>
                </a:solidFill>
                <a:latin typeface="Arial"/>
                <a:cs typeface="Arial"/>
              </a:rPr>
              <a:t>showcases  </a:t>
            </a:r>
            <a:r>
              <a:rPr dirty="0" sz="3650" spc="51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30">
                <a:solidFill>
                  <a:srgbClr val="FFFFFF"/>
                </a:solidFill>
                <a:latin typeface="Arial"/>
                <a:cs typeface="Arial"/>
              </a:rPr>
              <a:t>students'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655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7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285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80">
                <a:solidFill>
                  <a:srgbClr val="FFFFFF"/>
                </a:solidFill>
                <a:latin typeface="Arial"/>
                <a:cs typeface="Arial"/>
              </a:rPr>
              <a:t>programming,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355">
                <a:solidFill>
                  <a:srgbClr val="FFFFFF"/>
                </a:solidFill>
                <a:latin typeface="Arial"/>
                <a:cs typeface="Arial"/>
              </a:rPr>
              <a:t>user  </a:t>
            </a:r>
            <a:r>
              <a:rPr dirty="0" sz="3650" spc="54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34">
                <a:solidFill>
                  <a:srgbClr val="FFFFFF"/>
                </a:solidFill>
                <a:latin typeface="Arial"/>
                <a:cs typeface="Arial"/>
              </a:rPr>
              <a:t>design,</a:t>
            </a:r>
            <a:r>
              <a:rPr dirty="0" sz="3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5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dirty="0" sz="3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00">
                <a:solidFill>
                  <a:srgbClr val="FFFFFF"/>
                </a:solidFill>
                <a:latin typeface="Arial"/>
                <a:cs typeface="Arial"/>
              </a:rPr>
              <a:t>communication,</a:t>
            </a:r>
            <a:r>
              <a:rPr dirty="0" sz="365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09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3650" spc="605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50">
                <a:solidFill>
                  <a:srgbClr val="FFFFFF"/>
                </a:solidFill>
                <a:latin typeface="Arial"/>
                <a:cs typeface="Arial"/>
              </a:rPr>
              <a:t>testing.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32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0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55">
                <a:solidFill>
                  <a:srgbClr val="FFFFFF"/>
                </a:solidFill>
                <a:latin typeface="Arial"/>
                <a:cs typeface="Arial"/>
              </a:rPr>
              <a:t>offers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3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35">
                <a:solidFill>
                  <a:srgbClr val="FFFFFF"/>
                </a:solidFill>
                <a:latin typeface="Arial"/>
                <a:cs typeface="Arial"/>
              </a:rPr>
              <a:t>user-  </a:t>
            </a:r>
            <a:r>
              <a:rPr dirty="0" sz="3650" spc="630">
                <a:solidFill>
                  <a:srgbClr val="FFFFFF"/>
                </a:solidFill>
                <a:latin typeface="Arial"/>
                <a:cs typeface="Arial"/>
              </a:rPr>
              <a:t>friendly </a:t>
            </a:r>
            <a:r>
              <a:rPr dirty="0" sz="3650" spc="495">
                <a:solidFill>
                  <a:srgbClr val="FFFFFF"/>
                </a:solidFill>
                <a:latin typeface="Arial"/>
                <a:cs typeface="Arial"/>
              </a:rPr>
              <a:t>interface, </a:t>
            </a:r>
            <a:r>
              <a:rPr dirty="0" sz="3650" spc="430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dirty="0" sz="3650" spc="67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dirty="0" sz="3650" spc="600">
                <a:solidFill>
                  <a:srgbClr val="FFFFFF"/>
                </a:solidFill>
                <a:latin typeface="Arial"/>
                <a:cs typeface="Arial"/>
              </a:rPr>
              <a:t>email  </a:t>
            </a:r>
            <a:r>
              <a:rPr dirty="0" sz="3650" spc="459">
                <a:solidFill>
                  <a:srgbClr val="FFFFFF"/>
                </a:solidFill>
                <a:latin typeface="Arial"/>
                <a:cs typeface="Arial"/>
              </a:rPr>
              <a:t>protocols, </a:t>
            </a:r>
            <a:r>
              <a:rPr dirty="0" sz="3650" spc="409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50" spc="590">
                <a:solidFill>
                  <a:srgbClr val="FFFFFF"/>
                </a:solidFill>
                <a:latin typeface="Arial"/>
                <a:cs typeface="Arial"/>
              </a:rPr>
              <a:t>prioritizes </a:t>
            </a:r>
            <a:r>
              <a:rPr dirty="0" sz="3650" spc="540">
                <a:solidFill>
                  <a:srgbClr val="FFFFFF"/>
                </a:solidFill>
                <a:latin typeface="Arial"/>
                <a:cs typeface="Arial"/>
              </a:rPr>
              <a:t>security  </a:t>
            </a:r>
            <a:r>
              <a:rPr dirty="0" sz="3650" spc="475">
                <a:solidFill>
                  <a:srgbClr val="FFFFFF"/>
                </a:solidFill>
                <a:latin typeface="Arial"/>
                <a:cs typeface="Arial"/>
              </a:rPr>
              <a:t>considerations. </a:t>
            </a:r>
            <a:r>
              <a:rPr dirty="0" sz="3650" spc="470">
                <a:solidFill>
                  <a:srgbClr val="FFFFFF"/>
                </a:solidFill>
                <a:latin typeface="Arial"/>
                <a:cs typeface="Arial"/>
              </a:rPr>
              <a:t>Overall, </a:t>
            </a:r>
            <a:r>
              <a:rPr dirty="0" sz="3650" spc="51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50" spc="48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3650" spc="459">
                <a:solidFill>
                  <a:srgbClr val="FFFFFF"/>
                </a:solidFill>
                <a:latin typeface="Arial"/>
                <a:cs typeface="Arial"/>
              </a:rPr>
              <a:t>provides  </a:t>
            </a:r>
            <a:r>
              <a:rPr dirty="0" sz="3650" spc="515">
                <a:solidFill>
                  <a:srgbClr val="FFFFFF"/>
                </a:solidFill>
                <a:latin typeface="Arial"/>
                <a:cs typeface="Arial"/>
              </a:rPr>
              <a:t>valuable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7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65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409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25">
                <a:solidFill>
                  <a:srgbClr val="FFFFFF"/>
                </a:solidFill>
                <a:latin typeface="Arial"/>
                <a:cs typeface="Arial"/>
              </a:rPr>
              <a:t>contributes</a:t>
            </a:r>
            <a:r>
              <a:rPr dirty="0" sz="36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8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3650" spc="484">
                <a:solidFill>
                  <a:srgbClr val="FFFFFF"/>
                </a:solidFill>
                <a:latin typeface="Arial"/>
                <a:cs typeface="Arial"/>
              </a:rPr>
              <a:t>enhancing </a:t>
            </a:r>
            <a:r>
              <a:rPr dirty="0" sz="3650" spc="60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dirty="0" sz="3650" spc="-4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50" spc="515">
                <a:solidFill>
                  <a:srgbClr val="FFFFFF"/>
                </a:solidFill>
                <a:latin typeface="Arial"/>
                <a:cs typeface="Arial"/>
              </a:rPr>
              <a:t>communication.</a:t>
            </a:r>
            <a:endParaRPr sz="36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24000" y="0"/>
            <a:ext cx="4851400" cy="16522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650" spc="-1475"/>
              <a:t>Conclusion</a:t>
            </a:r>
            <a:endParaRPr sz="106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4234"/>
            <a:ext cx="4347706" cy="9262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590482" y="0"/>
            <a:ext cx="4697516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03536"/>
            <a:ext cx="3539032" cy="501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8573" y="4205366"/>
            <a:ext cx="7054850" cy="15132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750" spc="1115"/>
              <a:t>Thank</a:t>
            </a:r>
            <a:r>
              <a:rPr dirty="0" sz="9750" spc="-65"/>
              <a:t> </a:t>
            </a:r>
            <a:r>
              <a:rPr dirty="0" sz="9750" spc="850"/>
              <a:t>You</a:t>
            </a:r>
            <a:endParaRPr sz="9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1967" y="1302154"/>
            <a:ext cx="1904999" cy="669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86417" y="2422386"/>
            <a:ext cx="54610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SAI </a:t>
            </a:r>
            <a:r>
              <a:rPr dirty="0" sz="2500" spc="-170">
                <a:solidFill>
                  <a:srgbClr val="FFFFFF"/>
                </a:solidFill>
                <a:latin typeface="Arial"/>
                <a:cs typeface="Arial"/>
              </a:rPr>
              <a:t>HARSHITH </a:t>
            </a:r>
            <a:r>
              <a:rPr dirty="0" sz="2500" spc="-225">
                <a:solidFill>
                  <a:srgbClr val="FFFFFF"/>
                </a:solidFill>
                <a:latin typeface="Arial"/>
                <a:cs typeface="Arial"/>
              </a:rPr>
              <a:t>TENNRI </a:t>
            </a:r>
            <a:r>
              <a:rPr dirty="0" sz="2500" spc="64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270">
                <a:solidFill>
                  <a:srgbClr val="FFFFFF"/>
                </a:solidFill>
                <a:latin typeface="Arial"/>
                <a:cs typeface="Arial"/>
              </a:rPr>
              <a:t>AP21110010211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3016" y="3343418"/>
            <a:ext cx="7476490" cy="21590"/>
            <a:chOff x="8223016" y="3343418"/>
            <a:chExt cx="7476490" cy="21590"/>
          </a:xfrm>
        </p:grpSpPr>
        <p:sp>
          <p:nvSpPr>
            <p:cNvPr id="5" name="object 5"/>
            <p:cNvSpPr/>
            <p:nvPr/>
          </p:nvSpPr>
          <p:spPr>
            <a:xfrm>
              <a:off x="8223016" y="3345771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23016" y="3343418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223016" y="4809535"/>
            <a:ext cx="7476490" cy="24130"/>
            <a:chOff x="8223016" y="4809535"/>
            <a:chExt cx="7476490" cy="24130"/>
          </a:xfrm>
        </p:grpSpPr>
        <p:sp>
          <p:nvSpPr>
            <p:cNvPr id="8" name="object 8"/>
            <p:cNvSpPr/>
            <p:nvPr/>
          </p:nvSpPr>
          <p:spPr>
            <a:xfrm>
              <a:off x="8223016" y="4814421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23016" y="4809535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223016" y="6068197"/>
            <a:ext cx="7476490" cy="26670"/>
            <a:chOff x="8223016" y="6068197"/>
            <a:chExt cx="7476490" cy="26670"/>
          </a:xfrm>
        </p:grpSpPr>
        <p:sp>
          <p:nvSpPr>
            <p:cNvPr id="11" name="object 11"/>
            <p:cNvSpPr/>
            <p:nvPr/>
          </p:nvSpPr>
          <p:spPr>
            <a:xfrm>
              <a:off x="8223016" y="6075264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23016" y="6068197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223016" y="7493565"/>
            <a:ext cx="10061575" cy="2794000"/>
            <a:chOff x="8223016" y="7493565"/>
            <a:chExt cx="10061575" cy="2794000"/>
          </a:xfrm>
        </p:grpSpPr>
        <p:sp>
          <p:nvSpPr>
            <p:cNvPr id="14" name="object 14"/>
            <p:cNvSpPr/>
            <p:nvPr/>
          </p:nvSpPr>
          <p:spPr>
            <a:xfrm>
              <a:off x="8223016" y="7503090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668565" y="7523783"/>
              <a:ext cx="3616325" cy="2763520"/>
            </a:xfrm>
            <a:custGeom>
              <a:avLst/>
              <a:gdLst/>
              <a:ahLst/>
              <a:cxnLst/>
              <a:rect l="l" t="t" r="r" b="b"/>
              <a:pathLst>
                <a:path w="3616325" h="2763520">
                  <a:moveTo>
                    <a:pt x="1130228" y="1549583"/>
                  </a:moveTo>
                  <a:lnTo>
                    <a:pt x="1081280" y="1548060"/>
                  </a:lnTo>
                  <a:lnTo>
                    <a:pt x="1033142" y="1543551"/>
                  </a:lnTo>
                  <a:lnTo>
                    <a:pt x="985906" y="1536146"/>
                  </a:lnTo>
                  <a:lnTo>
                    <a:pt x="939661" y="1525936"/>
                  </a:lnTo>
                  <a:lnTo>
                    <a:pt x="894499" y="1513012"/>
                  </a:lnTo>
                  <a:lnTo>
                    <a:pt x="850510" y="1497464"/>
                  </a:lnTo>
                  <a:lnTo>
                    <a:pt x="807784" y="1479382"/>
                  </a:lnTo>
                  <a:lnTo>
                    <a:pt x="766411" y="1458859"/>
                  </a:lnTo>
                  <a:lnTo>
                    <a:pt x="726484" y="1435983"/>
                  </a:lnTo>
                  <a:lnTo>
                    <a:pt x="688091" y="1410846"/>
                  </a:lnTo>
                  <a:lnTo>
                    <a:pt x="651323" y="1383538"/>
                  </a:lnTo>
                  <a:lnTo>
                    <a:pt x="616272" y="1354150"/>
                  </a:lnTo>
                  <a:lnTo>
                    <a:pt x="583027" y="1322772"/>
                  </a:lnTo>
                  <a:lnTo>
                    <a:pt x="551679" y="1289495"/>
                  </a:lnTo>
                  <a:lnTo>
                    <a:pt x="522319" y="1254410"/>
                  </a:lnTo>
                  <a:lnTo>
                    <a:pt x="495037" y="1217607"/>
                  </a:lnTo>
                  <a:lnTo>
                    <a:pt x="469923" y="1179177"/>
                  </a:lnTo>
                  <a:lnTo>
                    <a:pt x="447069" y="1139210"/>
                  </a:lnTo>
                  <a:lnTo>
                    <a:pt x="426565" y="1097797"/>
                  </a:lnTo>
                  <a:lnTo>
                    <a:pt x="408500" y="1055029"/>
                  </a:lnTo>
                  <a:lnTo>
                    <a:pt x="392967" y="1010996"/>
                  </a:lnTo>
                  <a:lnTo>
                    <a:pt x="380054" y="965788"/>
                  </a:lnTo>
                  <a:lnTo>
                    <a:pt x="369854" y="919497"/>
                  </a:lnTo>
                  <a:lnTo>
                    <a:pt x="362456" y="872213"/>
                  </a:lnTo>
                  <a:lnTo>
                    <a:pt x="357950" y="824026"/>
                  </a:lnTo>
                  <a:lnTo>
                    <a:pt x="356429" y="775000"/>
                  </a:lnTo>
                  <a:lnTo>
                    <a:pt x="357953" y="726000"/>
                  </a:lnTo>
                  <a:lnTo>
                    <a:pt x="362459" y="677807"/>
                  </a:lnTo>
                  <a:lnTo>
                    <a:pt x="369858" y="630514"/>
                  </a:lnTo>
                  <a:lnTo>
                    <a:pt x="380060" y="584211"/>
                  </a:lnTo>
                  <a:lnTo>
                    <a:pt x="392973" y="538989"/>
                  </a:lnTo>
                  <a:lnTo>
                    <a:pt x="408507" y="494939"/>
                  </a:lnTo>
                  <a:lnTo>
                    <a:pt x="426572" y="452151"/>
                  </a:lnTo>
                  <a:lnTo>
                    <a:pt x="447078" y="410717"/>
                  </a:lnTo>
                  <a:lnTo>
                    <a:pt x="469933" y="370728"/>
                  </a:lnTo>
                  <a:lnTo>
                    <a:pt x="495048" y="332274"/>
                  </a:lnTo>
                  <a:lnTo>
                    <a:pt x="522331" y="295446"/>
                  </a:lnTo>
                  <a:lnTo>
                    <a:pt x="551694" y="260336"/>
                  </a:lnTo>
                  <a:lnTo>
                    <a:pt x="583044" y="227033"/>
                  </a:lnTo>
                  <a:lnTo>
                    <a:pt x="616292" y="195630"/>
                  </a:lnTo>
                  <a:lnTo>
                    <a:pt x="651347" y="166217"/>
                  </a:lnTo>
                  <a:lnTo>
                    <a:pt x="688119" y="138884"/>
                  </a:lnTo>
                  <a:lnTo>
                    <a:pt x="726518" y="113723"/>
                  </a:lnTo>
                  <a:lnTo>
                    <a:pt x="766453" y="90825"/>
                  </a:lnTo>
                  <a:lnTo>
                    <a:pt x="807835" y="70280"/>
                  </a:lnTo>
                  <a:lnTo>
                    <a:pt x="850575" y="52179"/>
                  </a:lnTo>
                  <a:lnTo>
                    <a:pt x="894584" y="36614"/>
                  </a:lnTo>
                  <a:lnTo>
                    <a:pt x="939777" y="23675"/>
                  </a:lnTo>
                  <a:lnTo>
                    <a:pt x="985900" y="13481"/>
                  </a:lnTo>
                  <a:lnTo>
                    <a:pt x="1033138" y="6067"/>
                  </a:lnTo>
                  <a:lnTo>
                    <a:pt x="1081278" y="1552"/>
                  </a:lnTo>
                  <a:lnTo>
                    <a:pt x="1130228" y="27"/>
                  </a:lnTo>
                  <a:lnTo>
                    <a:pt x="1179177" y="1525"/>
                  </a:lnTo>
                  <a:lnTo>
                    <a:pt x="1227323" y="6040"/>
                  </a:lnTo>
                  <a:lnTo>
                    <a:pt x="1274695" y="13481"/>
                  </a:lnTo>
                  <a:lnTo>
                    <a:pt x="1320924" y="23703"/>
                  </a:lnTo>
                  <a:lnTo>
                    <a:pt x="1366084" y="36641"/>
                  </a:lnTo>
                  <a:lnTo>
                    <a:pt x="1410078" y="52206"/>
                  </a:lnTo>
                  <a:lnTo>
                    <a:pt x="1452815" y="70306"/>
                  </a:lnTo>
                  <a:lnTo>
                    <a:pt x="1494201" y="90850"/>
                  </a:lnTo>
                  <a:lnTo>
                    <a:pt x="1534145" y="113748"/>
                  </a:lnTo>
                  <a:lnTo>
                    <a:pt x="1572557" y="138909"/>
                  </a:lnTo>
                  <a:lnTo>
                    <a:pt x="1609344" y="166241"/>
                  </a:lnTo>
                  <a:lnTo>
                    <a:pt x="1644417" y="195654"/>
                  </a:lnTo>
                  <a:lnTo>
                    <a:pt x="1677684" y="227057"/>
                  </a:lnTo>
                  <a:lnTo>
                    <a:pt x="1709054" y="260359"/>
                  </a:lnTo>
                  <a:lnTo>
                    <a:pt x="1738436" y="295469"/>
                  </a:lnTo>
                  <a:lnTo>
                    <a:pt x="1765740" y="332297"/>
                  </a:lnTo>
                  <a:lnTo>
                    <a:pt x="1790874" y="370751"/>
                  </a:lnTo>
                  <a:lnTo>
                    <a:pt x="1813748" y="410740"/>
                  </a:lnTo>
                  <a:lnTo>
                    <a:pt x="1834271" y="452174"/>
                  </a:lnTo>
                  <a:lnTo>
                    <a:pt x="1852352" y="494962"/>
                  </a:lnTo>
                  <a:lnTo>
                    <a:pt x="1867901" y="539013"/>
                  </a:lnTo>
                  <a:lnTo>
                    <a:pt x="1880825" y="584235"/>
                  </a:lnTo>
                  <a:lnTo>
                    <a:pt x="1891036" y="630539"/>
                  </a:lnTo>
                  <a:lnTo>
                    <a:pt x="1898441" y="677833"/>
                  </a:lnTo>
                  <a:lnTo>
                    <a:pt x="1902950" y="726026"/>
                  </a:lnTo>
                  <a:lnTo>
                    <a:pt x="1904472" y="775028"/>
                  </a:lnTo>
                  <a:lnTo>
                    <a:pt x="1902687" y="828041"/>
                  </a:lnTo>
                  <a:lnTo>
                    <a:pt x="1897408" y="880108"/>
                  </a:lnTo>
                  <a:lnTo>
                    <a:pt x="1888750" y="931091"/>
                  </a:lnTo>
                  <a:lnTo>
                    <a:pt x="1876829" y="980877"/>
                  </a:lnTo>
                  <a:lnTo>
                    <a:pt x="1861758" y="1029356"/>
                  </a:lnTo>
                  <a:lnTo>
                    <a:pt x="1843654" y="1076415"/>
                  </a:lnTo>
                  <a:lnTo>
                    <a:pt x="1822631" y="1121944"/>
                  </a:lnTo>
                  <a:lnTo>
                    <a:pt x="1798805" y="1165831"/>
                  </a:lnTo>
                  <a:lnTo>
                    <a:pt x="1772289" y="1207965"/>
                  </a:lnTo>
                  <a:lnTo>
                    <a:pt x="1854311" y="1373447"/>
                  </a:lnTo>
                  <a:lnTo>
                    <a:pt x="1621696" y="1373447"/>
                  </a:lnTo>
                  <a:lnTo>
                    <a:pt x="1584333" y="1402336"/>
                  </a:lnTo>
                  <a:lnTo>
                    <a:pt x="1545202" y="1428952"/>
                  </a:lnTo>
                  <a:lnTo>
                    <a:pt x="1504405" y="1453194"/>
                  </a:lnTo>
                  <a:lnTo>
                    <a:pt x="1462043" y="1474962"/>
                  </a:lnTo>
                  <a:lnTo>
                    <a:pt x="1418218" y="1494155"/>
                  </a:lnTo>
                  <a:lnTo>
                    <a:pt x="1373031" y="1510671"/>
                  </a:lnTo>
                  <a:lnTo>
                    <a:pt x="1326585" y="1524411"/>
                  </a:lnTo>
                  <a:lnTo>
                    <a:pt x="1278979" y="1535273"/>
                  </a:lnTo>
                  <a:lnTo>
                    <a:pt x="1230317" y="1543156"/>
                  </a:lnTo>
                  <a:lnTo>
                    <a:pt x="1180700" y="1547960"/>
                  </a:lnTo>
                  <a:lnTo>
                    <a:pt x="1130228" y="1549583"/>
                  </a:lnTo>
                  <a:close/>
                </a:path>
                <a:path w="3616325" h="2763520">
                  <a:moveTo>
                    <a:pt x="1906084" y="1477900"/>
                  </a:moveTo>
                  <a:lnTo>
                    <a:pt x="1621696" y="1373447"/>
                  </a:lnTo>
                  <a:lnTo>
                    <a:pt x="1854311" y="1373447"/>
                  </a:lnTo>
                  <a:lnTo>
                    <a:pt x="1906084" y="1477900"/>
                  </a:lnTo>
                  <a:close/>
                </a:path>
                <a:path w="3616325" h="2763520">
                  <a:moveTo>
                    <a:pt x="2224903" y="2355290"/>
                  </a:moveTo>
                  <a:lnTo>
                    <a:pt x="2176581" y="2352696"/>
                  </a:lnTo>
                  <a:lnTo>
                    <a:pt x="2129891" y="2345107"/>
                  </a:lnTo>
                  <a:lnTo>
                    <a:pt x="2085145" y="2332811"/>
                  </a:lnTo>
                  <a:lnTo>
                    <a:pt x="2042653" y="2316096"/>
                  </a:lnTo>
                  <a:lnTo>
                    <a:pt x="2002729" y="2295252"/>
                  </a:lnTo>
                  <a:lnTo>
                    <a:pt x="1965683" y="2270567"/>
                  </a:lnTo>
                  <a:lnTo>
                    <a:pt x="1931828" y="2242329"/>
                  </a:lnTo>
                  <a:lnTo>
                    <a:pt x="1901476" y="2210828"/>
                  </a:lnTo>
                  <a:lnTo>
                    <a:pt x="1874937" y="2176351"/>
                  </a:lnTo>
                  <a:lnTo>
                    <a:pt x="1852525" y="2139187"/>
                  </a:lnTo>
                  <a:lnTo>
                    <a:pt x="1834550" y="2099625"/>
                  </a:lnTo>
                  <a:lnTo>
                    <a:pt x="1821325" y="2057954"/>
                  </a:lnTo>
                  <a:lnTo>
                    <a:pt x="1813162" y="2014461"/>
                  </a:lnTo>
                  <a:lnTo>
                    <a:pt x="1810371" y="1969436"/>
                  </a:lnTo>
                  <a:lnTo>
                    <a:pt x="1813162" y="1924405"/>
                  </a:lnTo>
                  <a:lnTo>
                    <a:pt x="1821325" y="1880896"/>
                  </a:lnTo>
                  <a:lnTo>
                    <a:pt x="1834550" y="1839198"/>
                  </a:lnTo>
                  <a:lnTo>
                    <a:pt x="1852525" y="1799604"/>
                  </a:lnTo>
                  <a:lnTo>
                    <a:pt x="1874937" y="1762401"/>
                  </a:lnTo>
                  <a:lnTo>
                    <a:pt x="1901476" y="1727882"/>
                  </a:lnTo>
                  <a:lnTo>
                    <a:pt x="1931828" y="1696337"/>
                  </a:lnTo>
                  <a:lnTo>
                    <a:pt x="1965683" y="1668055"/>
                  </a:lnTo>
                  <a:lnTo>
                    <a:pt x="2002729" y="1643328"/>
                  </a:lnTo>
                  <a:lnTo>
                    <a:pt x="2042653" y="1622446"/>
                  </a:lnTo>
                  <a:lnTo>
                    <a:pt x="2085145" y="1605698"/>
                  </a:lnTo>
                  <a:lnTo>
                    <a:pt x="2129891" y="1593376"/>
                  </a:lnTo>
                  <a:lnTo>
                    <a:pt x="2176581" y="1585770"/>
                  </a:lnTo>
                  <a:lnTo>
                    <a:pt x="2224903" y="1583170"/>
                  </a:lnTo>
                  <a:lnTo>
                    <a:pt x="2273219" y="1585770"/>
                  </a:lnTo>
                  <a:lnTo>
                    <a:pt x="2319894" y="1593376"/>
                  </a:lnTo>
                  <a:lnTo>
                    <a:pt x="2364616" y="1605698"/>
                  </a:lnTo>
                  <a:lnTo>
                    <a:pt x="2407077" y="1622446"/>
                  </a:lnTo>
                  <a:lnTo>
                    <a:pt x="2446966" y="1643328"/>
                  </a:lnTo>
                  <a:lnTo>
                    <a:pt x="2483972" y="1668055"/>
                  </a:lnTo>
                  <a:lnTo>
                    <a:pt x="2517786" y="1696337"/>
                  </a:lnTo>
                  <a:lnTo>
                    <a:pt x="2548098" y="1727882"/>
                  </a:lnTo>
                  <a:lnTo>
                    <a:pt x="2574597" y="1762401"/>
                  </a:lnTo>
                  <a:lnTo>
                    <a:pt x="2596974" y="1799604"/>
                  </a:lnTo>
                  <a:lnTo>
                    <a:pt x="2614918" y="1839198"/>
                  </a:lnTo>
                  <a:lnTo>
                    <a:pt x="2628119" y="1880896"/>
                  </a:lnTo>
                  <a:lnTo>
                    <a:pt x="2636267" y="1924405"/>
                  </a:lnTo>
                  <a:lnTo>
                    <a:pt x="2639052" y="1969436"/>
                  </a:lnTo>
                  <a:lnTo>
                    <a:pt x="2636267" y="2014461"/>
                  </a:lnTo>
                  <a:lnTo>
                    <a:pt x="2628119" y="2057954"/>
                  </a:lnTo>
                  <a:lnTo>
                    <a:pt x="2614918" y="2099625"/>
                  </a:lnTo>
                  <a:lnTo>
                    <a:pt x="2596974" y="2139187"/>
                  </a:lnTo>
                  <a:lnTo>
                    <a:pt x="2574597" y="2176351"/>
                  </a:lnTo>
                  <a:lnTo>
                    <a:pt x="2548098" y="2210828"/>
                  </a:lnTo>
                  <a:lnTo>
                    <a:pt x="2517786" y="2242329"/>
                  </a:lnTo>
                  <a:lnTo>
                    <a:pt x="2483972" y="2270567"/>
                  </a:lnTo>
                  <a:lnTo>
                    <a:pt x="2446966" y="2295252"/>
                  </a:lnTo>
                  <a:lnTo>
                    <a:pt x="2407077" y="2316096"/>
                  </a:lnTo>
                  <a:lnTo>
                    <a:pt x="2364616" y="2332811"/>
                  </a:lnTo>
                  <a:lnTo>
                    <a:pt x="2319894" y="2345107"/>
                  </a:lnTo>
                  <a:lnTo>
                    <a:pt x="2273219" y="2352696"/>
                  </a:lnTo>
                  <a:lnTo>
                    <a:pt x="2224903" y="2355290"/>
                  </a:lnTo>
                  <a:close/>
                </a:path>
                <a:path w="3616325" h="2763520">
                  <a:moveTo>
                    <a:pt x="348651" y="2390112"/>
                  </a:moveTo>
                  <a:lnTo>
                    <a:pt x="302039" y="2386231"/>
                  </a:lnTo>
                  <a:lnTo>
                    <a:pt x="258158" y="2375041"/>
                  </a:lnTo>
                  <a:lnTo>
                    <a:pt x="217744" y="2357218"/>
                  </a:lnTo>
                  <a:lnTo>
                    <a:pt x="181531" y="2333437"/>
                  </a:lnTo>
                  <a:lnTo>
                    <a:pt x="150254" y="2304376"/>
                  </a:lnTo>
                  <a:lnTo>
                    <a:pt x="124648" y="2270710"/>
                  </a:lnTo>
                  <a:lnTo>
                    <a:pt x="105448" y="2233116"/>
                  </a:lnTo>
                  <a:lnTo>
                    <a:pt x="93390" y="2192270"/>
                  </a:lnTo>
                  <a:lnTo>
                    <a:pt x="89207" y="2148848"/>
                  </a:lnTo>
                  <a:lnTo>
                    <a:pt x="93390" y="2105412"/>
                  </a:lnTo>
                  <a:lnTo>
                    <a:pt x="105448" y="2064529"/>
                  </a:lnTo>
                  <a:lnTo>
                    <a:pt x="124648" y="2026881"/>
                  </a:lnTo>
                  <a:lnTo>
                    <a:pt x="150254" y="1993151"/>
                  </a:lnTo>
                  <a:lnTo>
                    <a:pt x="181531" y="1964022"/>
                  </a:lnTo>
                  <a:lnTo>
                    <a:pt x="217744" y="1940177"/>
                  </a:lnTo>
                  <a:lnTo>
                    <a:pt x="258158" y="1922300"/>
                  </a:lnTo>
                  <a:lnTo>
                    <a:pt x="302039" y="1911072"/>
                  </a:lnTo>
                  <a:lnTo>
                    <a:pt x="348651" y="1907178"/>
                  </a:lnTo>
                  <a:lnTo>
                    <a:pt x="395262" y="1911072"/>
                  </a:lnTo>
                  <a:lnTo>
                    <a:pt x="439141" y="1922300"/>
                  </a:lnTo>
                  <a:lnTo>
                    <a:pt x="479555" y="1940177"/>
                  </a:lnTo>
                  <a:lnTo>
                    <a:pt x="515767" y="1964022"/>
                  </a:lnTo>
                  <a:lnTo>
                    <a:pt x="547043" y="1993151"/>
                  </a:lnTo>
                  <a:lnTo>
                    <a:pt x="572649" y="2026881"/>
                  </a:lnTo>
                  <a:lnTo>
                    <a:pt x="591848" y="2064529"/>
                  </a:lnTo>
                  <a:lnTo>
                    <a:pt x="603907" y="2105412"/>
                  </a:lnTo>
                  <a:lnTo>
                    <a:pt x="608090" y="2148848"/>
                  </a:lnTo>
                  <a:lnTo>
                    <a:pt x="603907" y="2192271"/>
                  </a:lnTo>
                  <a:lnTo>
                    <a:pt x="591848" y="2233118"/>
                  </a:lnTo>
                  <a:lnTo>
                    <a:pt x="572649" y="2270712"/>
                  </a:lnTo>
                  <a:lnTo>
                    <a:pt x="547043" y="2304378"/>
                  </a:lnTo>
                  <a:lnTo>
                    <a:pt x="515767" y="2333439"/>
                  </a:lnTo>
                  <a:lnTo>
                    <a:pt x="479555" y="2357219"/>
                  </a:lnTo>
                  <a:lnTo>
                    <a:pt x="439141" y="2375042"/>
                  </a:lnTo>
                  <a:lnTo>
                    <a:pt x="395262" y="2386232"/>
                  </a:lnTo>
                  <a:lnTo>
                    <a:pt x="348651" y="2390112"/>
                  </a:lnTo>
                  <a:close/>
                </a:path>
                <a:path w="3616325" h="2763520">
                  <a:moveTo>
                    <a:pt x="1182615" y="2390112"/>
                  </a:moveTo>
                  <a:lnTo>
                    <a:pt x="1136004" y="2386231"/>
                  </a:lnTo>
                  <a:lnTo>
                    <a:pt x="1092125" y="2375041"/>
                  </a:lnTo>
                  <a:lnTo>
                    <a:pt x="1051711" y="2357218"/>
                  </a:lnTo>
                  <a:lnTo>
                    <a:pt x="1015499" y="2333437"/>
                  </a:lnTo>
                  <a:lnTo>
                    <a:pt x="984223" y="2304376"/>
                  </a:lnTo>
                  <a:lnTo>
                    <a:pt x="958617" y="2270710"/>
                  </a:lnTo>
                  <a:lnTo>
                    <a:pt x="939418" y="2233116"/>
                  </a:lnTo>
                  <a:lnTo>
                    <a:pt x="927359" y="2192270"/>
                  </a:lnTo>
                  <a:lnTo>
                    <a:pt x="923176" y="2148848"/>
                  </a:lnTo>
                  <a:lnTo>
                    <a:pt x="927359" y="2105412"/>
                  </a:lnTo>
                  <a:lnTo>
                    <a:pt x="939417" y="2064529"/>
                  </a:lnTo>
                  <a:lnTo>
                    <a:pt x="958616" y="2026881"/>
                  </a:lnTo>
                  <a:lnTo>
                    <a:pt x="984221" y="1993151"/>
                  </a:lnTo>
                  <a:lnTo>
                    <a:pt x="1015497" y="1964022"/>
                  </a:lnTo>
                  <a:lnTo>
                    <a:pt x="1051709" y="1940177"/>
                  </a:lnTo>
                  <a:lnTo>
                    <a:pt x="1092123" y="1922300"/>
                  </a:lnTo>
                  <a:lnTo>
                    <a:pt x="1136003" y="1911072"/>
                  </a:lnTo>
                  <a:lnTo>
                    <a:pt x="1182615" y="1907178"/>
                  </a:lnTo>
                  <a:lnTo>
                    <a:pt x="1229213" y="1911072"/>
                  </a:lnTo>
                  <a:lnTo>
                    <a:pt x="1273056" y="1922300"/>
                  </a:lnTo>
                  <a:lnTo>
                    <a:pt x="1313416" y="1940177"/>
                  </a:lnTo>
                  <a:lnTo>
                    <a:pt x="1349564" y="1964022"/>
                  </a:lnTo>
                  <a:lnTo>
                    <a:pt x="1380773" y="1993151"/>
                  </a:lnTo>
                  <a:lnTo>
                    <a:pt x="1406314" y="2026881"/>
                  </a:lnTo>
                  <a:lnTo>
                    <a:pt x="1425458" y="2064529"/>
                  </a:lnTo>
                  <a:lnTo>
                    <a:pt x="1437479" y="2105412"/>
                  </a:lnTo>
                  <a:lnTo>
                    <a:pt x="1441648" y="2148848"/>
                  </a:lnTo>
                  <a:lnTo>
                    <a:pt x="1437479" y="2192271"/>
                  </a:lnTo>
                  <a:lnTo>
                    <a:pt x="1425458" y="2233118"/>
                  </a:lnTo>
                  <a:lnTo>
                    <a:pt x="1406314" y="2270712"/>
                  </a:lnTo>
                  <a:lnTo>
                    <a:pt x="1380773" y="2304378"/>
                  </a:lnTo>
                  <a:lnTo>
                    <a:pt x="1349564" y="2333439"/>
                  </a:lnTo>
                  <a:lnTo>
                    <a:pt x="1313416" y="2357219"/>
                  </a:lnTo>
                  <a:lnTo>
                    <a:pt x="1273056" y="2375042"/>
                  </a:lnTo>
                  <a:lnTo>
                    <a:pt x="1229213" y="2386232"/>
                  </a:lnTo>
                  <a:lnTo>
                    <a:pt x="1182615" y="2390112"/>
                  </a:lnTo>
                  <a:close/>
                </a:path>
                <a:path w="3616325" h="2763520">
                  <a:moveTo>
                    <a:pt x="3267136" y="2390112"/>
                  </a:moveTo>
                  <a:lnTo>
                    <a:pt x="3220520" y="2386231"/>
                  </a:lnTo>
                  <a:lnTo>
                    <a:pt x="3176637" y="2375041"/>
                  </a:lnTo>
                  <a:lnTo>
                    <a:pt x="3136224" y="2357218"/>
                  </a:lnTo>
                  <a:lnTo>
                    <a:pt x="3100013" y="2333437"/>
                  </a:lnTo>
                  <a:lnTo>
                    <a:pt x="3068739" y="2304376"/>
                  </a:lnTo>
                  <a:lnTo>
                    <a:pt x="3043137" y="2270710"/>
                  </a:lnTo>
                  <a:lnTo>
                    <a:pt x="3023941" y="2233116"/>
                  </a:lnTo>
                  <a:lnTo>
                    <a:pt x="3011885" y="2192270"/>
                  </a:lnTo>
                  <a:lnTo>
                    <a:pt x="3007703" y="2148848"/>
                  </a:lnTo>
                  <a:lnTo>
                    <a:pt x="3011885" y="2105412"/>
                  </a:lnTo>
                  <a:lnTo>
                    <a:pt x="3023941" y="2064529"/>
                  </a:lnTo>
                  <a:lnTo>
                    <a:pt x="3043137" y="2026881"/>
                  </a:lnTo>
                  <a:lnTo>
                    <a:pt x="3068739" y="1993151"/>
                  </a:lnTo>
                  <a:lnTo>
                    <a:pt x="3100013" y="1964022"/>
                  </a:lnTo>
                  <a:lnTo>
                    <a:pt x="3136224" y="1940177"/>
                  </a:lnTo>
                  <a:lnTo>
                    <a:pt x="3176637" y="1922300"/>
                  </a:lnTo>
                  <a:lnTo>
                    <a:pt x="3220520" y="1911072"/>
                  </a:lnTo>
                  <a:lnTo>
                    <a:pt x="3267136" y="1907178"/>
                  </a:lnTo>
                  <a:lnTo>
                    <a:pt x="3313739" y="1911072"/>
                  </a:lnTo>
                  <a:lnTo>
                    <a:pt x="3357585" y="1922300"/>
                  </a:lnTo>
                  <a:lnTo>
                    <a:pt x="3397947" y="1940177"/>
                  </a:lnTo>
                  <a:lnTo>
                    <a:pt x="3434096" y="1964022"/>
                  </a:lnTo>
                  <a:lnTo>
                    <a:pt x="3465306" y="1993151"/>
                  </a:lnTo>
                  <a:lnTo>
                    <a:pt x="3490846" y="2026881"/>
                  </a:lnTo>
                  <a:lnTo>
                    <a:pt x="3509991" y="2064529"/>
                  </a:lnTo>
                  <a:lnTo>
                    <a:pt x="3522012" y="2105412"/>
                  </a:lnTo>
                  <a:lnTo>
                    <a:pt x="3526180" y="2148848"/>
                  </a:lnTo>
                  <a:lnTo>
                    <a:pt x="3522012" y="2192271"/>
                  </a:lnTo>
                  <a:lnTo>
                    <a:pt x="3509991" y="2233118"/>
                  </a:lnTo>
                  <a:lnTo>
                    <a:pt x="3490846" y="2270712"/>
                  </a:lnTo>
                  <a:lnTo>
                    <a:pt x="3465306" y="2304378"/>
                  </a:lnTo>
                  <a:lnTo>
                    <a:pt x="3434096" y="2333439"/>
                  </a:lnTo>
                  <a:lnTo>
                    <a:pt x="3397947" y="2357219"/>
                  </a:lnTo>
                  <a:lnTo>
                    <a:pt x="3357585" y="2375042"/>
                  </a:lnTo>
                  <a:lnTo>
                    <a:pt x="3313739" y="2386232"/>
                  </a:lnTo>
                  <a:lnTo>
                    <a:pt x="3267136" y="2390112"/>
                  </a:lnTo>
                  <a:close/>
                </a:path>
                <a:path w="3616325" h="2763520">
                  <a:moveTo>
                    <a:pt x="2781824" y="2763207"/>
                  </a:moveTo>
                  <a:lnTo>
                    <a:pt x="1667544" y="2763207"/>
                  </a:lnTo>
                  <a:lnTo>
                    <a:pt x="1667544" y="2694045"/>
                  </a:lnTo>
                  <a:lnTo>
                    <a:pt x="1671279" y="2647537"/>
                  </a:lnTo>
                  <a:lnTo>
                    <a:pt x="1682096" y="2603466"/>
                  </a:lnTo>
                  <a:lnTo>
                    <a:pt x="1699411" y="2562413"/>
                  </a:lnTo>
                  <a:lnTo>
                    <a:pt x="1722641" y="2524955"/>
                  </a:lnTo>
                  <a:lnTo>
                    <a:pt x="1751203" y="2491672"/>
                  </a:lnTo>
                  <a:lnTo>
                    <a:pt x="1784514" y="2463142"/>
                  </a:lnTo>
                  <a:lnTo>
                    <a:pt x="1821990" y="2439944"/>
                  </a:lnTo>
                  <a:lnTo>
                    <a:pt x="1863049" y="2422658"/>
                  </a:lnTo>
                  <a:lnTo>
                    <a:pt x="1907107" y="2411861"/>
                  </a:lnTo>
                  <a:lnTo>
                    <a:pt x="1953582" y="2408134"/>
                  </a:lnTo>
                  <a:lnTo>
                    <a:pt x="2496169" y="2408134"/>
                  </a:lnTo>
                  <a:lnTo>
                    <a:pt x="2542641" y="2411861"/>
                  </a:lnTo>
                  <a:lnTo>
                    <a:pt x="2586675" y="2422658"/>
                  </a:lnTo>
                  <a:lnTo>
                    <a:pt x="2627693" y="2439944"/>
                  </a:lnTo>
                  <a:lnTo>
                    <a:pt x="2665117" y="2463142"/>
                  </a:lnTo>
                  <a:lnTo>
                    <a:pt x="2698369" y="2491672"/>
                  </a:lnTo>
                  <a:lnTo>
                    <a:pt x="2726871" y="2524955"/>
                  </a:lnTo>
                  <a:lnTo>
                    <a:pt x="2750046" y="2562413"/>
                  </a:lnTo>
                  <a:lnTo>
                    <a:pt x="2767315" y="2603466"/>
                  </a:lnTo>
                  <a:lnTo>
                    <a:pt x="2778100" y="2647537"/>
                  </a:lnTo>
                  <a:lnTo>
                    <a:pt x="2781824" y="2694045"/>
                  </a:lnTo>
                  <a:lnTo>
                    <a:pt x="2781824" y="2763207"/>
                  </a:lnTo>
                  <a:close/>
                </a:path>
                <a:path w="3616325" h="2763520">
                  <a:moveTo>
                    <a:pt x="697303" y="2763207"/>
                  </a:moveTo>
                  <a:lnTo>
                    <a:pt x="0" y="2763207"/>
                  </a:lnTo>
                  <a:lnTo>
                    <a:pt x="0" y="2638338"/>
                  </a:lnTo>
                  <a:lnTo>
                    <a:pt x="6367" y="2590648"/>
                  </a:lnTo>
                  <a:lnTo>
                    <a:pt x="24348" y="2547859"/>
                  </a:lnTo>
                  <a:lnTo>
                    <a:pt x="52264" y="2511653"/>
                  </a:lnTo>
                  <a:lnTo>
                    <a:pt x="88435" y="2483709"/>
                  </a:lnTo>
                  <a:lnTo>
                    <a:pt x="131182" y="2465711"/>
                  </a:lnTo>
                  <a:lnTo>
                    <a:pt x="178825" y="2459337"/>
                  </a:lnTo>
                  <a:lnTo>
                    <a:pt x="518477" y="2459337"/>
                  </a:lnTo>
                  <a:lnTo>
                    <a:pt x="566120" y="2465711"/>
                  </a:lnTo>
                  <a:lnTo>
                    <a:pt x="608867" y="2483709"/>
                  </a:lnTo>
                  <a:lnTo>
                    <a:pt x="645038" y="2511653"/>
                  </a:lnTo>
                  <a:lnTo>
                    <a:pt x="672954" y="2547859"/>
                  </a:lnTo>
                  <a:lnTo>
                    <a:pt x="690936" y="2590648"/>
                  </a:lnTo>
                  <a:lnTo>
                    <a:pt x="697303" y="2638338"/>
                  </a:lnTo>
                  <a:lnTo>
                    <a:pt x="697303" y="2763207"/>
                  </a:lnTo>
                  <a:close/>
                </a:path>
                <a:path w="3616325" h="2763520">
                  <a:moveTo>
                    <a:pt x="1531267" y="2763207"/>
                  </a:moveTo>
                  <a:lnTo>
                    <a:pt x="833963" y="2763207"/>
                  </a:lnTo>
                  <a:lnTo>
                    <a:pt x="833963" y="2638338"/>
                  </a:lnTo>
                  <a:lnTo>
                    <a:pt x="840330" y="2590648"/>
                  </a:lnTo>
                  <a:lnTo>
                    <a:pt x="858312" y="2547859"/>
                  </a:lnTo>
                  <a:lnTo>
                    <a:pt x="886228" y="2511653"/>
                  </a:lnTo>
                  <a:lnTo>
                    <a:pt x="922399" y="2483709"/>
                  </a:lnTo>
                  <a:lnTo>
                    <a:pt x="965146" y="2465711"/>
                  </a:lnTo>
                  <a:lnTo>
                    <a:pt x="1012789" y="2459337"/>
                  </a:lnTo>
                  <a:lnTo>
                    <a:pt x="1352441" y="2459337"/>
                  </a:lnTo>
                  <a:lnTo>
                    <a:pt x="1400084" y="2465711"/>
                  </a:lnTo>
                  <a:lnTo>
                    <a:pt x="1442831" y="2483709"/>
                  </a:lnTo>
                  <a:lnTo>
                    <a:pt x="1479002" y="2511653"/>
                  </a:lnTo>
                  <a:lnTo>
                    <a:pt x="1506918" y="2547859"/>
                  </a:lnTo>
                  <a:lnTo>
                    <a:pt x="1524900" y="2590648"/>
                  </a:lnTo>
                  <a:lnTo>
                    <a:pt x="1531267" y="2638338"/>
                  </a:lnTo>
                  <a:lnTo>
                    <a:pt x="1531267" y="2763207"/>
                  </a:lnTo>
                  <a:close/>
                </a:path>
                <a:path w="3616325" h="2763520">
                  <a:moveTo>
                    <a:pt x="3615787" y="2763207"/>
                  </a:moveTo>
                  <a:lnTo>
                    <a:pt x="2918484" y="2763207"/>
                  </a:lnTo>
                  <a:lnTo>
                    <a:pt x="2918484" y="2638338"/>
                  </a:lnTo>
                  <a:lnTo>
                    <a:pt x="2924852" y="2590648"/>
                  </a:lnTo>
                  <a:lnTo>
                    <a:pt x="2942835" y="2547859"/>
                  </a:lnTo>
                  <a:lnTo>
                    <a:pt x="2970753" y="2511653"/>
                  </a:lnTo>
                  <a:lnTo>
                    <a:pt x="3006925" y="2483709"/>
                  </a:lnTo>
                  <a:lnTo>
                    <a:pt x="3049671" y="2465711"/>
                  </a:lnTo>
                  <a:lnTo>
                    <a:pt x="3097310" y="2459337"/>
                  </a:lnTo>
                  <a:lnTo>
                    <a:pt x="3436962" y="2459337"/>
                  </a:lnTo>
                  <a:lnTo>
                    <a:pt x="3484601" y="2465711"/>
                  </a:lnTo>
                  <a:lnTo>
                    <a:pt x="3527347" y="2483709"/>
                  </a:lnTo>
                  <a:lnTo>
                    <a:pt x="3563519" y="2511653"/>
                  </a:lnTo>
                  <a:lnTo>
                    <a:pt x="3591437" y="2547859"/>
                  </a:lnTo>
                  <a:lnTo>
                    <a:pt x="3609420" y="2590648"/>
                  </a:lnTo>
                  <a:lnTo>
                    <a:pt x="3615787" y="2638338"/>
                  </a:lnTo>
                  <a:lnTo>
                    <a:pt x="3615787" y="27632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23016" y="7493565"/>
              <a:ext cx="7476490" cy="19050"/>
            </a:xfrm>
            <a:custGeom>
              <a:avLst/>
              <a:gdLst/>
              <a:ahLst/>
              <a:cxnLst/>
              <a:rect l="l" t="t" r="r" b="b"/>
              <a:pathLst>
                <a:path w="7476490" h="19050">
                  <a:moveTo>
                    <a:pt x="0" y="0"/>
                  </a:moveTo>
                  <a:lnTo>
                    <a:pt x="7475905" y="0"/>
                  </a:lnTo>
                  <a:lnTo>
                    <a:pt x="747590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4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92496" y="6553393"/>
            <a:ext cx="2178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20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dirty="0" sz="3000" spc="75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30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85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78245" y="3089112"/>
            <a:ext cx="5434330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0" spc="610" b="1">
                <a:latin typeface="Arial"/>
                <a:cs typeface="Arial"/>
              </a:rPr>
              <a:t>Meet</a:t>
            </a:r>
            <a:r>
              <a:rPr dirty="0" sz="9000" spc="120" b="1">
                <a:latin typeface="Arial"/>
                <a:cs typeface="Arial"/>
              </a:rPr>
              <a:t> </a:t>
            </a:r>
            <a:r>
              <a:rPr dirty="0" sz="9000" spc="305" b="1">
                <a:latin typeface="Arial"/>
                <a:cs typeface="Arial"/>
              </a:rPr>
              <a:t>The  </a:t>
            </a:r>
            <a:r>
              <a:rPr dirty="0" sz="9000" spc="315" b="1">
                <a:latin typeface="Arial"/>
                <a:cs typeface="Arial"/>
              </a:rPr>
              <a:t>Group</a:t>
            </a:r>
            <a:endParaRPr sz="9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86417" y="3841918"/>
            <a:ext cx="54095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45">
                <a:solidFill>
                  <a:srgbClr val="FFFFFF"/>
                </a:solidFill>
                <a:latin typeface="Arial"/>
                <a:cs typeface="Arial"/>
              </a:rPr>
              <a:t>SRINIVAS </a:t>
            </a:r>
            <a:r>
              <a:rPr dirty="0" sz="2500" spc="-125">
                <a:solidFill>
                  <a:srgbClr val="FFFFFF"/>
                </a:solidFill>
                <a:latin typeface="Arial"/>
                <a:cs typeface="Arial"/>
              </a:rPr>
              <a:t>PRADHAN </a:t>
            </a:r>
            <a:r>
              <a:rPr dirty="0" sz="2500" spc="64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500" spc="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Arial"/>
                <a:cs typeface="Arial"/>
              </a:rPr>
              <a:t>AP21110010220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86417" y="5203262"/>
            <a:ext cx="468058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80">
                <a:solidFill>
                  <a:srgbClr val="FFFFFF"/>
                </a:solidFill>
                <a:latin typeface="Arial"/>
                <a:cs typeface="Arial"/>
              </a:rPr>
              <a:t>GYANESH </a:t>
            </a:r>
            <a:r>
              <a:rPr dirty="0" sz="2500" spc="-85">
                <a:solidFill>
                  <a:srgbClr val="FFFFFF"/>
                </a:solidFill>
                <a:latin typeface="Arial"/>
                <a:cs typeface="Arial"/>
              </a:rPr>
              <a:t>RAO </a:t>
            </a:r>
            <a:r>
              <a:rPr dirty="0" sz="2500" spc="64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5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50">
                <a:solidFill>
                  <a:srgbClr val="FFFFFF"/>
                </a:solidFill>
                <a:latin typeface="Arial"/>
                <a:cs typeface="Arial"/>
              </a:rPr>
              <a:t>AP21110010239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6417" y="6547658"/>
            <a:ext cx="46602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35">
                <a:solidFill>
                  <a:srgbClr val="FFFFFF"/>
                </a:solidFill>
                <a:latin typeface="Arial"/>
                <a:cs typeface="Arial"/>
              </a:rPr>
              <a:t>ARADHY </a:t>
            </a:r>
            <a:r>
              <a:rPr dirty="0" sz="2500" spc="-65">
                <a:solidFill>
                  <a:srgbClr val="FFFFFF"/>
                </a:solidFill>
                <a:latin typeface="Arial"/>
                <a:cs typeface="Arial"/>
              </a:rPr>
              <a:t>GARG </a:t>
            </a:r>
            <a:r>
              <a:rPr dirty="0" sz="2500" spc="64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5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204">
                <a:solidFill>
                  <a:srgbClr val="FFFFFF"/>
                </a:solidFill>
                <a:latin typeface="Arial"/>
                <a:cs typeface="Arial"/>
              </a:rPr>
              <a:t>AP21110010241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6703" y="488048"/>
            <a:ext cx="1807370" cy="1478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18757"/>
            <a:ext cx="12080240" cy="19119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350" spc="170" b="1">
                <a:latin typeface="Arial"/>
                <a:cs typeface="Arial"/>
              </a:rPr>
              <a:t>I</a:t>
            </a:r>
            <a:r>
              <a:rPr dirty="0" sz="12350" spc="340" b="1">
                <a:latin typeface="Arial"/>
                <a:cs typeface="Arial"/>
              </a:rPr>
              <a:t>N</a:t>
            </a:r>
            <a:r>
              <a:rPr dirty="0" sz="12350" spc="-315" b="1">
                <a:latin typeface="Arial"/>
                <a:cs typeface="Arial"/>
              </a:rPr>
              <a:t>T</a:t>
            </a:r>
            <a:r>
              <a:rPr dirty="0" sz="12350" spc="-890" b="1">
                <a:latin typeface="Arial"/>
                <a:cs typeface="Arial"/>
              </a:rPr>
              <a:t>R</a:t>
            </a:r>
            <a:r>
              <a:rPr dirty="0" sz="12350" spc="120" b="1">
                <a:latin typeface="Arial"/>
                <a:cs typeface="Arial"/>
              </a:rPr>
              <a:t>O</a:t>
            </a:r>
            <a:r>
              <a:rPr dirty="0" sz="12350" spc="30" b="1">
                <a:latin typeface="Arial"/>
                <a:cs typeface="Arial"/>
              </a:rPr>
              <a:t>D</a:t>
            </a:r>
            <a:r>
              <a:rPr dirty="0" sz="12350" spc="-145" b="1">
                <a:latin typeface="Arial"/>
                <a:cs typeface="Arial"/>
              </a:rPr>
              <a:t>U</a:t>
            </a:r>
            <a:r>
              <a:rPr dirty="0" sz="12350" spc="600" b="1">
                <a:latin typeface="Arial"/>
                <a:cs typeface="Arial"/>
              </a:rPr>
              <a:t>C</a:t>
            </a:r>
            <a:r>
              <a:rPr dirty="0" sz="12350" spc="-315" b="1">
                <a:latin typeface="Arial"/>
                <a:cs typeface="Arial"/>
              </a:rPr>
              <a:t>T</a:t>
            </a:r>
            <a:r>
              <a:rPr dirty="0" sz="12350" spc="170" b="1">
                <a:latin typeface="Arial"/>
                <a:cs typeface="Arial"/>
              </a:rPr>
              <a:t>I</a:t>
            </a:r>
            <a:r>
              <a:rPr dirty="0" sz="12350" spc="120" b="1">
                <a:latin typeface="Arial"/>
                <a:cs typeface="Arial"/>
              </a:rPr>
              <a:t>O</a:t>
            </a:r>
            <a:r>
              <a:rPr dirty="0" sz="12350" spc="340" b="1">
                <a:latin typeface="Arial"/>
                <a:cs typeface="Arial"/>
              </a:rPr>
              <a:t>N</a:t>
            </a:r>
            <a:endParaRPr sz="1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918449"/>
            <a:ext cx="12112625" cy="4427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95"/>
              </a:spcBef>
            </a:pPr>
            <a:r>
              <a:rPr dirty="0" sz="4100" spc="16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4100" spc="275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dirty="0" sz="4100" spc="185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dirty="0" sz="4100" spc="4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4100" spc="4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4100" spc="335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dirty="0" sz="4100" spc="365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dirty="0" sz="4100" spc="30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dirty="0" sz="4100" spc="229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41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36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41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33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41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245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41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28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1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110">
                <a:solidFill>
                  <a:srgbClr val="FFFFFF"/>
                </a:solidFill>
                <a:latin typeface="Arial"/>
                <a:cs typeface="Arial"/>
              </a:rPr>
              <a:t>send,</a:t>
            </a:r>
            <a:r>
              <a:rPr dirty="0" sz="41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110">
                <a:solidFill>
                  <a:srgbClr val="FFFFFF"/>
                </a:solidFill>
                <a:latin typeface="Arial"/>
                <a:cs typeface="Arial"/>
              </a:rPr>
              <a:t>receive,</a:t>
            </a:r>
            <a:r>
              <a:rPr dirty="0" sz="41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37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41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420">
                <a:solidFill>
                  <a:srgbClr val="FFFFFF"/>
                </a:solidFill>
                <a:latin typeface="Arial"/>
                <a:cs typeface="Arial"/>
              </a:rPr>
              <a:t>manage  </a:t>
            </a:r>
            <a:r>
              <a:rPr dirty="0" sz="4100" spc="195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4100" spc="175">
                <a:solidFill>
                  <a:srgbClr val="FFFFFF"/>
                </a:solidFill>
                <a:latin typeface="Arial"/>
                <a:cs typeface="Arial"/>
              </a:rPr>
              <a:t>emails. </a:t>
            </a: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4100" spc="195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dirty="0" sz="4100" spc="229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4100" spc="185">
                <a:solidFill>
                  <a:srgbClr val="FFFFFF"/>
                </a:solidFill>
                <a:latin typeface="Arial"/>
                <a:cs typeface="Arial"/>
              </a:rPr>
              <a:t>organize </a:t>
            </a:r>
            <a:r>
              <a:rPr dirty="0" sz="4100" spc="37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4100" spc="280">
                <a:solidFill>
                  <a:srgbClr val="FFFFFF"/>
                </a:solidFill>
                <a:latin typeface="Arial"/>
                <a:cs typeface="Arial"/>
              </a:rPr>
              <a:t>access  </a:t>
            </a:r>
            <a:r>
              <a:rPr dirty="0" sz="4100" spc="195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4100" spc="245">
                <a:solidFill>
                  <a:srgbClr val="FFFFFF"/>
                </a:solidFill>
                <a:latin typeface="Arial"/>
                <a:cs typeface="Arial"/>
              </a:rPr>
              <a:t>emails </a:t>
            </a:r>
            <a:r>
              <a:rPr dirty="0" sz="4100" spc="33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4100" spc="21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dirty="0" sz="4100" spc="275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dirty="0" sz="4100" spc="300">
                <a:solidFill>
                  <a:srgbClr val="FFFFFF"/>
                </a:solidFill>
                <a:latin typeface="Arial"/>
                <a:cs typeface="Arial"/>
              </a:rPr>
              <a:t>accounts </a:t>
            </a:r>
            <a:r>
              <a:rPr dirty="0" sz="4100" spc="11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4100" spc="25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4100" spc="215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dirty="0" sz="4100" spc="145">
                <a:solidFill>
                  <a:srgbClr val="FFFFFF"/>
                </a:solidFill>
                <a:latin typeface="Arial"/>
                <a:cs typeface="Arial"/>
              </a:rPr>
              <a:t>Outlook </a:t>
            </a:r>
            <a:r>
              <a:rPr dirty="0" sz="4100" spc="37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4100" spc="190">
                <a:solidFill>
                  <a:srgbClr val="FFFFFF"/>
                </a:solidFill>
                <a:latin typeface="Arial"/>
                <a:cs typeface="Arial"/>
              </a:rPr>
              <a:t>Thunderbird </a:t>
            </a:r>
            <a:r>
              <a:rPr dirty="0" sz="4100" spc="25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dirty="0" sz="4100" spc="245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dirty="0" sz="4100" spc="254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4100" spc="275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dirty="0" sz="41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120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28774" y="6185984"/>
            <a:ext cx="6104834" cy="408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78737"/>
            <a:ext cx="5142940" cy="3808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64279"/>
            <a:ext cx="6634412" cy="302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5276804" cy="4409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3500506" y="0"/>
            <a:ext cx="4787900" cy="8566150"/>
            <a:chOff x="13500506" y="0"/>
            <a:chExt cx="4787900" cy="8566150"/>
          </a:xfrm>
        </p:grpSpPr>
        <p:sp>
          <p:nvSpPr>
            <p:cNvPr id="5" name="object 5"/>
            <p:cNvSpPr/>
            <p:nvPr/>
          </p:nvSpPr>
          <p:spPr>
            <a:xfrm>
              <a:off x="13500506" y="0"/>
              <a:ext cx="4787493" cy="85658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90276" y="0"/>
              <a:ext cx="3297722" cy="26823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7747923"/>
            <a:ext cx="4920112" cy="25390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32258" y="492920"/>
            <a:ext cx="7283450" cy="15132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750" spc="635"/>
              <a:t>ABSTRACT</a:t>
            </a:r>
            <a:endParaRPr sz="975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pc="70"/>
              <a:t>Our</a:t>
            </a:r>
            <a:r>
              <a:rPr dirty="0" spc="-310"/>
              <a:t> </a:t>
            </a:r>
            <a:r>
              <a:rPr dirty="0" spc="50"/>
              <a:t>advanced</a:t>
            </a:r>
            <a:r>
              <a:rPr dirty="0" spc="-305"/>
              <a:t> </a:t>
            </a:r>
            <a:r>
              <a:rPr dirty="0" spc="45"/>
              <a:t>email</a:t>
            </a:r>
            <a:r>
              <a:rPr dirty="0" spc="-310"/>
              <a:t> </a:t>
            </a:r>
            <a:r>
              <a:rPr dirty="0" spc="45"/>
              <a:t>client</a:t>
            </a:r>
            <a:r>
              <a:rPr dirty="0" spc="-305"/>
              <a:t> </a:t>
            </a:r>
            <a:r>
              <a:rPr dirty="0"/>
              <a:t>software</a:t>
            </a:r>
            <a:r>
              <a:rPr dirty="0" spc="-310"/>
              <a:t> </a:t>
            </a:r>
            <a:r>
              <a:rPr dirty="0" spc="-5"/>
              <a:t>revolutionizes</a:t>
            </a:r>
            <a:r>
              <a:rPr dirty="0" spc="-305"/>
              <a:t> </a:t>
            </a:r>
            <a:r>
              <a:rPr dirty="0" spc="65"/>
              <a:t>the  </a:t>
            </a:r>
            <a:r>
              <a:rPr dirty="0" spc="-5"/>
              <a:t>way</a:t>
            </a:r>
            <a:r>
              <a:rPr dirty="0" spc="-310"/>
              <a:t> </a:t>
            </a:r>
            <a:r>
              <a:rPr dirty="0" spc="5"/>
              <a:t>you</a:t>
            </a:r>
            <a:r>
              <a:rPr dirty="0" spc="-310"/>
              <a:t> </a:t>
            </a:r>
            <a:r>
              <a:rPr dirty="0" spc="95"/>
              <a:t>manage</a:t>
            </a:r>
            <a:r>
              <a:rPr dirty="0" spc="-310"/>
              <a:t> </a:t>
            </a:r>
            <a:r>
              <a:rPr dirty="0" spc="95"/>
              <a:t>and</a:t>
            </a:r>
            <a:r>
              <a:rPr dirty="0" spc="-310"/>
              <a:t> </a:t>
            </a:r>
            <a:r>
              <a:rPr dirty="0" spc="25"/>
              <a:t>interact</a:t>
            </a:r>
            <a:r>
              <a:rPr dirty="0" spc="-310"/>
              <a:t> </a:t>
            </a:r>
            <a:r>
              <a:rPr dirty="0" spc="85"/>
              <a:t>with</a:t>
            </a:r>
            <a:r>
              <a:rPr dirty="0" spc="-310"/>
              <a:t> </a:t>
            </a:r>
            <a:r>
              <a:rPr dirty="0" spc="-20"/>
              <a:t>your</a:t>
            </a:r>
            <a:r>
              <a:rPr dirty="0" spc="-310"/>
              <a:t> </a:t>
            </a:r>
            <a:r>
              <a:rPr dirty="0" spc="45"/>
              <a:t>email</a:t>
            </a:r>
            <a:r>
              <a:rPr dirty="0" spc="-310"/>
              <a:t> </a:t>
            </a:r>
            <a:r>
              <a:rPr dirty="0" spc="-5"/>
              <a:t>accounts.</a:t>
            </a:r>
          </a:p>
          <a:p>
            <a:pPr algn="ctr" marL="276860" marR="269240">
              <a:lnSpc>
                <a:spcPct val="115799"/>
              </a:lnSpc>
            </a:pPr>
            <a:r>
              <a:rPr dirty="0" spc="140"/>
              <a:t>With</a:t>
            </a:r>
            <a:r>
              <a:rPr dirty="0" spc="-310"/>
              <a:t> </a:t>
            </a:r>
            <a:r>
              <a:rPr dirty="0" spc="-40"/>
              <a:t>a</a:t>
            </a:r>
            <a:r>
              <a:rPr dirty="0" spc="-310"/>
              <a:t> </a:t>
            </a:r>
            <a:r>
              <a:rPr dirty="0" spc="-25"/>
              <a:t>user-friendly</a:t>
            </a:r>
            <a:r>
              <a:rPr dirty="0" spc="-310"/>
              <a:t> </a:t>
            </a:r>
            <a:r>
              <a:rPr dirty="0" spc="15"/>
              <a:t>interface</a:t>
            </a:r>
            <a:r>
              <a:rPr dirty="0" spc="-310"/>
              <a:t> </a:t>
            </a:r>
            <a:r>
              <a:rPr dirty="0" spc="95"/>
              <a:t>and</a:t>
            </a:r>
            <a:r>
              <a:rPr dirty="0" spc="-305"/>
              <a:t> </a:t>
            </a:r>
            <a:r>
              <a:rPr dirty="0" spc="-40"/>
              <a:t>a</a:t>
            </a:r>
            <a:r>
              <a:rPr dirty="0" spc="-310"/>
              <a:t> </a:t>
            </a:r>
            <a:r>
              <a:rPr dirty="0" spc="45"/>
              <a:t>range</a:t>
            </a:r>
            <a:r>
              <a:rPr dirty="0" spc="-310"/>
              <a:t> </a:t>
            </a:r>
            <a:r>
              <a:rPr dirty="0" spc="5"/>
              <a:t>of</a:t>
            </a:r>
            <a:r>
              <a:rPr dirty="0" spc="-310"/>
              <a:t> </a:t>
            </a:r>
            <a:r>
              <a:rPr dirty="0" spc="50"/>
              <a:t>powerful  </a:t>
            </a:r>
            <a:r>
              <a:rPr dirty="0" spc="-70"/>
              <a:t>features, </a:t>
            </a:r>
            <a:r>
              <a:rPr dirty="0" spc="30"/>
              <a:t>our </a:t>
            </a:r>
            <a:r>
              <a:rPr dirty="0"/>
              <a:t>software </a:t>
            </a:r>
            <a:r>
              <a:rPr dirty="0" spc="25"/>
              <a:t>consolidates </a:t>
            </a:r>
            <a:r>
              <a:rPr dirty="0" spc="70"/>
              <a:t>multiple </a:t>
            </a:r>
            <a:r>
              <a:rPr dirty="0" spc="45"/>
              <a:t>email  </a:t>
            </a:r>
            <a:r>
              <a:rPr dirty="0" spc="-5"/>
              <a:t>accounts, </a:t>
            </a:r>
            <a:r>
              <a:rPr dirty="0" spc="20"/>
              <a:t>intelligently </a:t>
            </a:r>
            <a:r>
              <a:rPr dirty="0" spc="-35"/>
              <a:t>filters </a:t>
            </a:r>
            <a:r>
              <a:rPr dirty="0" spc="-40"/>
              <a:t>messages, </a:t>
            </a:r>
            <a:r>
              <a:rPr dirty="0" spc="95"/>
              <a:t>and </a:t>
            </a:r>
            <a:r>
              <a:rPr dirty="0" spc="-40"/>
              <a:t>offers  </a:t>
            </a:r>
            <a:r>
              <a:rPr dirty="0" spc="50"/>
              <a:t>customizable</a:t>
            </a:r>
            <a:r>
              <a:rPr dirty="0" spc="-305"/>
              <a:t> </a:t>
            </a:r>
            <a:r>
              <a:rPr dirty="0" spc="-15"/>
              <a:t>templates.</a:t>
            </a:r>
            <a:r>
              <a:rPr dirty="0" spc="-300"/>
              <a:t> </a:t>
            </a:r>
            <a:r>
              <a:rPr dirty="0" spc="-185"/>
              <a:t>It</a:t>
            </a:r>
            <a:r>
              <a:rPr dirty="0" spc="-300"/>
              <a:t> </a:t>
            </a:r>
            <a:r>
              <a:rPr dirty="0" spc="-30"/>
              <a:t>seamlessly</a:t>
            </a:r>
            <a:r>
              <a:rPr dirty="0" spc="-300"/>
              <a:t> </a:t>
            </a:r>
            <a:r>
              <a:rPr dirty="0" spc="15"/>
              <a:t>integrates</a:t>
            </a:r>
            <a:r>
              <a:rPr dirty="0" spc="-300"/>
              <a:t> </a:t>
            </a:r>
            <a:r>
              <a:rPr dirty="0" spc="85"/>
              <a:t>with  </a:t>
            </a:r>
            <a:r>
              <a:rPr dirty="0" spc="20"/>
              <a:t>productivity</a:t>
            </a:r>
            <a:r>
              <a:rPr dirty="0" spc="-310"/>
              <a:t> </a:t>
            </a:r>
            <a:r>
              <a:rPr dirty="0" spc="-85"/>
              <a:t>tools,</a:t>
            </a:r>
            <a:r>
              <a:rPr dirty="0" spc="-305"/>
              <a:t> </a:t>
            </a:r>
            <a:r>
              <a:rPr dirty="0"/>
              <a:t>ensures</a:t>
            </a:r>
            <a:r>
              <a:rPr dirty="0" spc="-310"/>
              <a:t> </a:t>
            </a:r>
            <a:r>
              <a:rPr dirty="0" spc="-70"/>
              <a:t>security,</a:t>
            </a:r>
            <a:r>
              <a:rPr dirty="0" spc="-305"/>
              <a:t> </a:t>
            </a:r>
            <a:r>
              <a:rPr dirty="0" spc="95"/>
              <a:t>and</a:t>
            </a:r>
            <a:r>
              <a:rPr dirty="0" spc="-305"/>
              <a:t> </a:t>
            </a:r>
            <a:r>
              <a:rPr dirty="0" spc="-70"/>
              <a:t>is</a:t>
            </a:r>
            <a:r>
              <a:rPr dirty="0" spc="-310"/>
              <a:t> </a:t>
            </a:r>
            <a:r>
              <a:rPr dirty="0" spc="15"/>
              <a:t>accessible  </a:t>
            </a:r>
            <a:r>
              <a:rPr dirty="0" spc="-30"/>
              <a:t>across </a:t>
            </a:r>
            <a:r>
              <a:rPr dirty="0" spc="-40"/>
              <a:t>various </a:t>
            </a:r>
            <a:r>
              <a:rPr dirty="0" spc="-30"/>
              <a:t>platforms. </a:t>
            </a:r>
            <a:r>
              <a:rPr dirty="0" spc="30"/>
              <a:t>Experience </a:t>
            </a:r>
            <a:r>
              <a:rPr dirty="0" spc="55"/>
              <a:t>improved  </a:t>
            </a:r>
            <a:r>
              <a:rPr dirty="0" spc="-15"/>
              <a:t>organization, </a:t>
            </a:r>
            <a:r>
              <a:rPr dirty="0" spc="90"/>
              <a:t>enhanced </a:t>
            </a:r>
            <a:r>
              <a:rPr dirty="0" spc="-20"/>
              <a:t>productivity, </a:t>
            </a:r>
            <a:r>
              <a:rPr dirty="0" spc="95"/>
              <a:t>and </a:t>
            </a:r>
            <a:r>
              <a:rPr dirty="0" spc="20"/>
              <a:t>efficient  </a:t>
            </a:r>
            <a:r>
              <a:rPr dirty="0" spc="100"/>
              <a:t>communication</a:t>
            </a:r>
            <a:r>
              <a:rPr dirty="0" spc="-305"/>
              <a:t> </a:t>
            </a:r>
            <a:r>
              <a:rPr dirty="0" spc="85"/>
              <a:t>with</a:t>
            </a:r>
            <a:r>
              <a:rPr dirty="0" spc="-305"/>
              <a:t> </a:t>
            </a:r>
            <a:r>
              <a:rPr dirty="0" spc="30"/>
              <a:t>our</a:t>
            </a:r>
            <a:r>
              <a:rPr dirty="0" spc="-305"/>
              <a:t> </a:t>
            </a:r>
            <a:r>
              <a:rPr dirty="0" spc="45"/>
              <a:t>email</a:t>
            </a:r>
            <a:r>
              <a:rPr dirty="0" spc="-305"/>
              <a:t> </a:t>
            </a:r>
            <a:r>
              <a:rPr dirty="0" spc="45"/>
              <a:t>client</a:t>
            </a:r>
            <a:r>
              <a:rPr dirty="0" spc="-305"/>
              <a:t> </a:t>
            </a:r>
            <a:r>
              <a:rPr dirty="0" spc="-60"/>
              <a:t>software.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15746" y="2502058"/>
            <a:ext cx="4172254" cy="7784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6065520" cy="7845425"/>
            <a:chOff x="0" y="2"/>
            <a:chExt cx="6065520" cy="784542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3218806" cy="54377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25515" y="5010037"/>
              <a:ext cx="2836545" cy="2832100"/>
            </a:xfrm>
            <a:custGeom>
              <a:avLst/>
              <a:gdLst/>
              <a:ahLst/>
              <a:cxnLst/>
              <a:rect l="l" t="t" r="r" b="b"/>
              <a:pathLst>
                <a:path w="2836545" h="2832100">
                  <a:moveTo>
                    <a:pt x="1557253" y="12700"/>
                  </a:moveTo>
                  <a:lnTo>
                    <a:pt x="1279245" y="12700"/>
                  </a:lnTo>
                  <a:lnTo>
                    <a:pt x="1313929" y="0"/>
                  </a:lnTo>
                  <a:lnTo>
                    <a:pt x="1522570" y="0"/>
                  </a:lnTo>
                  <a:lnTo>
                    <a:pt x="1557253" y="12700"/>
                  </a:lnTo>
                  <a:close/>
                </a:path>
                <a:path w="2836545" h="2832100">
                  <a:moveTo>
                    <a:pt x="1660710" y="25400"/>
                  </a:moveTo>
                  <a:lnTo>
                    <a:pt x="1175788" y="25400"/>
                  </a:lnTo>
                  <a:lnTo>
                    <a:pt x="1210143" y="12700"/>
                  </a:lnTo>
                  <a:lnTo>
                    <a:pt x="1626355" y="12700"/>
                  </a:lnTo>
                  <a:lnTo>
                    <a:pt x="1660710" y="25400"/>
                  </a:lnTo>
                  <a:close/>
                </a:path>
                <a:path w="2836545" h="2832100">
                  <a:moveTo>
                    <a:pt x="1728999" y="38100"/>
                  </a:moveTo>
                  <a:lnTo>
                    <a:pt x="1107499" y="38100"/>
                  </a:lnTo>
                  <a:lnTo>
                    <a:pt x="1141567" y="25400"/>
                  </a:lnTo>
                  <a:lnTo>
                    <a:pt x="1694931" y="25400"/>
                  </a:lnTo>
                  <a:lnTo>
                    <a:pt x="1728999" y="38100"/>
                  </a:lnTo>
                  <a:close/>
                </a:path>
                <a:path w="2836545" h="2832100">
                  <a:moveTo>
                    <a:pt x="1829958" y="2781300"/>
                  </a:moveTo>
                  <a:lnTo>
                    <a:pt x="1006541" y="2781300"/>
                  </a:lnTo>
                  <a:lnTo>
                    <a:pt x="843503" y="2717800"/>
                  </a:lnTo>
                  <a:lnTo>
                    <a:pt x="780592" y="2692400"/>
                  </a:lnTo>
                  <a:lnTo>
                    <a:pt x="749686" y="2667000"/>
                  </a:lnTo>
                  <a:lnTo>
                    <a:pt x="689110" y="2641600"/>
                  </a:lnTo>
                  <a:lnTo>
                    <a:pt x="659481" y="2616200"/>
                  </a:lnTo>
                  <a:lnTo>
                    <a:pt x="630295" y="2603500"/>
                  </a:lnTo>
                  <a:lnTo>
                    <a:pt x="601589" y="2578100"/>
                  </a:lnTo>
                  <a:lnTo>
                    <a:pt x="573393" y="2565400"/>
                  </a:lnTo>
                  <a:lnTo>
                    <a:pt x="545706" y="2540000"/>
                  </a:lnTo>
                  <a:lnTo>
                    <a:pt x="518525" y="2514600"/>
                  </a:lnTo>
                  <a:lnTo>
                    <a:pt x="491882" y="2489200"/>
                  </a:lnTo>
                  <a:lnTo>
                    <a:pt x="465810" y="2476500"/>
                  </a:lnTo>
                  <a:lnTo>
                    <a:pt x="415381" y="2425700"/>
                  </a:lnTo>
                  <a:lnTo>
                    <a:pt x="367386" y="2374900"/>
                  </a:lnTo>
                  <a:lnTo>
                    <a:pt x="321929" y="2324100"/>
                  </a:lnTo>
                  <a:lnTo>
                    <a:pt x="279093" y="2260600"/>
                  </a:lnTo>
                  <a:lnTo>
                    <a:pt x="258711" y="2235200"/>
                  </a:lnTo>
                  <a:lnTo>
                    <a:pt x="239024" y="2209800"/>
                  </a:lnTo>
                  <a:lnTo>
                    <a:pt x="220027" y="2184400"/>
                  </a:lnTo>
                  <a:lnTo>
                    <a:pt x="201766" y="2146300"/>
                  </a:lnTo>
                  <a:lnTo>
                    <a:pt x="184241" y="2120900"/>
                  </a:lnTo>
                  <a:lnTo>
                    <a:pt x="167457" y="2082800"/>
                  </a:lnTo>
                  <a:lnTo>
                    <a:pt x="151427" y="2057400"/>
                  </a:lnTo>
                  <a:lnTo>
                    <a:pt x="136165" y="2032000"/>
                  </a:lnTo>
                  <a:lnTo>
                    <a:pt x="121675" y="1993900"/>
                  </a:lnTo>
                  <a:lnTo>
                    <a:pt x="107960" y="1968500"/>
                  </a:lnTo>
                  <a:lnTo>
                    <a:pt x="95019" y="1930400"/>
                  </a:lnTo>
                  <a:lnTo>
                    <a:pt x="82894" y="1892300"/>
                  </a:lnTo>
                  <a:lnTo>
                    <a:pt x="71574" y="1866900"/>
                  </a:lnTo>
                  <a:lnTo>
                    <a:pt x="61051" y="1828800"/>
                  </a:lnTo>
                  <a:lnTo>
                    <a:pt x="51359" y="1803400"/>
                  </a:lnTo>
                  <a:lnTo>
                    <a:pt x="42492" y="1765300"/>
                  </a:lnTo>
                  <a:lnTo>
                    <a:pt x="34455" y="1727200"/>
                  </a:lnTo>
                  <a:lnTo>
                    <a:pt x="27249" y="1701800"/>
                  </a:lnTo>
                  <a:lnTo>
                    <a:pt x="20864" y="1663700"/>
                  </a:lnTo>
                  <a:lnTo>
                    <a:pt x="15335" y="1625600"/>
                  </a:lnTo>
                  <a:lnTo>
                    <a:pt x="10657" y="1587500"/>
                  </a:lnTo>
                  <a:lnTo>
                    <a:pt x="6827" y="1562100"/>
                  </a:lnTo>
                  <a:lnTo>
                    <a:pt x="3831" y="1524000"/>
                  </a:lnTo>
                  <a:lnTo>
                    <a:pt x="1699" y="1485900"/>
                  </a:lnTo>
                  <a:lnTo>
                    <a:pt x="423" y="1460500"/>
                  </a:lnTo>
                  <a:lnTo>
                    <a:pt x="0" y="1422400"/>
                  </a:lnTo>
                  <a:lnTo>
                    <a:pt x="423" y="1384300"/>
                  </a:lnTo>
                  <a:lnTo>
                    <a:pt x="1699" y="1346200"/>
                  </a:lnTo>
                  <a:lnTo>
                    <a:pt x="3831" y="1320800"/>
                  </a:lnTo>
                  <a:lnTo>
                    <a:pt x="6827" y="1282700"/>
                  </a:lnTo>
                  <a:lnTo>
                    <a:pt x="10657" y="1244600"/>
                  </a:lnTo>
                  <a:lnTo>
                    <a:pt x="15335" y="1206500"/>
                  </a:lnTo>
                  <a:lnTo>
                    <a:pt x="20864" y="1181100"/>
                  </a:lnTo>
                  <a:lnTo>
                    <a:pt x="27249" y="1143000"/>
                  </a:lnTo>
                  <a:lnTo>
                    <a:pt x="34455" y="1104900"/>
                  </a:lnTo>
                  <a:lnTo>
                    <a:pt x="42492" y="1079500"/>
                  </a:lnTo>
                  <a:lnTo>
                    <a:pt x="51359" y="1041400"/>
                  </a:lnTo>
                  <a:lnTo>
                    <a:pt x="61051" y="1003300"/>
                  </a:lnTo>
                  <a:lnTo>
                    <a:pt x="71574" y="977900"/>
                  </a:lnTo>
                  <a:lnTo>
                    <a:pt x="82894" y="939800"/>
                  </a:lnTo>
                  <a:lnTo>
                    <a:pt x="95019" y="914400"/>
                  </a:lnTo>
                  <a:lnTo>
                    <a:pt x="107960" y="876300"/>
                  </a:lnTo>
                  <a:lnTo>
                    <a:pt x="121675" y="850900"/>
                  </a:lnTo>
                  <a:lnTo>
                    <a:pt x="136165" y="812800"/>
                  </a:lnTo>
                  <a:lnTo>
                    <a:pt x="151427" y="787400"/>
                  </a:lnTo>
                  <a:lnTo>
                    <a:pt x="167457" y="749300"/>
                  </a:lnTo>
                  <a:lnTo>
                    <a:pt x="184241" y="723900"/>
                  </a:lnTo>
                  <a:lnTo>
                    <a:pt x="201766" y="685800"/>
                  </a:lnTo>
                  <a:lnTo>
                    <a:pt x="220027" y="660400"/>
                  </a:lnTo>
                  <a:lnTo>
                    <a:pt x="239024" y="635000"/>
                  </a:lnTo>
                  <a:lnTo>
                    <a:pt x="258711" y="609600"/>
                  </a:lnTo>
                  <a:lnTo>
                    <a:pt x="279093" y="571500"/>
                  </a:lnTo>
                  <a:lnTo>
                    <a:pt x="321929" y="520700"/>
                  </a:lnTo>
                  <a:lnTo>
                    <a:pt x="367386" y="469900"/>
                  </a:lnTo>
                  <a:lnTo>
                    <a:pt x="415381" y="419100"/>
                  </a:lnTo>
                  <a:lnTo>
                    <a:pt x="465810" y="368300"/>
                  </a:lnTo>
                  <a:lnTo>
                    <a:pt x="518525" y="330200"/>
                  </a:lnTo>
                  <a:lnTo>
                    <a:pt x="545706" y="304800"/>
                  </a:lnTo>
                  <a:lnTo>
                    <a:pt x="573393" y="279400"/>
                  </a:lnTo>
                  <a:lnTo>
                    <a:pt x="601589" y="266700"/>
                  </a:lnTo>
                  <a:lnTo>
                    <a:pt x="630295" y="241300"/>
                  </a:lnTo>
                  <a:lnTo>
                    <a:pt x="659481" y="215900"/>
                  </a:lnTo>
                  <a:lnTo>
                    <a:pt x="719179" y="190500"/>
                  </a:lnTo>
                  <a:lnTo>
                    <a:pt x="749686" y="165100"/>
                  </a:lnTo>
                  <a:lnTo>
                    <a:pt x="875507" y="114300"/>
                  </a:lnTo>
                  <a:lnTo>
                    <a:pt x="1073642" y="38100"/>
                  </a:lnTo>
                  <a:lnTo>
                    <a:pt x="1762856" y="38100"/>
                  </a:lnTo>
                  <a:lnTo>
                    <a:pt x="1960991" y="114300"/>
                  </a:lnTo>
                  <a:lnTo>
                    <a:pt x="2086813" y="165100"/>
                  </a:lnTo>
                  <a:lnTo>
                    <a:pt x="2117319" y="190500"/>
                  </a:lnTo>
                  <a:lnTo>
                    <a:pt x="2177017" y="215900"/>
                  </a:lnTo>
                  <a:lnTo>
                    <a:pt x="2206203" y="241300"/>
                  </a:lnTo>
                  <a:lnTo>
                    <a:pt x="2234910" y="266700"/>
                  </a:lnTo>
                  <a:lnTo>
                    <a:pt x="2263105" y="279400"/>
                  </a:lnTo>
                  <a:lnTo>
                    <a:pt x="2290792" y="304800"/>
                  </a:lnTo>
                  <a:lnTo>
                    <a:pt x="2317973" y="330200"/>
                  </a:lnTo>
                  <a:lnTo>
                    <a:pt x="2344616" y="342900"/>
                  </a:lnTo>
                  <a:lnTo>
                    <a:pt x="2396189" y="393700"/>
                  </a:lnTo>
                  <a:lnTo>
                    <a:pt x="2445428" y="444500"/>
                  </a:lnTo>
                  <a:lnTo>
                    <a:pt x="2492162" y="495300"/>
                  </a:lnTo>
                  <a:lnTo>
                    <a:pt x="2536331" y="546100"/>
                  </a:lnTo>
                  <a:lnTo>
                    <a:pt x="2577787" y="609600"/>
                  </a:lnTo>
                  <a:lnTo>
                    <a:pt x="2597475" y="635000"/>
                  </a:lnTo>
                  <a:lnTo>
                    <a:pt x="2616471" y="660400"/>
                  </a:lnTo>
                  <a:lnTo>
                    <a:pt x="2634733" y="685800"/>
                  </a:lnTo>
                  <a:lnTo>
                    <a:pt x="2652257" y="723900"/>
                  </a:lnTo>
                  <a:lnTo>
                    <a:pt x="2669042" y="749300"/>
                  </a:lnTo>
                  <a:lnTo>
                    <a:pt x="2685072" y="787400"/>
                  </a:lnTo>
                  <a:lnTo>
                    <a:pt x="2700333" y="812800"/>
                  </a:lnTo>
                  <a:lnTo>
                    <a:pt x="2714823" y="850900"/>
                  </a:lnTo>
                  <a:lnTo>
                    <a:pt x="2728539" y="876300"/>
                  </a:lnTo>
                  <a:lnTo>
                    <a:pt x="2741479" y="914400"/>
                  </a:lnTo>
                  <a:lnTo>
                    <a:pt x="2753605" y="939800"/>
                  </a:lnTo>
                  <a:lnTo>
                    <a:pt x="2764925" y="977900"/>
                  </a:lnTo>
                  <a:lnTo>
                    <a:pt x="2775447" y="1003300"/>
                  </a:lnTo>
                  <a:lnTo>
                    <a:pt x="2785140" y="1041400"/>
                  </a:lnTo>
                  <a:lnTo>
                    <a:pt x="2794006" y="1079500"/>
                  </a:lnTo>
                  <a:lnTo>
                    <a:pt x="2802044" y="1104900"/>
                  </a:lnTo>
                  <a:lnTo>
                    <a:pt x="2809250" y="1143000"/>
                  </a:lnTo>
                  <a:lnTo>
                    <a:pt x="2815634" y="1181100"/>
                  </a:lnTo>
                  <a:lnTo>
                    <a:pt x="2821164" y="1206500"/>
                  </a:lnTo>
                  <a:lnTo>
                    <a:pt x="2825842" y="1244600"/>
                  </a:lnTo>
                  <a:lnTo>
                    <a:pt x="2829671" y="1282700"/>
                  </a:lnTo>
                  <a:lnTo>
                    <a:pt x="2832667" y="1320800"/>
                  </a:lnTo>
                  <a:lnTo>
                    <a:pt x="2834800" y="1346200"/>
                  </a:lnTo>
                  <a:lnTo>
                    <a:pt x="2836075" y="1384300"/>
                  </a:lnTo>
                  <a:lnTo>
                    <a:pt x="2836499" y="1422400"/>
                  </a:lnTo>
                  <a:lnTo>
                    <a:pt x="2836075" y="1460500"/>
                  </a:lnTo>
                  <a:lnTo>
                    <a:pt x="2834800" y="1485900"/>
                  </a:lnTo>
                  <a:lnTo>
                    <a:pt x="2832667" y="1524000"/>
                  </a:lnTo>
                  <a:lnTo>
                    <a:pt x="2829671" y="1562100"/>
                  </a:lnTo>
                  <a:lnTo>
                    <a:pt x="2825842" y="1587500"/>
                  </a:lnTo>
                  <a:lnTo>
                    <a:pt x="2821164" y="1625600"/>
                  </a:lnTo>
                  <a:lnTo>
                    <a:pt x="2815634" y="1663700"/>
                  </a:lnTo>
                  <a:lnTo>
                    <a:pt x="2809250" y="1701800"/>
                  </a:lnTo>
                  <a:lnTo>
                    <a:pt x="2802044" y="1727200"/>
                  </a:lnTo>
                  <a:lnTo>
                    <a:pt x="2794006" y="1765300"/>
                  </a:lnTo>
                  <a:lnTo>
                    <a:pt x="2785140" y="1803400"/>
                  </a:lnTo>
                  <a:lnTo>
                    <a:pt x="2775447" y="1828800"/>
                  </a:lnTo>
                  <a:lnTo>
                    <a:pt x="2764925" y="1866900"/>
                  </a:lnTo>
                  <a:lnTo>
                    <a:pt x="2753605" y="1892300"/>
                  </a:lnTo>
                  <a:lnTo>
                    <a:pt x="2741479" y="1930400"/>
                  </a:lnTo>
                  <a:lnTo>
                    <a:pt x="2728539" y="1968500"/>
                  </a:lnTo>
                  <a:lnTo>
                    <a:pt x="2714823" y="1993900"/>
                  </a:lnTo>
                  <a:lnTo>
                    <a:pt x="2700333" y="2032000"/>
                  </a:lnTo>
                  <a:lnTo>
                    <a:pt x="2685072" y="2057400"/>
                  </a:lnTo>
                  <a:lnTo>
                    <a:pt x="2669042" y="2082800"/>
                  </a:lnTo>
                  <a:lnTo>
                    <a:pt x="2652257" y="2120900"/>
                  </a:lnTo>
                  <a:lnTo>
                    <a:pt x="2634733" y="2146300"/>
                  </a:lnTo>
                  <a:lnTo>
                    <a:pt x="2616471" y="2184400"/>
                  </a:lnTo>
                  <a:lnTo>
                    <a:pt x="2597475" y="2209800"/>
                  </a:lnTo>
                  <a:lnTo>
                    <a:pt x="2577787" y="2235200"/>
                  </a:lnTo>
                  <a:lnTo>
                    <a:pt x="2557405" y="2260600"/>
                  </a:lnTo>
                  <a:lnTo>
                    <a:pt x="2536331" y="2298700"/>
                  </a:lnTo>
                  <a:lnTo>
                    <a:pt x="2492162" y="2349500"/>
                  </a:lnTo>
                  <a:lnTo>
                    <a:pt x="2445428" y="2400300"/>
                  </a:lnTo>
                  <a:lnTo>
                    <a:pt x="2396189" y="2451100"/>
                  </a:lnTo>
                  <a:lnTo>
                    <a:pt x="2344616" y="2489200"/>
                  </a:lnTo>
                  <a:lnTo>
                    <a:pt x="2317973" y="2514600"/>
                  </a:lnTo>
                  <a:lnTo>
                    <a:pt x="2290792" y="2540000"/>
                  </a:lnTo>
                  <a:lnTo>
                    <a:pt x="2263105" y="2565400"/>
                  </a:lnTo>
                  <a:lnTo>
                    <a:pt x="2234910" y="2578100"/>
                  </a:lnTo>
                  <a:lnTo>
                    <a:pt x="2206203" y="2603500"/>
                  </a:lnTo>
                  <a:lnTo>
                    <a:pt x="2177017" y="2616200"/>
                  </a:lnTo>
                  <a:lnTo>
                    <a:pt x="2147388" y="2641600"/>
                  </a:lnTo>
                  <a:lnTo>
                    <a:pt x="2086813" y="2667000"/>
                  </a:lnTo>
                  <a:lnTo>
                    <a:pt x="2055906" y="2692400"/>
                  </a:lnTo>
                  <a:lnTo>
                    <a:pt x="1992995" y="2717800"/>
                  </a:lnTo>
                  <a:lnTo>
                    <a:pt x="1829958" y="2781300"/>
                  </a:lnTo>
                  <a:close/>
                </a:path>
                <a:path w="2836545" h="2832100">
                  <a:moveTo>
                    <a:pt x="1728999" y="2806700"/>
                  </a:moveTo>
                  <a:lnTo>
                    <a:pt x="1107499" y="2806700"/>
                  </a:lnTo>
                  <a:lnTo>
                    <a:pt x="1039991" y="2781300"/>
                  </a:lnTo>
                  <a:lnTo>
                    <a:pt x="1796507" y="2781300"/>
                  </a:lnTo>
                  <a:lnTo>
                    <a:pt x="1728999" y="2806700"/>
                  </a:lnTo>
                  <a:close/>
                </a:path>
                <a:path w="2836545" h="2832100">
                  <a:moveTo>
                    <a:pt x="1660710" y="2819400"/>
                  </a:moveTo>
                  <a:lnTo>
                    <a:pt x="1175788" y="2819400"/>
                  </a:lnTo>
                  <a:lnTo>
                    <a:pt x="1141567" y="2806700"/>
                  </a:lnTo>
                  <a:lnTo>
                    <a:pt x="1694931" y="2806700"/>
                  </a:lnTo>
                  <a:lnTo>
                    <a:pt x="1660710" y="2819400"/>
                  </a:lnTo>
                  <a:close/>
                </a:path>
                <a:path w="2836545" h="2832100">
                  <a:moveTo>
                    <a:pt x="1591869" y="2832100"/>
                  </a:moveTo>
                  <a:lnTo>
                    <a:pt x="1244630" y="2832100"/>
                  </a:lnTo>
                  <a:lnTo>
                    <a:pt x="1210143" y="2819400"/>
                  </a:lnTo>
                  <a:lnTo>
                    <a:pt x="1626355" y="2819400"/>
                  </a:lnTo>
                  <a:lnTo>
                    <a:pt x="1591869" y="2832100"/>
                  </a:lnTo>
                  <a:close/>
                </a:path>
              </a:pathLst>
            </a:custGeom>
            <a:solidFill>
              <a:srgbClr val="2BA0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08786" y="5091866"/>
              <a:ext cx="2669956" cy="266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67" y="5013054"/>
              <a:ext cx="2842895" cy="2832100"/>
            </a:xfrm>
            <a:custGeom>
              <a:avLst/>
              <a:gdLst/>
              <a:ahLst/>
              <a:cxnLst/>
              <a:rect l="l" t="t" r="r" b="b"/>
              <a:pathLst>
                <a:path w="2842895" h="2832100">
                  <a:moveTo>
                    <a:pt x="1318820" y="2832100"/>
                  </a:moveTo>
                  <a:lnTo>
                    <a:pt x="1274057" y="2832100"/>
                  </a:lnTo>
                  <a:lnTo>
                    <a:pt x="1225638" y="2819400"/>
                  </a:lnTo>
                  <a:lnTo>
                    <a:pt x="1268086" y="2819400"/>
                  </a:lnTo>
                  <a:lnTo>
                    <a:pt x="1318820" y="2832100"/>
                  </a:lnTo>
                  <a:close/>
                </a:path>
                <a:path w="2842895" h="2832100">
                  <a:moveTo>
                    <a:pt x="1267947" y="12700"/>
                  </a:moveTo>
                  <a:lnTo>
                    <a:pt x="1225459" y="12700"/>
                  </a:lnTo>
                  <a:lnTo>
                    <a:pt x="1273920" y="0"/>
                  </a:lnTo>
                  <a:lnTo>
                    <a:pt x="1318724" y="0"/>
                  </a:lnTo>
                  <a:lnTo>
                    <a:pt x="1267947" y="12700"/>
                  </a:lnTo>
                  <a:close/>
                </a:path>
                <a:path w="2842895" h="2832100">
                  <a:moveTo>
                    <a:pt x="1627938" y="12700"/>
                  </a:moveTo>
                  <a:lnTo>
                    <a:pt x="1576131" y="12700"/>
                  </a:lnTo>
                  <a:lnTo>
                    <a:pt x="1524845" y="0"/>
                  </a:lnTo>
                  <a:lnTo>
                    <a:pt x="1576784" y="0"/>
                  </a:lnTo>
                  <a:lnTo>
                    <a:pt x="1627938" y="12700"/>
                  </a:lnTo>
                  <a:close/>
                </a:path>
                <a:path w="2842895" h="2832100">
                  <a:moveTo>
                    <a:pt x="690398" y="2628900"/>
                  </a:moveTo>
                  <a:lnTo>
                    <a:pt x="684104" y="2628900"/>
                  </a:lnTo>
                  <a:lnTo>
                    <a:pt x="643250" y="2603500"/>
                  </a:lnTo>
                  <a:lnTo>
                    <a:pt x="603203" y="2578100"/>
                  </a:lnTo>
                  <a:lnTo>
                    <a:pt x="563998" y="2552700"/>
                  </a:lnTo>
                  <a:lnTo>
                    <a:pt x="525666" y="2514600"/>
                  </a:lnTo>
                  <a:lnTo>
                    <a:pt x="488240" y="2489200"/>
                  </a:lnTo>
                  <a:lnTo>
                    <a:pt x="451752" y="2451100"/>
                  </a:lnTo>
                  <a:lnTo>
                    <a:pt x="416234" y="2425700"/>
                  </a:lnTo>
                  <a:lnTo>
                    <a:pt x="381337" y="2387600"/>
                  </a:lnTo>
                  <a:lnTo>
                    <a:pt x="347842" y="2349500"/>
                  </a:lnTo>
                  <a:lnTo>
                    <a:pt x="315764" y="2311400"/>
                  </a:lnTo>
                  <a:lnTo>
                    <a:pt x="285116" y="2273300"/>
                  </a:lnTo>
                  <a:lnTo>
                    <a:pt x="255909" y="2235200"/>
                  </a:lnTo>
                  <a:lnTo>
                    <a:pt x="228158" y="2184400"/>
                  </a:lnTo>
                  <a:lnTo>
                    <a:pt x="201874" y="2146300"/>
                  </a:lnTo>
                  <a:lnTo>
                    <a:pt x="177071" y="2108200"/>
                  </a:lnTo>
                  <a:lnTo>
                    <a:pt x="153763" y="2057400"/>
                  </a:lnTo>
                  <a:lnTo>
                    <a:pt x="131961" y="2019300"/>
                  </a:lnTo>
                  <a:lnTo>
                    <a:pt x="111678" y="1968500"/>
                  </a:lnTo>
                  <a:lnTo>
                    <a:pt x="92369" y="1917700"/>
                  </a:lnTo>
                  <a:lnTo>
                    <a:pt x="74878" y="1879600"/>
                  </a:lnTo>
                  <a:lnTo>
                    <a:pt x="59210" y="1828800"/>
                  </a:lnTo>
                  <a:lnTo>
                    <a:pt x="45368" y="1778000"/>
                  </a:lnTo>
                  <a:lnTo>
                    <a:pt x="33358" y="1727200"/>
                  </a:lnTo>
                  <a:lnTo>
                    <a:pt x="23184" y="1676400"/>
                  </a:lnTo>
                  <a:lnTo>
                    <a:pt x="14849" y="1625600"/>
                  </a:lnTo>
                  <a:lnTo>
                    <a:pt x="8359" y="1574800"/>
                  </a:lnTo>
                  <a:lnTo>
                    <a:pt x="3718" y="1524000"/>
                  </a:lnTo>
                  <a:lnTo>
                    <a:pt x="930" y="1473200"/>
                  </a:lnTo>
                  <a:lnTo>
                    <a:pt x="0" y="1422400"/>
                  </a:lnTo>
                  <a:lnTo>
                    <a:pt x="928" y="1358900"/>
                  </a:lnTo>
                  <a:lnTo>
                    <a:pt x="3712" y="1308100"/>
                  </a:lnTo>
                  <a:lnTo>
                    <a:pt x="8345" y="1257300"/>
                  </a:lnTo>
                  <a:lnTo>
                    <a:pt x="14823" y="1206500"/>
                  </a:lnTo>
                  <a:lnTo>
                    <a:pt x="23143" y="1155700"/>
                  </a:lnTo>
                  <a:lnTo>
                    <a:pt x="33299" y="1104900"/>
                  </a:lnTo>
                  <a:lnTo>
                    <a:pt x="45286" y="1054100"/>
                  </a:lnTo>
                  <a:lnTo>
                    <a:pt x="59101" y="1016000"/>
                  </a:lnTo>
                  <a:lnTo>
                    <a:pt x="74739" y="965200"/>
                  </a:lnTo>
                  <a:lnTo>
                    <a:pt x="92195" y="914400"/>
                  </a:lnTo>
                  <a:lnTo>
                    <a:pt x="111465" y="863600"/>
                  </a:lnTo>
                  <a:lnTo>
                    <a:pt x="131722" y="825500"/>
                  </a:lnTo>
                  <a:lnTo>
                    <a:pt x="153499" y="774700"/>
                  </a:lnTo>
                  <a:lnTo>
                    <a:pt x="176782" y="736600"/>
                  </a:lnTo>
                  <a:lnTo>
                    <a:pt x="201558" y="685800"/>
                  </a:lnTo>
                  <a:lnTo>
                    <a:pt x="227814" y="647700"/>
                  </a:lnTo>
                  <a:lnTo>
                    <a:pt x="255536" y="609600"/>
                  </a:lnTo>
                  <a:lnTo>
                    <a:pt x="284712" y="558800"/>
                  </a:lnTo>
                  <a:lnTo>
                    <a:pt x="315328" y="520700"/>
                  </a:lnTo>
                  <a:lnTo>
                    <a:pt x="347371" y="482600"/>
                  </a:lnTo>
                  <a:lnTo>
                    <a:pt x="380828" y="444500"/>
                  </a:lnTo>
                  <a:lnTo>
                    <a:pt x="415686" y="419100"/>
                  </a:lnTo>
                  <a:lnTo>
                    <a:pt x="451197" y="381000"/>
                  </a:lnTo>
                  <a:lnTo>
                    <a:pt x="487682" y="342900"/>
                  </a:lnTo>
                  <a:lnTo>
                    <a:pt x="525109" y="317500"/>
                  </a:lnTo>
                  <a:lnTo>
                    <a:pt x="563444" y="279400"/>
                  </a:lnTo>
                  <a:lnTo>
                    <a:pt x="602656" y="254000"/>
                  </a:lnTo>
                  <a:lnTo>
                    <a:pt x="642712" y="228600"/>
                  </a:lnTo>
                  <a:lnTo>
                    <a:pt x="683580" y="203200"/>
                  </a:lnTo>
                  <a:lnTo>
                    <a:pt x="725226" y="177800"/>
                  </a:lnTo>
                  <a:lnTo>
                    <a:pt x="810726" y="127000"/>
                  </a:lnTo>
                  <a:lnTo>
                    <a:pt x="854514" y="114300"/>
                  </a:lnTo>
                  <a:lnTo>
                    <a:pt x="898952" y="88900"/>
                  </a:lnTo>
                  <a:lnTo>
                    <a:pt x="1177388" y="12700"/>
                  </a:lnTo>
                  <a:lnTo>
                    <a:pt x="1217562" y="12700"/>
                  </a:lnTo>
                  <a:lnTo>
                    <a:pt x="925580" y="88900"/>
                  </a:lnTo>
                  <a:lnTo>
                    <a:pt x="878982" y="114300"/>
                  </a:lnTo>
                  <a:lnTo>
                    <a:pt x="833072" y="127000"/>
                  </a:lnTo>
                  <a:lnTo>
                    <a:pt x="743465" y="177800"/>
                  </a:lnTo>
                  <a:lnTo>
                    <a:pt x="699842" y="203200"/>
                  </a:lnTo>
                  <a:lnTo>
                    <a:pt x="657054" y="228600"/>
                  </a:lnTo>
                  <a:lnTo>
                    <a:pt x="615140" y="254000"/>
                  </a:lnTo>
                  <a:lnTo>
                    <a:pt x="574135" y="279400"/>
                  </a:lnTo>
                  <a:lnTo>
                    <a:pt x="534077" y="317500"/>
                  </a:lnTo>
                  <a:lnTo>
                    <a:pt x="495003" y="342900"/>
                  </a:lnTo>
                  <a:lnTo>
                    <a:pt x="456949" y="381000"/>
                  </a:lnTo>
                  <a:lnTo>
                    <a:pt x="419953" y="419100"/>
                  </a:lnTo>
                  <a:lnTo>
                    <a:pt x="385251" y="457200"/>
                  </a:lnTo>
                  <a:lnTo>
                    <a:pt x="351944" y="495300"/>
                  </a:lnTo>
                  <a:lnTo>
                    <a:pt x="320046" y="533400"/>
                  </a:lnTo>
                  <a:lnTo>
                    <a:pt x="289569" y="571500"/>
                  </a:lnTo>
                  <a:lnTo>
                    <a:pt x="260525" y="609600"/>
                  </a:lnTo>
                  <a:lnTo>
                    <a:pt x="232927" y="647700"/>
                  </a:lnTo>
                  <a:lnTo>
                    <a:pt x="206788" y="685800"/>
                  </a:lnTo>
                  <a:lnTo>
                    <a:pt x="182121" y="736600"/>
                  </a:lnTo>
                  <a:lnTo>
                    <a:pt x="158937" y="774700"/>
                  </a:lnTo>
                  <a:lnTo>
                    <a:pt x="137251" y="825500"/>
                  </a:lnTo>
                  <a:lnTo>
                    <a:pt x="117073" y="863600"/>
                  </a:lnTo>
                  <a:lnTo>
                    <a:pt x="97883" y="914400"/>
                  </a:lnTo>
                  <a:lnTo>
                    <a:pt x="80499" y="965200"/>
                  </a:lnTo>
                  <a:lnTo>
                    <a:pt x="64925" y="1016000"/>
                  </a:lnTo>
                  <a:lnTo>
                    <a:pt x="51167" y="1066800"/>
                  </a:lnTo>
                  <a:lnTo>
                    <a:pt x="39228" y="1104900"/>
                  </a:lnTo>
                  <a:lnTo>
                    <a:pt x="29114" y="1155700"/>
                  </a:lnTo>
                  <a:lnTo>
                    <a:pt x="20828" y="1206500"/>
                  </a:lnTo>
                  <a:lnTo>
                    <a:pt x="14376" y="1257300"/>
                  </a:lnTo>
                  <a:lnTo>
                    <a:pt x="9762" y="1308100"/>
                  </a:lnTo>
                  <a:lnTo>
                    <a:pt x="6990" y="1371600"/>
                  </a:lnTo>
                  <a:lnTo>
                    <a:pt x="6065" y="1422400"/>
                  </a:lnTo>
                  <a:lnTo>
                    <a:pt x="6992" y="1473200"/>
                  </a:lnTo>
                  <a:lnTo>
                    <a:pt x="9768" y="1524000"/>
                  </a:lnTo>
                  <a:lnTo>
                    <a:pt x="14390" y="1574800"/>
                  </a:lnTo>
                  <a:lnTo>
                    <a:pt x="20853" y="1625600"/>
                  </a:lnTo>
                  <a:lnTo>
                    <a:pt x="29152" y="1676400"/>
                  </a:lnTo>
                  <a:lnTo>
                    <a:pt x="39283" y="1727200"/>
                  </a:lnTo>
                  <a:lnTo>
                    <a:pt x="51241" y="1778000"/>
                  </a:lnTo>
                  <a:lnTo>
                    <a:pt x="65022" y="1828800"/>
                  </a:lnTo>
                  <a:lnTo>
                    <a:pt x="80621" y="1866900"/>
                  </a:lnTo>
                  <a:lnTo>
                    <a:pt x="98034" y="1917700"/>
                  </a:lnTo>
                  <a:lnTo>
                    <a:pt x="117256" y="1968500"/>
                  </a:lnTo>
                  <a:lnTo>
                    <a:pt x="137459" y="2019300"/>
                  </a:lnTo>
                  <a:lnTo>
                    <a:pt x="159173" y="2057400"/>
                  </a:lnTo>
                  <a:lnTo>
                    <a:pt x="182386" y="2095500"/>
                  </a:lnTo>
                  <a:lnTo>
                    <a:pt x="207085" y="2146300"/>
                  </a:lnTo>
                  <a:lnTo>
                    <a:pt x="233257" y="2184400"/>
                  </a:lnTo>
                  <a:lnTo>
                    <a:pt x="260890" y="2222500"/>
                  </a:lnTo>
                  <a:lnTo>
                    <a:pt x="289971" y="2273300"/>
                  </a:lnTo>
                  <a:lnTo>
                    <a:pt x="320489" y="2311400"/>
                  </a:lnTo>
                  <a:lnTo>
                    <a:pt x="352430" y="2349500"/>
                  </a:lnTo>
                  <a:lnTo>
                    <a:pt x="385782" y="2387600"/>
                  </a:lnTo>
                  <a:lnTo>
                    <a:pt x="420532" y="2413000"/>
                  </a:lnTo>
                  <a:lnTo>
                    <a:pt x="457523" y="2451100"/>
                  </a:lnTo>
                  <a:lnTo>
                    <a:pt x="495570" y="2489200"/>
                  </a:lnTo>
                  <a:lnTo>
                    <a:pt x="534636" y="2514600"/>
                  </a:lnTo>
                  <a:lnTo>
                    <a:pt x="574683" y="2552700"/>
                  </a:lnTo>
                  <a:lnTo>
                    <a:pt x="615674" y="2578100"/>
                  </a:lnTo>
                  <a:lnTo>
                    <a:pt x="657574" y="2603500"/>
                  </a:lnTo>
                  <a:lnTo>
                    <a:pt x="690398" y="2628900"/>
                  </a:lnTo>
                  <a:close/>
                </a:path>
                <a:path w="2842895" h="2832100">
                  <a:moveTo>
                    <a:pt x="1678618" y="2819400"/>
                  </a:moveTo>
                  <a:lnTo>
                    <a:pt x="1626986" y="2819400"/>
                  </a:lnTo>
                  <a:lnTo>
                    <a:pt x="1923845" y="2743200"/>
                  </a:lnTo>
                  <a:lnTo>
                    <a:pt x="1971659" y="2717800"/>
                  </a:lnTo>
                  <a:lnTo>
                    <a:pt x="2017192" y="2705100"/>
                  </a:lnTo>
                  <a:lnTo>
                    <a:pt x="2061855" y="2679700"/>
                  </a:lnTo>
                  <a:lnTo>
                    <a:pt x="2105629" y="2654300"/>
                  </a:lnTo>
                  <a:lnTo>
                    <a:pt x="2148495" y="2628900"/>
                  </a:lnTo>
                  <a:lnTo>
                    <a:pt x="2190436" y="2603500"/>
                  </a:lnTo>
                  <a:lnTo>
                    <a:pt x="2231432" y="2578100"/>
                  </a:lnTo>
                  <a:lnTo>
                    <a:pt x="2271463" y="2552700"/>
                  </a:lnTo>
                  <a:lnTo>
                    <a:pt x="2310512" y="2514600"/>
                  </a:lnTo>
                  <a:lnTo>
                    <a:pt x="2348560" y="2489200"/>
                  </a:lnTo>
                  <a:lnTo>
                    <a:pt x="2385587" y="2451100"/>
                  </a:lnTo>
                  <a:lnTo>
                    <a:pt x="2457312" y="2374900"/>
                  </a:lnTo>
                  <a:lnTo>
                    <a:pt x="2491544" y="2336800"/>
                  </a:lnTo>
                  <a:lnTo>
                    <a:pt x="2524257" y="2298700"/>
                  </a:lnTo>
                  <a:lnTo>
                    <a:pt x="2555433" y="2260600"/>
                  </a:lnTo>
                  <a:lnTo>
                    <a:pt x="2585059" y="2222500"/>
                  </a:lnTo>
                  <a:lnTo>
                    <a:pt x="2613118" y="2184400"/>
                  </a:lnTo>
                  <a:lnTo>
                    <a:pt x="2639596" y="2133600"/>
                  </a:lnTo>
                  <a:lnTo>
                    <a:pt x="2664477" y="2095500"/>
                  </a:lnTo>
                  <a:lnTo>
                    <a:pt x="2687746" y="2044700"/>
                  </a:lnTo>
                  <a:lnTo>
                    <a:pt x="2709387" y="2006600"/>
                  </a:lnTo>
                  <a:lnTo>
                    <a:pt x="2729385" y="1955800"/>
                  </a:lnTo>
                  <a:lnTo>
                    <a:pt x="2747724" y="1917700"/>
                  </a:lnTo>
                  <a:lnTo>
                    <a:pt x="2764390" y="1866900"/>
                  </a:lnTo>
                  <a:lnTo>
                    <a:pt x="2779366" y="1816100"/>
                  </a:lnTo>
                  <a:lnTo>
                    <a:pt x="2792639" y="1765300"/>
                  </a:lnTo>
                  <a:lnTo>
                    <a:pt x="2804191" y="1714500"/>
                  </a:lnTo>
                  <a:lnTo>
                    <a:pt x="2814008" y="1676400"/>
                  </a:lnTo>
                  <a:lnTo>
                    <a:pt x="2822075" y="1625600"/>
                  </a:lnTo>
                  <a:lnTo>
                    <a:pt x="2828376" y="1574800"/>
                  </a:lnTo>
                  <a:lnTo>
                    <a:pt x="2832895" y="1524000"/>
                  </a:lnTo>
                  <a:lnTo>
                    <a:pt x="2835618" y="1473200"/>
                  </a:lnTo>
                  <a:lnTo>
                    <a:pt x="2836529" y="1422400"/>
                  </a:lnTo>
                  <a:lnTo>
                    <a:pt x="2835619" y="1371600"/>
                  </a:lnTo>
                  <a:lnTo>
                    <a:pt x="2832897" y="1320800"/>
                  </a:lnTo>
                  <a:lnTo>
                    <a:pt x="2828380" y="1270000"/>
                  </a:lnTo>
                  <a:lnTo>
                    <a:pt x="2822083" y="1219200"/>
                  </a:lnTo>
                  <a:lnTo>
                    <a:pt x="2814021" y="1168400"/>
                  </a:lnTo>
                  <a:lnTo>
                    <a:pt x="2804209" y="1117600"/>
                  </a:lnTo>
                  <a:lnTo>
                    <a:pt x="2792662" y="1066800"/>
                  </a:lnTo>
                  <a:lnTo>
                    <a:pt x="2779397" y="1016000"/>
                  </a:lnTo>
                  <a:lnTo>
                    <a:pt x="2764427" y="965200"/>
                  </a:lnTo>
                  <a:lnTo>
                    <a:pt x="2747769" y="927100"/>
                  </a:lnTo>
                  <a:lnTo>
                    <a:pt x="2729438" y="876300"/>
                  </a:lnTo>
                  <a:lnTo>
                    <a:pt x="2709449" y="825500"/>
                  </a:lnTo>
                  <a:lnTo>
                    <a:pt x="2687816" y="787400"/>
                  </a:lnTo>
                  <a:lnTo>
                    <a:pt x="2664557" y="736600"/>
                  </a:lnTo>
                  <a:lnTo>
                    <a:pt x="2639685" y="698500"/>
                  </a:lnTo>
                  <a:lnTo>
                    <a:pt x="2613217" y="647700"/>
                  </a:lnTo>
                  <a:lnTo>
                    <a:pt x="2585166" y="609600"/>
                  </a:lnTo>
                  <a:lnTo>
                    <a:pt x="2555550" y="571500"/>
                  </a:lnTo>
                  <a:lnTo>
                    <a:pt x="2524383" y="533400"/>
                  </a:lnTo>
                  <a:lnTo>
                    <a:pt x="2491679" y="495300"/>
                  </a:lnTo>
                  <a:lnTo>
                    <a:pt x="2457456" y="457200"/>
                  </a:lnTo>
                  <a:lnTo>
                    <a:pt x="2385754" y="381000"/>
                  </a:lnTo>
                  <a:lnTo>
                    <a:pt x="2348737" y="342900"/>
                  </a:lnTo>
                  <a:lnTo>
                    <a:pt x="2310697" y="317500"/>
                  </a:lnTo>
                  <a:lnTo>
                    <a:pt x="2271653" y="292100"/>
                  </a:lnTo>
                  <a:lnTo>
                    <a:pt x="2231625" y="254000"/>
                  </a:lnTo>
                  <a:lnTo>
                    <a:pt x="2190631" y="228600"/>
                  </a:lnTo>
                  <a:lnTo>
                    <a:pt x="2148692" y="203200"/>
                  </a:lnTo>
                  <a:lnTo>
                    <a:pt x="2105828" y="177800"/>
                  </a:lnTo>
                  <a:lnTo>
                    <a:pt x="2062056" y="152400"/>
                  </a:lnTo>
                  <a:lnTo>
                    <a:pt x="2017398" y="127000"/>
                  </a:lnTo>
                  <a:lnTo>
                    <a:pt x="1971873" y="114300"/>
                  </a:lnTo>
                  <a:lnTo>
                    <a:pt x="1924035" y="88900"/>
                  </a:lnTo>
                  <a:lnTo>
                    <a:pt x="1627068" y="12700"/>
                  </a:lnTo>
                  <a:lnTo>
                    <a:pt x="1678719" y="12700"/>
                  </a:lnTo>
                  <a:lnTo>
                    <a:pt x="1828578" y="50800"/>
                  </a:lnTo>
                  <a:lnTo>
                    <a:pt x="1877626" y="76200"/>
                  </a:lnTo>
                  <a:lnTo>
                    <a:pt x="1974220" y="101600"/>
                  </a:lnTo>
                  <a:lnTo>
                    <a:pt x="2019942" y="127000"/>
                  </a:lnTo>
                  <a:lnTo>
                    <a:pt x="2064793" y="152400"/>
                  </a:lnTo>
                  <a:lnTo>
                    <a:pt x="2108753" y="177800"/>
                  </a:lnTo>
                  <a:lnTo>
                    <a:pt x="2151803" y="203200"/>
                  </a:lnTo>
                  <a:lnTo>
                    <a:pt x="2193922" y="228600"/>
                  </a:lnTo>
                  <a:lnTo>
                    <a:pt x="2235092" y="254000"/>
                  </a:lnTo>
                  <a:lnTo>
                    <a:pt x="2275293" y="279400"/>
                  </a:lnTo>
                  <a:lnTo>
                    <a:pt x="2314507" y="317500"/>
                  </a:lnTo>
                  <a:lnTo>
                    <a:pt x="2352713" y="342900"/>
                  </a:lnTo>
                  <a:lnTo>
                    <a:pt x="2389892" y="381000"/>
                  </a:lnTo>
                  <a:lnTo>
                    <a:pt x="2426025" y="406400"/>
                  </a:lnTo>
                  <a:lnTo>
                    <a:pt x="2460376" y="444500"/>
                  </a:lnTo>
                  <a:lnTo>
                    <a:pt x="2493344" y="482600"/>
                  </a:lnTo>
                  <a:lnTo>
                    <a:pt x="2524917" y="520700"/>
                  </a:lnTo>
                  <a:lnTo>
                    <a:pt x="2555082" y="558800"/>
                  </a:lnTo>
                  <a:lnTo>
                    <a:pt x="2583823" y="596900"/>
                  </a:lnTo>
                  <a:lnTo>
                    <a:pt x="2611129" y="635000"/>
                  </a:lnTo>
                  <a:lnTo>
                    <a:pt x="2636985" y="685800"/>
                  </a:lnTo>
                  <a:lnTo>
                    <a:pt x="2661379" y="723900"/>
                  </a:lnTo>
                  <a:lnTo>
                    <a:pt x="2684296" y="762000"/>
                  </a:lnTo>
                  <a:lnTo>
                    <a:pt x="2705724" y="812800"/>
                  </a:lnTo>
                  <a:lnTo>
                    <a:pt x="2725648" y="850900"/>
                  </a:lnTo>
                  <a:lnTo>
                    <a:pt x="2744056" y="889000"/>
                  </a:lnTo>
                  <a:lnTo>
                    <a:pt x="2760933" y="939800"/>
                  </a:lnTo>
                  <a:lnTo>
                    <a:pt x="2776267" y="990600"/>
                  </a:lnTo>
                  <a:lnTo>
                    <a:pt x="2790045" y="1028700"/>
                  </a:lnTo>
                  <a:lnTo>
                    <a:pt x="2802251" y="1079500"/>
                  </a:lnTo>
                  <a:lnTo>
                    <a:pt x="2812874" y="1130300"/>
                  </a:lnTo>
                  <a:lnTo>
                    <a:pt x="2821899" y="1168400"/>
                  </a:lnTo>
                  <a:lnTo>
                    <a:pt x="2829314" y="1219200"/>
                  </a:lnTo>
                  <a:lnTo>
                    <a:pt x="2835104" y="1270000"/>
                  </a:lnTo>
                  <a:lnTo>
                    <a:pt x="2839257" y="1320800"/>
                  </a:lnTo>
                  <a:lnTo>
                    <a:pt x="2841758" y="1371600"/>
                  </a:lnTo>
                  <a:lnTo>
                    <a:pt x="2842595" y="1422400"/>
                  </a:lnTo>
                  <a:lnTo>
                    <a:pt x="2841758" y="1460500"/>
                  </a:lnTo>
                  <a:lnTo>
                    <a:pt x="2839256" y="1511300"/>
                  </a:lnTo>
                  <a:lnTo>
                    <a:pt x="2835102" y="1562100"/>
                  </a:lnTo>
                  <a:lnTo>
                    <a:pt x="2829311" y="1612900"/>
                  </a:lnTo>
                  <a:lnTo>
                    <a:pt x="2821894" y="1663700"/>
                  </a:lnTo>
                  <a:lnTo>
                    <a:pt x="2812867" y="1714500"/>
                  </a:lnTo>
                  <a:lnTo>
                    <a:pt x="2802241" y="1752600"/>
                  </a:lnTo>
                  <a:lnTo>
                    <a:pt x="2790031" y="1803400"/>
                  </a:lnTo>
                  <a:lnTo>
                    <a:pt x="2776250" y="1854200"/>
                  </a:lnTo>
                  <a:lnTo>
                    <a:pt x="2760911" y="1892300"/>
                  </a:lnTo>
                  <a:lnTo>
                    <a:pt x="2744028" y="1943100"/>
                  </a:lnTo>
                  <a:lnTo>
                    <a:pt x="2725615" y="1981200"/>
                  </a:lnTo>
                  <a:lnTo>
                    <a:pt x="2705684" y="2032000"/>
                  </a:lnTo>
                  <a:lnTo>
                    <a:pt x="2684249" y="2070100"/>
                  </a:lnTo>
                  <a:lnTo>
                    <a:pt x="2661323" y="2108200"/>
                  </a:lnTo>
                  <a:lnTo>
                    <a:pt x="2636921" y="2159000"/>
                  </a:lnTo>
                  <a:lnTo>
                    <a:pt x="2611054" y="2197100"/>
                  </a:lnTo>
                  <a:lnTo>
                    <a:pt x="2583738" y="2235200"/>
                  </a:lnTo>
                  <a:lnTo>
                    <a:pt x="2554985" y="2273300"/>
                  </a:lnTo>
                  <a:lnTo>
                    <a:pt x="2524808" y="2311400"/>
                  </a:lnTo>
                  <a:lnTo>
                    <a:pt x="2493222" y="2349500"/>
                  </a:lnTo>
                  <a:lnTo>
                    <a:pt x="2460239" y="2387600"/>
                  </a:lnTo>
                  <a:lnTo>
                    <a:pt x="2425872" y="2425700"/>
                  </a:lnTo>
                  <a:lnTo>
                    <a:pt x="2389732" y="2451100"/>
                  </a:lnTo>
                  <a:lnTo>
                    <a:pt x="2352547" y="2489200"/>
                  </a:lnTo>
                  <a:lnTo>
                    <a:pt x="2314336" y="2527300"/>
                  </a:lnTo>
                  <a:lnTo>
                    <a:pt x="2275120" y="2552700"/>
                  </a:lnTo>
                  <a:lnTo>
                    <a:pt x="2234917" y="2578100"/>
                  </a:lnTo>
                  <a:lnTo>
                    <a:pt x="2193747" y="2616200"/>
                  </a:lnTo>
                  <a:lnTo>
                    <a:pt x="2151629" y="2641600"/>
                  </a:lnTo>
                  <a:lnTo>
                    <a:pt x="2108583" y="2667000"/>
                  </a:lnTo>
                  <a:lnTo>
                    <a:pt x="2064627" y="2679700"/>
                  </a:lnTo>
                  <a:lnTo>
                    <a:pt x="2019783" y="2705100"/>
                  </a:lnTo>
                  <a:lnTo>
                    <a:pt x="1974067" y="2730500"/>
                  </a:lnTo>
                  <a:lnTo>
                    <a:pt x="1926023" y="2743200"/>
                  </a:lnTo>
                  <a:lnTo>
                    <a:pt x="1877470" y="2768600"/>
                  </a:lnTo>
                  <a:lnTo>
                    <a:pt x="1678618" y="2819400"/>
                  </a:lnTo>
                  <a:close/>
                </a:path>
                <a:path w="2842895" h="2832100">
                  <a:moveTo>
                    <a:pt x="1522667" y="88900"/>
                  </a:moveTo>
                  <a:lnTo>
                    <a:pt x="1319685" y="88900"/>
                  </a:lnTo>
                  <a:lnTo>
                    <a:pt x="1370302" y="76200"/>
                  </a:lnTo>
                  <a:lnTo>
                    <a:pt x="1472124" y="76200"/>
                  </a:lnTo>
                  <a:lnTo>
                    <a:pt x="1522667" y="88900"/>
                  </a:lnTo>
                  <a:close/>
                </a:path>
                <a:path w="2842895" h="2832100">
                  <a:moveTo>
                    <a:pt x="1171411" y="114300"/>
                  </a:moveTo>
                  <a:lnTo>
                    <a:pt x="1123582" y="114300"/>
                  </a:lnTo>
                  <a:lnTo>
                    <a:pt x="1219608" y="88900"/>
                  </a:lnTo>
                  <a:lnTo>
                    <a:pt x="1270178" y="88900"/>
                  </a:lnTo>
                  <a:lnTo>
                    <a:pt x="1171411" y="114300"/>
                  </a:lnTo>
                  <a:close/>
                </a:path>
                <a:path w="2842895" h="2832100">
                  <a:moveTo>
                    <a:pt x="1718520" y="114300"/>
                  </a:moveTo>
                  <a:lnTo>
                    <a:pt x="1670830" y="114300"/>
                  </a:lnTo>
                  <a:lnTo>
                    <a:pt x="1572205" y="88900"/>
                  </a:lnTo>
                  <a:lnTo>
                    <a:pt x="1622605" y="88900"/>
                  </a:lnTo>
                  <a:lnTo>
                    <a:pt x="1718520" y="114300"/>
                  </a:lnTo>
                  <a:close/>
                </a:path>
                <a:path w="2842895" h="2832100">
                  <a:moveTo>
                    <a:pt x="1026559" y="139963"/>
                  </a:moveTo>
                  <a:lnTo>
                    <a:pt x="1027047" y="139700"/>
                  </a:lnTo>
                  <a:lnTo>
                    <a:pt x="1122745" y="114300"/>
                  </a:lnTo>
                  <a:lnTo>
                    <a:pt x="1123582" y="114300"/>
                  </a:lnTo>
                  <a:lnTo>
                    <a:pt x="1026559" y="139963"/>
                  </a:lnTo>
                  <a:close/>
                </a:path>
                <a:path w="2842895" h="2832100">
                  <a:moveTo>
                    <a:pt x="1815572" y="140000"/>
                  </a:moveTo>
                  <a:lnTo>
                    <a:pt x="1718520" y="114300"/>
                  </a:lnTo>
                  <a:lnTo>
                    <a:pt x="1719432" y="114300"/>
                  </a:lnTo>
                  <a:lnTo>
                    <a:pt x="1815016" y="139700"/>
                  </a:lnTo>
                  <a:lnTo>
                    <a:pt x="1815572" y="140000"/>
                  </a:lnTo>
                  <a:close/>
                </a:path>
                <a:path w="2842895" h="2832100">
                  <a:moveTo>
                    <a:pt x="348349" y="609600"/>
                  </a:moveTo>
                  <a:lnTo>
                    <a:pt x="371306" y="584200"/>
                  </a:lnTo>
                  <a:lnTo>
                    <a:pt x="404112" y="546100"/>
                  </a:lnTo>
                  <a:lnTo>
                    <a:pt x="438530" y="508000"/>
                  </a:lnTo>
                  <a:lnTo>
                    <a:pt x="474543" y="469900"/>
                  </a:lnTo>
                  <a:lnTo>
                    <a:pt x="511210" y="431800"/>
                  </a:lnTo>
                  <a:lnTo>
                    <a:pt x="548973" y="406400"/>
                  </a:lnTo>
                  <a:lnTo>
                    <a:pt x="587792" y="368300"/>
                  </a:lnTo>
                  <a:lnTo>
                    <a:pt x="627627" y="342900"/>
                  </a:lnTo>
                  <a:lnTo>
                    <a:pt x="668437" y="304800"/>
                  </a:lnTo>
                  <a:lnTo>
                    <a:pt x="710182" y="279400"/>
                  </a:lnTo>
                  <a:lnTo>
                    <a:pt x="752823" y="254000"/>
                  </a:lnTo>
                  <a:lnTo>
                    <a:pt x="796318" y="228600"/>
                  </a:lnTo>
                  <a:lnTo>
                    <a:pt x="840628" y="215900"/>
                  </a:lnTo>
                  <a:lnTo>
                    <a:pt x="931531" y="165100"/>
                  </a:lnTo>
                  <a:lnTo>
                    <a:pt x="1026559" y="139963"/>
                  </a:lnTo>
                  <a:lnTo>
                    <a:pt x="980094" y="165100"/>
                  </a:lnTo>
                  <a:lnTo>
                    <a:pt x="888182" y="190500"/>
                  </a:lnTo>
                  <a:lnTo>
                    <a:pt x="799193" y="241300"/>
                  </a:lnTo>
                  <a:lnTo>
                    <a:pt x="755896" y="266700"/>
                  </a:lnTo>
                  <a:lnTo>
                    <a:pt x="713449" y="292100"/>
                  </a:lnTo>
                  <a:lnTo>
                    <a:pt x="671892" y="317500"/>
                  </a:lnTo>
                  <a:lnTo>
                    <a:pt x="631267" y="342900"/>
                  </a:lnTo>
                  <a:lnTo>
                    <a:pt x="591612" y="381000"/>
                  </a:lnTo>
                  <a:lnTo>
                    <a:pt x="552968" y="406400"/>
                  </a:lnTo>
                  <a:lnTo>
                    <a:pt x="515374" y="444500"/>
                  </a:lnTo>
                  <a:lnTo>
                    <a:pt x="478871" y="469900"/>
                  </a:lnTo>
                  <a:lnTo>
                    <a:pt x="443757" y="508000"/>
                  </a:lnTo>
                  <a:lnTo>
                    <a:pt x="410196" y="546100"/>
                  </a:lnTo>
                  <a:lnTo>
                    <a:pt x="378203" y="584200"/>
                  </a:lnTo>
                  <a:lnTo>
                    <a:pt x="348349" y="609600"/>
                  </a:lnTo>
                  <a:close/>
                </a:path>
                <a:path w="2842895" h="2832100">
                  <a:moveTo>
                    <a:pt x="1622592" y="2743200"/>
                  </a:moveTo>
                  <a:lnTo>
                    <a:pt x="1572156" y="2743200"/>
                  </a:lnTo>
                  <a:lnTo>
                    <a:pt x="1621678" y="2730500"/>
                  </a:lnTo>
                  <a:lnTo>
                    <a:pt x="1670754" y="2730500"/>
                  </a:lnTo>
                  <a:lnTo>
                    <a:pt x="1861799" y="2679700"/>
                  </a:lnTo>
                  <a:lnTo>
                    <a:pt x="1908046" y="2654300"/>
                  </a:lnTo>
                  <a:lnTo>
                    <a:pt x="1953608" y="2641600"/>
                  </a:lnTo>
                  <a:lnTo>
                    <a:pt x="2042515" y="2590800"/>
                  </a:lnTo>
                  <a:lnTo>
                    <a:pt x="2085781" y="2578100"/>
                  </a:lnTo>
                  <a:lnTo>
                    <a:pt x="2128202" y="2552700"/>
                  </a:lnTo>
                  <a:lnTo>
                    <a:pt x="2169738" y="2514600"/>
                  </a:lnTo>
                  <a:lnTo>
                    <a:pt x="2210349" y="2489200"/>
                  </a:lnTo>
                  <a:lnTo>
                    <a:pt x="2249996" y="2463800"/>
                  </a:lnTo>
                  <a:lnTo>
                    <a:pt x="2288638" y="2425700"/>
                  </a:lnTo>
                  <a:lnTo>
                    <a:pt x="2326235" y="2400300"/>
                  </a:lnTo>
                  <a:lnTo>
                    <a:pt x="2362748" y="2362200"/>
                  </a:lnTo>
                  <a:lnTo>
                    <a:pt x="2397951" y="2324100"/>
                  </a:lnTo>
                  <a:lnTo>
                    <a:pt x="2431598" y="2286000"/>
                  </a:lnTo>
                  <a:lnTo>
                    <a:pt x="2463672" y="2247900"/>
                  </a:lnTo>
                  <a:lnTo>
                    <a:pt x="2494157" y="2209800"/>
                  </a:lnTo>
                  <a:lnTo>
                    <a:pt x="2523037" y="2171700"/>
                  </a:lnTo>
                  <a:lnTo>
                    <a:pt x="2550295" y="2120900"/>
                  </a:lnTo>
                  <a:lnTo>
                    <a:pt x="2575914" y="2082800"/>
                  </a:lnTo>
                  <a:lnTo>
                    <a:pt x="2599878" y="2044700"/>
                  </a:lnTo>
                  <a:lnTo>
                    <a:pt x="2622170" y="1993900"/>
                  </a:lnTo>
                  <a:lnTo>
                    <a:pt x="2642774" y="1955800"/>
                  </a:lnTo>
                  <a:lnTo>
                    <a:pt x="2661673" y="1905000"/>
                  </a:lnTo>
                  <a:lnTo>
                    <a:pt x="2678851" y="1854200"/>
                  </a:lnTo>
                  <a:lnTo>
                    <a:pt x="2694291" y="1816100"/>
                  </a:lnTo>
                  <a:lnTo>
                    <a:pt x="2707976" y="1765300"/>
                  </a:lnTo>
                  <a:lnTo>
                    <a:pt x="2719890" y="1714500"/>
                  </a:lnTo>
                  <a:lnTo>
                    <a:pt x="2730017" y="1663700"/>
                  </a:lnTo>
                  <a:lnTo>
                    <a:pt x="2738340" y="1612900"/>
                  </a:lnTo>
                  <a:lnTo>
                    <a:pt x="2744842" y="1562100"/>
                  </a:lnTo>
                  <a:lnTo>
                    <a:pt x="2749506" y="1524000"/>
                  </a:lnTo>
                  <a:lnTo>
                    <a:pt x="2752317" y="1473200"/>
                  </a:lnTo>
                  <a:lnTo>
                    <a:pt x="2753258" y="1422400"/>
                  </a:lnTo>
                  <a:lnTo>
                    <a:pt x="2752318" y="1371600"/>
                  </a:lnTo>
                  <a:lnTo>
                    <a:pt x="2749508" y="1320800"/>
                  </a:lnTo>
                  <a:lnTo>
                    <a:pt x="2744845" y="1270000"/>
                  </a:lnTo>
                  <a:lnTo>
                    <a:pt x="2738346" y="1219200"/>
                  </a:lnTo>
                  <a:lnTo>
                    <a:pt x="2730027" y="1168400"/>
                  </a:lnTo>
                  <a:lnTo>
                    <a:pt x="2719904" y="1117600"/>
                  </a:lnTo>
                  <a:lnTo>
                    <a:pt x="2707994" y="1066800"/>
                  </a:lnTo>
                  <a:lnTo>
                    <a:pt x="2694314" y="1028700"/>
                  </a:lnTo>
                  <a:lnTo>
                    <a:pt x="2678880" y="977900"/>
                  </a:lnTo>
                  <a:lnTo>
                    <a:pt x="2661708" y="927100"/>
                  </a:lnTo>
                  <a:lnTo>
                    <a:pt x="2642816" y="889000"/>
                  </a:lnTo>
                  <a:lnTo>
                    <a:pt x="2622219" y="838200"/>
                  </a:lnTo>
                  <a:lnTo>
                    <a:pt x="2599934" y="800100"/>
                  </a:lnTo>
                  <a:lnTo>
                    <a:pt x="2575977" y="749300"/>
                  </a:lnTo>
                  <a:lnTo>
                    <a:pt x="2550366" y="711200"/>
                  </a:lnTo>
                  <a:lnTo>
                    <a:pt x="2523116" y="673100"/>
                  </a:lnTo>
                  <a:lnTo>
                    <a:pt x="2494245" y="622300"/>
                  </a:lnTo>
                  <a:lnTo>
                    <a:pt x="2463768" y="584200"/>
                  </a:lnTo>
                  <a:lnTo>
                    <a:pt x="2431702" y="546100"/>
                  </a:lnTo>
                  <a:lnTo>
                    <a:pt x="2398064" y="508000"/>
                  </a:lnTo>
                  <a:lnTo>
                    <a:pt x="2362870" y="469900"/>
                  </a:lnTo>
                  <a:lnTo>
                    <a:pt x="2326365" y="444500"/>
                  </a:lnTo>
                  <a:lnTo>
                    <a:pt x="2288774" y="406400"/>
                  </a:lnTo>
                  <a:lnTo>
                    <a:pt x="2250136" y="368300"/>
                  </a:lnTo>
                  <a:lnTo>
                    <a:pt x="2210493" y="342900"/>
                  </a:lnTo>
                  <a:lnTo>
                    <a:pt x="2169883" y="317500"/>
                  </a:lnTo>
                  <a:lnTo>
                    <a:pt x="2128348" y="292100"/>
                  </a:lnTo>
                  <a:lnTo>
                    <a:pt x="2085925" y="266700"/>
                  </a:lnTo>
                  <a:lnTo>
                    <a:pt x="2042657" y="241300"/>
                  </a:lnTo>
                  <a:lnTo>
                    <a:pt x="1953740" y="190500"/>
                  </a:lnTo>
                  <a:lnTo>
                    <a:pt x="1861918" y="165100"/>
                  </a:lnTo>
                  <a:lnTo>
                    <a:pt x="1815572" y="140000"/>
                  </a:lnTo>
                  <a:lnTo>
                    <a:pt x="1910350" y="165100"/>
                  </a:lnTo>
                  <a:lnTo>
                    <a:pt x="2001172" y="215900"/>
                  </a:lnTo>
                  <a:lnTo>
                    <a:pt x="2045447" y="228600"/>
                  </a:lnTo>
                  <a:lnTo>
                    <a:pt x="2088913" y="254000"/>
                  </a:lnTo>
                  <a:lnTo>
                    <a:pt x="2131527" y="279400"/>
                  </a:lnTo>
                  <a:lnTo>
                    <a:pt x="2173251" y="304800"/>
                  </a:lnTo>
                  <a:lnTo>
                    <a:pt x="2214044" y="342900"/>
                  </a:lnTo>
                  <a:lnTo>
                    <a:pt x="2253866" y="368300"/>
                  </a:lnTo>
                  <a:lnTo>
                    <a:pt x="2292678" y="406400"/>
                  </a:lnTo>
                  <a:lnTo>
                    <a:pt x="2330438" y="431800"/>
                  </a:lnTo>
                  <a:lnTo>
                    <a:pt x="2367107" y="469900"/>
                  </a:lnTo>
                  <a:lnTo>
                    <a:pt x="2402459" y="508000"/>
                  </a:lnTo>
                  <a:lnTo>
                    <a:pt x="2436249" y="546100"/>
                  </a:lnTo>
                  <a:lnTo>
                    <a:pt x="2468459" y="584200"/>
                  </a:lnTo>
                  <a:lnTo>
                    <a:pt x="2499075" y="622300"/>
                  </a:lnTo>
                  <a:lnTo>
                    <a:pt x="2528078" y="660400"/>
                  </a:lnTo>
                  <a:lnTo>
                    <a:pt x="2555452" y="711200"/>
                  </a:lnTo>
                  <a:lnTo>
                    <a:pt x="2581181" y="749300"/>
                  </a:lnTo>
                  <a:lnTo>
                    <a:pt x="2605248" y="787400"/>
                  </a:lnTo>
                  <a:lnTo>
                    <a:pt x="2627636" y="838200"/>
                  </a:lnTo>
                  <a:lnTo>
                    <a:pt x="2648329" y="876300"/>
                  </a:lnTo>
                  <a:lnTo>
                    <a:pt x="2667310" y="927100"/>
                  </a:lnTo>
                  <a:lnTo>
                    <a:pt x="2684562" y="977900"/>
                  </a:lnTo>
                  <a:lnTo>
                    <a:pt x="2700069" y="1016000"/>
                  </a:lnTo>
                  <a:lnTo>
                    <a:pt x="2713813" y="1066800"/>
                  </a:lnTo>
                  <a:lnTo>
                    <a:pt x="2725780" y="1117600"/>
                  </a:lnTo>
                  <a:lnTo>
                    <a:pt x="2735950" y="1168400"/>
                  </a:lnTo>
                  <a:lnTo>
                    <a:pt x="2744309" y="1219200"/>
                  </a:lnTo>
                  <a:lnTo>
                    <a:pt x="2750840" y="1270000"/>
                  </a:lnTo>
                  <a:lnTo>
                    <a:pt x="2755525" y="1320800"/>
                  </a:lnTo>
                  <a:lnTo>
                    <a:pt x="2758348" y="1371600"/>
                  </a:lnTo>
                  <a:lnTo>
                    <a:pt x="2759293" y="1422400"/>
                  </a:lnTo>
                  <a:lnTo>
                    <a:pt x="2758348" y="1473200"/>
                  </a:lnTo>
                  <a:lnTo>
                    <a:pt x="2755524" y="1524000"/>
                  </a:lnTo>
                  <a:lnTo>
                    <a:pt x="2750838" y="1574800"/>
                  </a:lnTo>
                  <a:lnTo>
                    <a:pt x="2744306" y="1612900"/>
                  </a:lnTo>
                  <a:lnTo>
                    <a:pt x="2735945" y="1663700"/>
                  </a:lnTo>
                  <a:lnTo>
                    <a:pt x="2725771" y="1714500"/>
                  </a:lnTo>
                  <a:lnTo>
                    <a:pt x="2713802" y="1765300"/>
                  </a:lnTo>
                  <a:lnTo>
                    <a:pt x="2700054" y="1816100"/>
                  </a:lnTo>
                  <a:lnTo>
                    <a:pt x="2684543" y="1854200"/>
                  </a:lnTo>
                  <a:lnTo>
                    <a:pt x="2667286" y="1905000"/>
                  </a:lnTo>
                  <a:lnTo>
                    <a:pt x="2648300" y="1955800"/>
                  </a:lnTo>
                  <a:lnTo>
                    <a:pt x="2627601" y="1993900"/>
                  </a:lnTo>
                  <a:lnTo>
                    <a:pt x="2605206" y="2044700"/>
                  </a:lnTo>
                  <a:lnTo>
                    <a:pt x="2581132" y="2082800"/>
                  </a:lnTo>
                  <a:lnTo>
                    <a:pt x="2555395" y="2133600"/>
                  </a:lnTo>
                  <a:lnTo>
                    <a:pt x="2528011" y="2171700"/>
                  </a:lnTo>
                  <a:lnTo>
                    <a:pt x="2498999" y="2209800"/>
                  </a:lnTo>
                  <a:lnTo>
                    <a:pt x="2468373" y="2247900"/>
                  </a:lnTo>
                  <a:lnTo>
                    <a:pt x="2436151" y="2286000"/>
                  </a:lnTo>
                  <a:lnTo>
                    <a:pt x="2402350" y="2324100"/>
                  </a:lnTo>
                  <a:lnTo>
                    <a:pt x="2366985" y="2362200"/>
                  </a:lnTo>
                  <a:lnTo>
                    <a:pt x="2330316" y="2400300"/>
                  </a:lnTo>
                  <a:lnTo>
                    <a:pt x="2292557" y="2438400"/>
                  </a:lnTo>
                  <a:lnTo>
                    <a:pt x="2253746" y="2463800"/>
                  </a:lnTo>
                  <a:lnTo>
                    <a:pt x="2213926" y="2489200"/>
                  </a:lnTo>
                  <a:lnTo>
                    <a:pt x="2173135" y="2527300"/>
                  </a:lnTo>
                  <a:lnTo>
                    <a:pt x="2131415" y="2552700"/>
                  </a:lnTo>
                  <a:lnTo>
                    <a:pt x="2088804" y="2578100"/>
                  </a:lnTo>
                  <a:lnTo>
                    <a:pt x="2045344" y="2603500"/>
                  </a:lnTo>
                  <a:lnTo>
                    <a:pt x="2001074" y="2628900"/>
                  </a:lnTo>
                  <a:lnTo>
                    <a:pt x="1956035" y="2641600"/>
                  </a:lnTo>
                  <a:lnTo>
                    <a:pt x="1910266" y="2667000"/>
                  </a:lnTo>
                  <a:lnTo>
                    <a:pt x="1863809" y="2679700"/>
                  </a:lnTo>
                  <a:lnTo>
                    <a:pt x="1622592" y="2743200"/>
                  </a:lnTo>
                  <a:close/>
                </a:path>
                <a:path w="2842895" h="2832100">
                  <a:moveTo>
                    <a:pt x="347794" y="622300"/>
                  </a:moveTo>
                  <a:lnTo>
                    <a:pt x="346235" y="622300"/>
                  </a:lnTo>
                  <a:lnTo>
                    <a:pt x="348349" y="609600"/>
                  </a:lnTo>
                  <a:lnTo>
                    <a:pt x="347794" y="622300"/>
                  </a:lnTo>
                  <a:close/>
                </a:path>
                <a:path w="2842895" h="2832100">
                  <a:moveTo>
                    <a:pt x="337839" y="637952"/>
                  </a:moveTo>
                  <a:lnTo>
                    <a:pt x="346235" y="622300"/>
                  </a:lnTo>
                  <a:lnTo>
                    <a:pt x="340128" y="635000"/>
                  </a:lnTo>
                  <a:lnTo>
                    <a:pt x="337839" y="637952"/>
                  </a:lnTo>
                  <a:close/>
                </a:path>
                <a:path w="2842895" h="2832100">
                  <a:moveTo>
                    <a:pt x="1270312" y="2743200"/>
                  </a:moveTo>
                  <a:lnTo>
                    <a:pt x="1219835" y="2743200"/>
                  </a:lnTo>
                  <a:lnTo>
                    <a:pt x="978446" y="2679700"/>
                  </a:lnTo>
                  <a:lnTo>
                    <a:pt x="931963" y="2667000"/>
                  </a:lnTo>
                  <a:lnTo>
                    <a:pt x="886171" y="2641600"/>
                  </a:lnTo>
                  <a:lnTo>
                    <a:pt x="841112" y="2628900"/>
                  </a:lnTo>
                  <a:lnTo>
                    <a:pt x="796824" y="2603500"/>
                  </a:lnTo>
                  <a:lnTo>
                    <a:pt x="753349" y="2578100"/>
                  </a:lnTo>
                  <a:lnTo>
                    <a:pt x="710725" y="2552700"/>
                  </a:lnTo>
                  <a:lnTo>
                    <a:pt x="668994" y="2527300"/>
                  </a:lnTo>
                  <a:lnTo>
                    <a:pt x="628195" y="2489200"/>
                  </a:lnTo>
                  <a:lnTo>
                    <a:pt x="588368" y="2463800"/>
                  </a:lnTo>
                  <a:lnTo>
                    <a:pt x="549554" y="2438400"/>
                  </a:lnTo>
                  <a:lnTo>
                    <a:pt x="511791" y="2400300"/>
                  </a:lnTo>
                  <a:lnTo>
                    <a:pt x="475122" y="2362200"/>
                  </a:lnTo>
                  <a:lnTo>
                    <a:pt x="439796" y="2324100"/>
                  </a:lnTo>
                  <a:lnTo>
                    <a:pt x="406031" y="2286000"/>
                  </a:lnTo>
                  <a:lnTo>
                    <a:pt x="373845" y="2247900"/>
                  </a:lnTo>
                  <a:lnTo>
                    <a:pt x="343254" y="2209800"/>
                  </a:lnTo>
                  <a:lnTo>
                    <a:pt x="314274" y="2171700"/>
                  </a:lnTo>
                  <a:lnTo>
                    <a:pt x="286923" y="2133600"/>
                  </a:lnTo>
                  <a:lnTo>
                    <a:pt x="261215" y="2082800"/>
                  </a:lnTo>
                  <a:lnTo>
                    <a:pt x="237169" y="2044700"/>
                  </a:lnTo>
                  <a:lnTo>
                    <a:pt x="214801" y="1993900"/>
                  </a:lnTo>
                  <a:lnTo>
                    <a:pt x="194127" y="1955800"/>
                  </a:lnTo>
                  <a:lnTo>
                    <a:pt x="175163" y="1905000"/>
                  </a:lnTo>
                  <a:lnTo>
                    <a:pt x="157927" y="1854200"/>
                  </a:lnTo>
                  <a:lnTo>
                    <a:pt x="142436" y="1816100"/>
                  </a:lnTo>
                  <a:lnTo>
                    <a:pt x="128704" y="1765300"/>
                  </a:lnTo>
                  <a:lnTo>
                    <a:pt x="116750" y="1714500"/>
                  </a:lnTo>
                  <a:lnTo>
                    <a:pt x="106589" y="1663700"/>
                  </a:lnTo>
                  <a:lnTo>
                    <a:pt x="98239" y="1612900"/>
                  </a:lnTo>
                  <a:lnTo>
                    <a:pt x="91715" y="1574800"/>
                  </a:lnTo>
                  <a:lnTo>
                    <a:pt x="87035" y="1524000"/>
                  </a:lnTo>
                  <a:lnTo>
                    <a:pt x="84215" y="1473200"/>
                  </a:lnTo>
                  <a:lnTo>
                    <a:pt x="83271" y="1422400"/>
                  </a:lnTo>
                  <a:lnTo>
                    <a:pt x="84145" y="1371600"/>
                  </a:lnTo>
                  <a:lnTo>
                    <a:pt x="86765" y="1320800"/>
                  </a:lnTo>
                  <a:lnTo>
                    <a:pt x="91127" y="1270000"/>
                  </a:lnTo>
                  <a:lnTo>
                    <a:pt x="97226" y="1219200"/>
                  </a:lnTo>
                  <a:lnTo>
                    <a:pt x="105057" y="1181100"/>
                  </a:lnTo>
                  <a:lnTo>
                    <a:pt x="114616" y="1130300"/>
                  </a:lnTo>
                  <a:lnTo>
                    <a:pt x="125900" y="1079500"/>
                  </a:lnTo>
                  <a:lnTo>
                    <a:pt x="138902" y="1028700"/>
                  </a:lnTo>
                  <a:lnTo>
                    <a:pt x="153620" y="990600"/>
                  </a:lnTo>
                  <a:lnTo>
                    <a:pt x="170048" y="939800"/>
                  </a:lnTo>
                  <a:lnTo>
                    <a:pt x="188183" y="901700"/>
                  </a:lnTo>
                  <a:lnTo>
                    <a:pt x="209243" y="850900"/>
                  </a:lnTo>
                  <a:lnTo>
                    <a:pt x="232030" y="800100"/>
                  </a:lnTo>
                  <a:lnTo>
                    <a:pt x="256529" y="762000"/>
                  </a:lnTo>
                  <a:lnTo>
                    <a:pt x="282723" y="711200"/>
                  </a:lnTo>
                  <a:lnTo>
                    <a:pt x="310595" y="673100"/>
                  </a:lnTo>
                  <a:lnTo>
                    <a:pt x="337839" y="637952"/>
                  </a:lnTo>
                  <a:lnTo>
                    <a:pt x="318987" y="673100"/>
                  </a:lnTo>
                  <a:lnTo>
                    <a:pt x="291797" y="711200"/>
                  </a:lnTo>
                  <a:lnTo>
                    <a:pt x="266242" y="749300"/>
                  </a:lnTo>
                  <a:lnTo>
                    <a:pt x="242338" y="800100"/>
                  </a:lnTo>
                  <a:lnTo>
                    <a:pt x="220101" y="838200"/>
                  </a:lnTo>
                  <a:lnTo>
                    <a:pt x="199549" y="889000"/>
                  </a:lnTo>
                  <a:lnTo>
                    <a:pt x="180696" y="927100"/>
                  </a:lnTo>
                  <a:lnTo>
                    <a:pt x="163561" y="977900"/>
                  </a:lnTo>
                  <a:lnTo>
                    <a:pt x="148159" y="1028700"/>
                  </a:lnTo>
                  <a:lnTo>
                    <a:pt x="134508" y="1066800"/>
                  </a:lnTo>
                  <a:lnTo>
                    <a:pt x="122623" y="1117600"/>
                  </a:lnTo>
                  <a:lnTo>
                    <a:pt x="112521" y="1168400"/>
                  </a:lnTo>
                  <a:lnTo>
                    <a:pt x="104218" y="1219200"/>
                  </a:lnTo>
                  <a:lnTo>
                    <a:pt x="97732" y="1270000"/>
                  </a:lnTo>
                  <a:lnTo>
                    <a:pt x="93079" y="1320800"/>
                  </a:lnTo>
                  <a:lnTo>
                    <a:pt x="90275" y="1371600"/>
                  </a:lnTo>
                  <a:lnTo>
                    <a:pt x="89336" y="1422400"/>
                  </a:lnTo>
                  <a:lnTo>
                    <a:pt x="90276" y="1473200"/>
                  </a:lnTo>
                  <a:lnTo>
                    <a:pt x="93085" y="1524000"/>
                  </a:lnTo>
                  <a:lnTo>
                    <a:pt x="97745" y="1562100"/>
                  </a:lnTo>
                  <a:lnTo>
                    <a:pt x="104241" y="1612900"/>
                  </a:lnTo>
                  <a:lnTo>
                    <a:pt x="112556" y="1663700"/>
                  </a:lnTo>
                  <a:lnTo>
                    <a:pt x="122673" y="1714500"/>
                  </a:lnTo>
                  <a:lnTo>
                    <a:pt x="134575" y="1765300"/>
                  </a:lnTo>
                  <a:lnTo>
                    <a:pt x="148247" y="1816100"/>
                  </a:lnTo>
                  <a:lnTo>
                    <a:pt x="163672" y="1854200"/>
                  </a:lnTo>
                  <a:lnTo>
                    <a:pt x="180832" y="1905000"/>
                  </a:lnTo>
                  <a:lnTo>
                    <a:pt x="199711" y="1955800"/>
                  </a:lnTo>
                  <a:lnTo>
                    <a:pt x="220293" y="1993900"/>
                  </a:lnTo>
                  <a:lnTo>
                    <a:pt x="242562" y="2044700"/>
                  </a:lnTo>
                  <a:lnTo>
                    <a:pt x="266500" y="2082800"/>
                  </a:lnTo>
                  <a:lnTo>
                    <a:pt x="292091" y="2120900"/>
                  </a:lnTo>
                  <a:lnTo>
                    <a:pt x="319318" y="2171700"/>
                  </a:lnTo>
                  <a:lnTo>
                    <a:pt x="348165" y="2209800"/>
                  </a:lnTo>
                  <a:lnTo>
                    <a:pt x="378615" y="2247900"/>
                  </a:lnTo>
                  <a:lnTo>
                    <a:pt x="410652" y="2286000"/>
                  </a:lnTo>
                  <a:lnTo>
                    <a:pt x="444259" y="2324100"/>
                  </a:lnTo>
                  <a:lnTo>
                    <a:pt x="479419" y="2362200"/>
                  </a:lnTo>
                  <a:lnTo>
                    <a:pt x="515917" y="2400300"/>
                  </a:lnTo>
                  <a:lnTo>
                    <a:pt x="553503" y="2425700"/>
                  </a:lnTo>
                  <a:lnTo>
                    <a:pt x="592138" y="2463800"/>
                  </a:lnTo>
                  <a:lnTo>
                    <a:pt x="631781" y="2489200"/>
                  </a:lnTo>
                  <a:lnTo>
                    <a:pt x="672393" y="2514600"/>
                  </a:lnTo>
                  <a:lnTo>
                    <a:pt x="713934" y="2540000"/>
                  </a:lnTo>
                  <a:lnTo>
                    <a:pt x="756363" y="2578100"/>
                  </a:lnTo>
                  <a:lnTo>
                    <a:pt x="799641" y="2590800"/>
                  </a:lnTo>
                  <a:lnTo>
                    <a:pt x="888583" y="2641600"/>
                  </a:lnTo>
                  <a:lnTo>
                    <a:pt x="934168" y="2654300"/>
                  </a:lnTo>
                  <a:lnTo>
                    <a:pt x="980441" y="2679700"/>
                  </a:lnTo>
                  <a:lnTo>
                    <a:pt x="1171625" y="2730500"/>
                  </a:lnTo>
                  <a:lnTo>
                    <a:pt x="1220744" y="2730500"/>
                  </a:lnTo>
                  <a:lnTo>
                    <a:pt x="1270312" y="2743200"/>
                  </a:lnTo>
                  <a:close/>
                </a:path>
                <a:path w="2842895" h="2832100">
                  <a:moveTo>
                    <a:pt x="709099" y="2641600"/>
                  </a:moveTo>
                  <a:lnTo>
                    <a:pt x="700344" y="2641600"/>
                  </a:lnTo>
                  <a:lnTo>
                    <a:pt x="690398" y="2628900"/>
                  </a:lnTo>
                  <a:lnTo>
                    <a:pt x="709099" y="2641600"/>
                  </a:lnTo>
                  <a:close/>
                </a:path>
                <a:path w="2842895" h="2832100">
                  <a:moveTo>
                    <a:pt x="1004741" y="2768600"/>
                  </a:moveTo>
                  <a:lnTo>
                    <a:pt x="899373" y="2743200"/>
                  </a:lnTo>
                  <a:lnTo>
                    <a:pt x="854961" y="2717800"/>
                  </a:lnTo>
                  <a:lnTo>
                    <a:pt x="811196" y="2705100"/>
                  </a:lnTo>
                  <a:lnTo>
                    <a:pt x="725735" y="2654300"/>
                  </a:lnTo>
                  <a:lnTo>
                    <a:pt x="709099" y="2641600"/>
                  </a:lnTo>
                  <a:lnTo>
                    <a:pt x="743949" y="2654300"/>
                  </a:lnTo>
                  <a:lnTo>
                    <a:pt x="788350" y="2679700"/>
                  </a:lnTo>
                  <a:lnTo>
                    <a:pt x="879397" y="2730500"/>
                  </a:lnTo>
                  <a:lnTo>
                    <a:pt x="973189" y="2755900"/>
                  </a:lnTo>
                  <a:lnTo>
                    <a:pt x="1004741" y="2768600"/>
                  </a:lnTo>
                  <a:close/>
                </a:path>
                <a:path w="2842895" h="2832100">
                  <a:moveTo>
                    <a:pt x="1522688" y="2755900"/>
                  </a:moveTo>
                  <a:lnTo>
                    <a:pt x="1319831" y="2755900"/>
                  </a:lnTo>
                  <a:lnTo>
                    <a:pt x="1269628" y="2743200"/>
                  </a:lnTo>
                  <a:lnTo>
                    <a:pt x="1572844" y="2743200"/>
                  </a:lnTo>
                  <a:lnTo>
                    <a:pt x="1522688" y="2755900"/>
                  </a:lnTo>
                  <a:close/>
                </a:path>
                <a:path w="2842895" h="2832100">
                  <a:moveTo>
                    <a:pt x="1082838" y="2794000"/>
                  </a:moveTo>
                  <a:lnTo>
                    <a:pt x="1069432" y="2794000"/>
                  </a:lnTo>
                  <a:lnTo>
                    <a:pt x="1021023" y="2781300"/>
                  </a:lnTo>
                  <a:lnTo>
                    <a:pt x="1004741" y="2768600"/>
                  </a:lnTo>
                  <a:lnTo>
                    <a:pt x="1082838" y="2794000"/>
                  </a:lnTo>
                  <a:close/>
                </a:path>
                <a:path w="2842895" h="2832100">
                  <a:moveTo>
                    <a:pt x="1217744" y="2819400"/>
                  </a:moveTo>
                  <a:lnTo>
                    <a:pt x="1177607" y="2819400"/>
                  </a:lnTo>
                  <a:lnTo>
                    <a:pt x="1082838" y="2794000"/>
                  </a:lnTo>
                  <a:lnTo>
                    <a:pt x="1118379" y="2794000"/>
                  </a:lnTo>
                  <a:lnTo>
                    <a:pt x="1217744" y="2819400"/>
                  </a:lnTo>
                  <a:close/>
                </a:path>
                <a:path w="2842895" h="2832100">
                  <a:moveTo>
                    <a:pt x="1576725" y="2832100"/>
                  </a:moveTo>
                  <a:lnTo>
                    <a:pt x="1524800" y="2832100"/>
                  </a:lnTo>
                  <a:lnTo>
                    <a:pt x="1576068" y="2819400"/>
                  </a:lnTo>
                  <a:lnTo>
                    <a:pt x="1627858" y="2819400"/>
                  </a:lnTo>
                  <a:lnTo>
                    <a:pt x="1576725" y="2832100"/>
                  </a:lnTo>
                  <a:close/>
                </a:path>
              </a:pathLst>
            </a:custGeom>
            <a:solidFill>
              <a:srgbClr val="784B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8050965" y="3791224"/>
            <a:ext cx="2140835" cy="4114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04522" y="4670614"/>
            <a:ext cx="2600325" cy="3171825"/>
          </a:xfrm>
          <a:custGeom>
            <a:avLst/>
            <a:gdLst/>
            <a:ahLst/>
            <a:cxnLst/>
            <a:rect l="l" t="t" r="r" b="b"/>
            <a:pathLst>
              <a:path w="2600325" h="3171825">
                <a:moveTo>
                  <a:pt x="2022449" y="1369644"/>
                </a:moveTo>
                <a:lnTo>
                  <a:pt x="2015083" y="1324076"/>
                </a:lnTo>
                <a:lnTo>
                  <a:pt x="1994585" y="1284503"/>
                </a:lnTo>
                <a:lnTo>
                  <a:pt x="1963305" y="1253286"/>
                </a:lnTo>
                <a:lnTo>
                  <a:pt x="1923656" y="1232827"/>
                </a:lnTo>
                <a:lnTo>
                  <a:pt x="1877987" y="1225473"/>
                </a:lnTo>
                <a:lnTo>
                  <a:pt x="722299" y="1225473"/>
                </a:lnTo>
                <a:lnTo>
                  <a:pt x="676643" y="1232827"/>
                </a:lnTo>
                <a:lnTo>
                  <a:pt x="636993" y="1253286"/>
                </a:lnTo>
                <a:lnTo>
                  <a:pt x="605713" y="1284503"/>
                </a:lnTo>
                <a:lnTo>
                  <a:pt x="585216" y="1324076"/>
                </a:lnTo>
                <a:lnTo>
                  <a:pt x="577850" y="1369644"/>
                </a:lnTo>
                <a:lnTo>
                  <a:pt x="577850" y="1657997"/>
                </a:lnTo>
                <a:lnTo>
                  <a:pt x="866762" y="1657997"/>
                </a:lnTo>
                <a:lnTo>
                  <a:pt x="866762" y="1513827"/>
                </a:lnTo>
                <a:lnTo>
                  <a:pt x="1155687" y="1513827"/>
                </a:lnTo>
                <a:lnTo>
                  <a:pt x="1155687" y="2450947"/>
                </a:lnTo>
                <a:lnTo>
                  <a:pt x="1011224" y="2450947"/>
                </a:lnTo>
                <a:lnTo>
                  <a:pt x="1011224" y="2739301"/>
                </a:lnTo>
                <a:lnTo>
                  <a:pt x="1589074" y="2739301"/>
                </a:lnTo>
                <a:lnTo>
                  <a:pt x="1589074" y="2450947"/>
                </a:lnTo>
                <a:lnTo>
                  <a:pt x="1444612" y="2450947"/>
                </a:lnTo>
                <a:lnTo>
                  <a:pt x="1444612" y="1513827"/>
                </a:lnTo>
                <a:lnTo>
                  <a:pt x="1733537" y="1513827"/>
                </a:lnTo>
                <a:lnTo>
                  <a:pt x="1733537" y="1657997"/>
                </a:lnTo>
                <a:lnTo>
                  <a:pt x="2022449" y="1657997"/>
                </a:lnTo>
                <a:lnTo>
                  <a:pt x="2022449" y="1369644"/>
                </a:lnTo>
                <a:close/>
              </a:path>
              <a:path w="2600325" h="3171825">
                <a:moveTo>
                  <a:pt x="2600299" y="1141831"/>
                </a:moveTo>
                <a:lnTo>
                  <a:pt x="2597734" y="1094841"/>
                </a:lnTo>
                <a:lnTo>
                  <a:pt x="2590152" y="1048816"/>
                </a:lnTo>
                <a:lnTo>
                  <a:pt x="2577744" y="1004112"/>
                </a:lnTo>
                <a:lnTo>
                  <a:pt x="2560650" y="961097"/>
                </a:lnTo>
                <a:lnTo>
                  <a:pt x="2539060" y="920165"/>
                </a:lnTo>
                <a:lnTo>
                  <a:pt x="2513126" y="881659"/>
                </a:lnTo>
                <a:lnTo>
                  <a:pt x="2483040" y="845959"/>
                </a:lnTo>
                <a:lnTo>
                  <a:pt x="2448953" y="813435"/>
                </a:lnTo>
                <a:lnTo>
                  <a:pt x="2311374" y="695756"/>
                </a:lnTo>
                <a:lnTo>
                  <a:pt x="2311374" y="1153388"/>
                </a:lnTo>
                <a:lnTo>
                  <a:pt x="2311374" y="2739301"/>
                </a:lnTo>
                <a:lnTo>
                  <a:pt x="2304008" y="2784868"/>
                </a:lnTo>
                <a:lnTo>
                  <a:pt x="2283498" y="2824442"/>
                </a:lnTo>
                <a:lnTo>
                  <a:pt x="2252230" y="2855658"/>
                </a:lnTo>
                <a:lnTo>
                  <a:pt x="2212581" y="2876118"/>
                </a:lnTo>
                <a:lnTo>
                  <a:pt x="2166912" y="2883471"/>
                </a:lnTo>
                <a:lnTo>
                  <a:pt x="433387" y="2883471"/>
                </a:lnTo>
                <a:lnTo>
                  <a:pt x="387718" y="2876118"/>
                </a:lnTo>
                <a:lnTo>
                  <a:pt x="348068" y="2855658"/>
                </a:lnTo>
                <a:lnTo>
                  <a:pt x="316801" y="2824442"/>
                </a:lnTo>
                <a:lnTo>
                  <a:pt x="296291" y="2784868"/>
                </a:lnTo>
                <a:lnTo>
                  <a:pt x="288925" y="2739301"/>
                </a:lnTo>
                <a:lnTo>
                  <a:pt x="288925" y="432523"/>
                </a:lnTo>
                <a:lnTo>
                  <a:pt x="296291" y="386943"/>
                </a:lnTo>
                <a:lnTo>
                  <a:pt x="316801" y="347370"/>
                </a:lnTo>
                <a:lnTo>
                  <a:pt x="348068" y="316166"/>
                </a:lnTo>
                <a:lnTo>
                  <a:pt x="387718" y="295694"/>
                </a:lnTo>
                <a:lnTo>
                  <a:pt x="433387" y="288340"/>
                </a:lnTo>
                <a:lnTo>
                  <a:pt x="1300149" y="288340"/>
                </a:lnTo>
                <a:lnTo>
                  <a:pt x="1300149" y="720864"/>
                </a:lnTo>
                <a:lnTo>
                  <a:pt x="1302689" y="767994"/>
                </a:lnTo>
                <a:lnTo>
                  <a:pt x="1310144" y="813650"/>
                </a:lnTo>
                <a:lnTo>
                  <a:pt x="1322247" y="857580"/>
                </a:lnTo>
                <a:lnTo>
                  <a:pt x="1338719" y="899502"/>
                </a:lnTo>
                <a:lnTo>
                  <a:pt x="1359319" y="939165"/>
                </a:lnTo>
                <a:lnTo>
                  <a:pt x="1383766" y="976312"/>
                </a:lnTo>
                <a:lnTo>
                  <a:pt x="1411795" y="1010653"/>
                </a:lnTo>
                <a:lnTo>
                  <a:pt x="1443164" y="1041958"/>
                </a:lnTo>
                <a:lnTo>
                  <a:pt x="1477581" y="1069936"/>
                </a:lnTo>
                <a:lnTo>
                  <a:pt x="1514792" y="1094333"/>
                </a:lnTo>
                <a:lnTo>
                  <a:pt x="1554530" y="1114894"/>
                </a:lnTo>
                <a:lnTo>
                  <a:pt x="1596542" y="1131341"/>
                </a:lnTo>
                <a:lnTo>
                  <a:pt x="1640560" y="1143406"/>
                </a:lnTo>
                <a:lnTo>
                  <a:pt x="1686306" y="1150848"/>
                </a:lnTo>
                <a:lnTo>
                  <a:pt x="1733537" y="1153388"/>
                </a:lnTo>
                <a:lnTo>
                  <a:pt x="2311374" y="1153388"/>
                </a:lnTo>
                <a:lnTo>
                  <a:pt x="2311374" y="695756"/>
                </a:lnTo>
                <a:lnTo>
                  <a:pt x="2065312" y="485254"/>
                </a:lnTo>
                <a:lnTo>
                  <a:pt x="2065312" y="865035"/>
                </a:lnTo>
                <a:lnTo>
                  <a:pt x="1733537" y="865035"/>
                </a:lnTo>
                <a:lnTo>
                  <a:pt x="1687868" y="857694"/>
                </a:lnTo>
                <a:lnTo>
                  <a:pt x="1648218" y="837222"/>
                </a:lnTo>
                <a:lnTo>
                  <a:pt x="1616938" y="806018"/>
                </a:lnTo>
                <a:lnTo>
                  <a:pt x="1596440" y="766432"/>
                </a:lnTo>
                <a:lnTo>
                  <a:pt x="1589074" y="720864"/>
                </a:lnTo>
                <a:lnTo>
                  <a:pt x="1589074" y="457644"/>
                </a:lnTo>
                <a:lnTo>
                  <a:pt x="2065312" y="865035"/>
                </a:lnTo>
                <a:lnTo>
                  <a:pt x="2065312" y="485254"/>
                </a:lnTo>
                <a:lnTo>
                  <a:pt x="1835124" y="288340"/>
                </a:lnTo>
                <a:lnTo>
                  <a:pt x="1619770" y="104127"/>
                </a:lnTo>
                <a:lnTo>
                  <a:pt x="1578787" y="73075"/>
                </a:lnTo>
                <a:lnTo>
                  <a:pt x="1534731" y="47269"/>
                </a:lnTo>
                <a:lnTo>
                  <a:pt x="1488097" y="26860"/>
                </a:lnTo>
                <a:lnTo>
                  <a:pt x="1439379" y="12065"/>
                </a:lnTo>
                <a:lnTo>
                  <a:pt x="1389100" y="3048"/>
                </a:lnTo>
                <a:lnTo>
                  <a:pt x="1337741" y="0"/>
                </a:lnTo>
                <a:lnTo>
                  <a:pt x="433387" y="0"/>
                </a:lnTo>
                <a:lnTo>
                  <a:pt x="386156" y="2540"/>
                </a:lnTo>
                <a:lnTo>
                  <a:pt x="340410" y="9969"/>
                </a:lnTo>
                <a:lnTo>
                  <a:pt x="296405" y="22047"/>
                </a:lnTo>
                <a:lnTo>
                  <a:pt x="254393" y="38493"/>
                </a:lnTo>
                <a:lnTo>
                  <a:pt x="214642" y="59055"/>
                </a:lnTo>
                <a:lnTo>
                  <a:pt x="177431" y="83451"/>
                </a:lnTo>
                <a:lnTo>
                  <a:pt x="143014" y="111429"/>
                </a:lnTo>
                <a:lnTo>
                  <a:pt x="111658" y="142722"/>
                </a:lnTo>
                <a:lnTo>
                  <a:pt x="83616" y="177076"/>
                </a:lnTo>
                <a:lnTo>
                  <a:pt x="59169" y="214210"/>
                </a:lnTo>
                <a:lnTo>
                  <a:pt x="38569" y="253885"/>
                </a:lnTo>
                <a:lnTo>
                  <a:pt x="22098" y="295808"/>
                </a:lnTo>
                <a:lnTo>
                  <a:pt x="9994" y="339737"/>
                </a:lnTo>
                <a:lnTo>
                  <a:pt x="2540" y="385394"/>
                </a:lnTo>
                <a:lnTo>
                  <a:pt x="0" y="432523"/>
                </a:lnTo>
                <a:lnTo>
                  <a:pt x="0" y="2739301"/>
                </a:lnTo>
                <a:lnTo>
                  <a:pt x="2540" y="2786430"/>
                </a:lnTo>
                <a:lnTo>
                  <a:pt x="9994" y="2832087"/>
                </a:lnTo>
                <a:lnTo>
                  <a:pt x="22098" y="2876016"/>
                </a:lnTo>
                <a:lnTo>
                  <a:pt x="38569" y="2917939"/>
                </a:lnTo>
                <a:lnTo>
                  <a:pt x="59169" y="2957601"/>
                </a:lnTo>
                <a:lnTo>
                  <a:pt x="83616" y="2994749"/>
                </a:lnTo>
                <a:lnTo>
                  <a:pt x="111658" y="3029089"/>
                </a:lnTo>
                <a:lnTo>
                  <a:pt x="143014" y="3060395"/>
                </a:lnTo>
                <a:lnTo>
                  <a:pt x="177431" y="3088373"/>
                </a:lnTo>
                <a:lnTo>
                  <a:pt x="214642" y="3112770"/>
                </a:lnTo>
                <a:lnTo>
                  <a:pt x="254393" y="3133318"/>
                </a:lnTo>
                <a:lnTo>
                  <a:pt x="296405" y="3149765"/>
                </a:lnTo>
                <a:lnTo>
                  <a:pt x="340410" y="3161842"/>
                </a:lnTo>
                <a:lnTo>
                  <a:pt x="386156" y="3169285"/>
                </a:lnTo>
                <a:lnTo>
                  <a:pt x="433387" y="3171825"/>
                </a:lnTo>
                <a:lnTo>
                  <a:pt x="2166912" y="3171825"/>
                </a:lnTo>
                <a:lnTo>
                  <a:pt x="2214143" y="3169285"/>
                </a:lnTo>
                <a:lnTo>
                  <a:pt x="2259888" y="3161842"/>
                </a:lnTo>
                <a:lnTo>
                  <a:pt x="2303894" y="3149765"/>
                </a:lnTo>
                <a:lnTo>
                  <a:pt x="2345906" y="3133318"/>
                </a:lnTo>
                <a:lnTo>
                  <a:pt x="2385657" y="3112770"/>
                </a:lnTo>
                <a:lnTo>
                  <a:pt x="2422868" y="3088373"/>
                </a:lnTo>
                <a:lnTo>
                  <a:pt x="2457285" y="3060395"/>
                </a:lnTo>
                <a:lnTo>
                  <a:pt x="2488641" y="3029089"/>
                </a:lnTo>
                <a:lnTo>
                  <a:pt x="2516682" y="2994749"/>
                </a:lnTo>
                <a:lnTo>
                  <a:pt x="2541130" y="2957601"/>
                </a:lnTo>
                <a:lnTo>
                  <a:pt x="2561729" y="2917939"/>
                </a:lnTo>
                <a:lnTo>
                  <a:pt x="2575268" y="2883471"/>
                </a:lnTo>
                <a:lnTo>
                  <a:pt x="2578163" y="2876118"/>
                </a:lnTo>
                <a:lnTo>
                  <a:pt x="2590304" y="2832087"/>
                </a:lnTo>
                <a:lnTo>
                  <a:pt x="2597759" y="2786430"/>
                </a:lnTo>
                <a:lnTo>
                  <a:pt x="2600299" y="2739301"/>
                </a:lnTo>
                <a:lnTo>
                  <a:pt x="2600299" y="1141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665345" marR="5080" indent="-4653280">
              <a:lnSpc>
                <a:spcPct val="116599"/>
              </a:lnSpc>
              <a:spcBef>
                <a:spcPts val="90"/>
              </a:spcBef>
            </a:pPr>
            <a:r>
              <a:rPr dirty="0" spc="940"/>
              <a:t>Tools </a:t>
            </a:r>
            <a:r>
              <a:rPr dirty="0" spc="930"/>
              <a:t>and</a:t>
            </a:r>
            <a:r>
              <a:rPr dirty="0" spc="-940"/>
              <a:t> </a:t>
            </a:r>
            <a:r>
              <a:rPr dirty="0" spc="1180"/>
              <a:t>technology  </a:t>
            </a:r>
            <a:r>
              <a:rPr dirty="0" spc="735"/>
              <a:t>used: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86804" y="7751600"/>
            <a:ext cx="1713864" cy="1673860"/>
          </a:xfrm>
          <a:prstGeom prst="rect">
            <a:avLst/>
          </a:prstGeom>
        </p:spPr>
        <p:txBody>
          <a:bodyPr wrap="square" lIns="0" tIns="3771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70"/>
              </a:spcBef>
            </a:pPr>
            <a:r>
              <a:rPr dirty="0" sz="4200" spc="220" b="1">
                <a:solidFill>
                  <a:srgbClr val="FFFFFF"/>
                </a:solidFill>
                <a:latin typeface="Arial"/>
                <a:cs typeface="Arial"/>
              </a:rPr>
              <a:t>IDE</a:t>
            </a:r>
            <a:endParaRPr sz="4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700" spc="1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1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7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9559" y="7751600"/>
            <a:ext cx="2828925" cy="1673860"/>
          </a:xfrm>
          <a:prstGeom prst="rect">
            <a:avLst/>
          </a:prstGeom>
        </p:spPr>
        <p:txBody>
          <a:bodyPr wrap="square" lIns="0" tIns="3771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70"/>
              </a:spcBef>
            </a:pPr>
            <a:r>
              <a:rPr dirty="0" sz="4200" spc="-3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200" spc="25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200" spc="33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200" spc="37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4200" spc="3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200" spc="25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200" spc="37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4200" spc="3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200">
              <a:latin typeface="Arial"/>
              <a:cs typeface="Arial"/>
            </a:endParaRPr>
          </a:p>
          <a:p>
            <a:pPr algn="ctr" marR="64769">
              <a:lnSpc>
                <a:spcPct val="100000"/>
              </a:lnSpc>
              <a:spcBef>
                <a:spcPts val="1825"/>
              </a:spcBef>
            </a:pP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0913" y="7751600"/>
            <a:ext cx="2677795" cy="1673860"/>
          </a:xfrm>
          <a:prstGeom prst="rect">
            <a:avLst/>
          </a:prstGeom>
        </p:spPr>
        <p:txBody>
          <a:bodyPr wrap="square" lIns="0" tIns="3771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70"/>
              </a:spcBef>
            </a:pPr>
            <a:r>
              <a:rPr dirty="0" sz="4200" spc="43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200" spc="25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200" spc="4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200" spc="25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200" spc="33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4200" spc="254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200" spc="-11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200" spc="3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27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178" y="2655021"/>
            <a:ext cx="6000749" cy="5429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78341" y="2655017"/>
            <a:ext cx="6762749" cy="5429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0712" y="241473"/>
            <a:ext cx="6910705" cy="11880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600" spc="250" b="1">
                <a:latin typeface="Verdana"/>
                <a:cs typeface="Verdana"/>
              </a:rPr>
              <a:t>O</a:t>
            </a:r>
            <a:r>
              <a:rPr dirty="0" sz="7600" spc="-1410" b="1">
                <a:latin typeface="Verdana"/>
                <a:cs typeface="Verdana"/>
              </a:rPr>
              <a:t> </a:t>
            </a:r>
            <a:r>
              <a:rPr dirty="0" sz="7600" spc="540" b="1">
                <a:latin typeface="Verdana"/>
                <a:cs typeface="Verdana"/>
              </a:rPr>
              <a:t>U</a:t>
            </a:r>
            <a:r>
              <a:rPr dirty="0" sz="7600" spc="-1410" b="1">
                <a:latin typeface="Verdana"/>
                <a:cs typeface="Verdana"/>
              </a:rPr>
              <a:t> </a:t>
            </a:r>
            <a:r>
              <a:rPr dirty="0" sz="7600" spc="1530" b="1">
                <a:latin typeface="Verdana"/>
                <a:cs typeface="Verdana"/>
              </a:rPr>
              <a:t>T</a:t>
            </a:r>
            <a:r>
              <a:rPr dirty="0" sz="7600" spc="-1410" b="1">
                <a:latin typeface="Verdana"/>
                <a:cs typeface="Verdana"/>
              </a:rPr>
              <a:t> </a:t>
            </a:r>
            <a:r>
              <a:rPr dirty="0" sz="7600" spc="1140" b="1">
                <a:latin typeface="Verdana"/>
                <a:cs typeface="Verdana"/>
              </a:rPr>
              <a:t>P</a:t>
            </a:r>
            <a:r>
              <a:rPr dirty="0" sz="7600" spc="-1410" b="1">
                <a:latin typeface="Verdana"/>
                <a:cs typeface="Verdana"/>
              </a:rPr>
              <a:t> </a:t>
            </a:r>
            <a:r>
              <a:rPr dirty="0" sz="7600" spc="540" b="1">
                <a:latin typeface="Verdana"/>
                <a:cs typeface="Verdana"/>
              </a:rPr>
              <a:t>U</a:t>
            </a:r>
            <a:r>
              <a:rPr dirty="0" sz="7600" spc="-1410" b="1">
                <a:latin typeface="Verdana"/>
                <a:cs typeface="Verdana"/>
              </a:rPr>
              <a:t> </a:t>
            </a:r>
            <a:r>
              <a:rPr dirty="0" sz="7600" spc="1530" b="1">
                <a:latin typeface="Verdana"/>
                <a:cs typeface="Verdana"/>
              </a:rPr>
              <a:t>T</a:t>
            </a:r>
            <a:r>
              <a:rPr dirty="0" sz="7600" spc="-1410" b="1">
                <a:latin typeface="Verdana"/>
                <a:cs typeface="Verdana"/>
              </a:rPr>
              <a:t> </a:t>
            </a:r>
            <a:r>
              <a:rPr dirty="0" sz="7600" spc="1310" b="1">
                <a:latin typeface="Verdana"/>
                <a:cs typeface="Verdana"/>
              </a:rPr>
              <a:t>S</a:t>
            </a:r>
            <a:endParaRPr sz="7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53744" y="3902018"/>
            <a:ext cx="4764755" cy="2486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2748793" y="240951"/>
            <a:ext cx="1419225" cy="1362075"/>
            <a:chOff x="12748793" y="240951"/>
            <a:chExt cx="1419225" cy="1362075"/>
          </a:xfrm>
        </p:grpSpPr>
        <p:sp>
          <p:nvSpPr>
            <p:cNvPr id="7" name="object 7"/>
            <p:cNvSpPr/>
            <p:nvPr/>
          </p:nvSpPr>
          <p:spPr>
            <a:xfrm>
              <a:off x="12748794" y="240956"/>
              <a:ext cx="1419225" cy="1362075"/>
            </a:xfrm>
            <a:custGeom>
              <a:avLst/>
              <a:gdLst/>
              <a:ahLst/>
              <a:cxnLst/>
              <a:rect l="l" t="t" r="r" b="b"/>
              <a:pathLst>
                <a:path w="1419225" h="1362075">
                  <a:moveTo>
                    <a:pt x="146773" y="97282"/>
                  </a:moveTo>
                  <a:lnTo>
                    <a:pt x="97840" y="97282"/>
                  </a:lnTo>
                  <a:lnTo>
                    <a:pt x="97840" y="145935"/>
                  </a:lnTo>
                  <a:lnTo>
                    <a:pt x="146773" y="145935"/>
                  </a:lnTo>
                  <a:lnTo>
                    <a:pt x="146773" y="97282"/>
                  </a:lnTo>
                  <a:close/>
                </a:path>
                <a:path w="1419225" h="1362075">
                  <a:moveTo>
                    <a:pt x="171246" y="802640"/>
                  </a:moveTo>
                  <a:lnTo>
                    <a:pt x="122313" y="802640"/>
                  </a:lnTo>
                  <a:lnTo>
                    <a:pt x="122313" y="851293"/>
                  </a:lnTo>
                  <a:lnTo>
                    <a:pt x="171246" y="851293"/>
                  </a:lnTo>
                  <a:lnTo>
                    <a:pt x="171246" y="802640"/>
                  </a:lnTo>
                  <a:close/>
                </a:path>
                <a:path w="1419225" h="1362075">
                  <a:moveTo>
                    <a:pt x="171246" y="705358"/>
                  </a:moveTo>
                  <a:lnTo>
                    <a:pt x="122313" y="705358"/>
                  </a:lnTo>
                  <a:lnTo>
                    <a:pt x="122313" y="753999"/>
                  </a:lnTo>
                  <a:lnTo>
                    <a:pt x="171246" y="753999"/>
                  </a:lnTo>
                  <a:lnTo>
                    <a:pt x="171246" y="705358"/>
                  </a:lnTo>
                  <a:close/>
                </a:path>
                <a:path w="1419225" h="1362075">
                  <a:moveTo>
                    <a:pt x="171246" y="608063"/>
                  </a:moveTo>
                  <a:lnTo>
                    <a:pt x="122313" y="608063"/>
                  </a:lnTo>
                  <a:lnTo>
                    <a:pt x="122313" y="656704"/>
                  </a:lnTo>
                  <a:lnTo>
                    <a:pt x="171246" y="656704"/>
                  </a:lnTo>
                  <a:lnTo>
                    <a:pt x="171246" y="608063"/>
                  </a:lnTo>
                  <a:close/>
                </a:path>
                <a:path w="1419225" h="1362075">
                  <a:moveTo>
                    <a:pt x="171246" y="510768"/>
                  </a:moveTo>
                  <a:lnTo>
                    <a:pt x="122313" y="510768"/>
                  </a:lnTo>
                  <a:lnTo>
                    <a:pt x="122313" y="559422"/>
                  </a:lnTo>
                  <a:lnTo>
                    <a:pt x="171246" y="559422"/>
                  </a:lnTo>
                  <a:lnTo>
                    <a:pt x="171246" y="510768"/>
                  </a:lnTo>
                  <a:close/>
                </a:path>
                <a:path w="1419225" h="1362075">
                  <a:moveTo>
                    <a:pt x="244640" y="97282"/>
                  </a:moveTo>
                  <a:lnTo>
                    <a:pt x="195707" y="97282"/>
                  </a:lnTo>
                  <a:lnTo>
                    <a:pt x="195707" y="145935"/>
                  </a:lnTo>
                  <a:lnTo>
                    <a:pt x="244640" y="145935"/>
                  </a:lnTo>
                  <a:lnTo>
                    <a:pt x="244640" y="97282"/>
                  </a:lnTo>
                  <a:close/>
                </a:path>
                <a:path w="1419225" h="1362075">
                  <a:moveTo>
                    <a:pt x="342506" y="97282"/>
                  </a:moveTo>
                  <a:lnTo>
                    <a:pt x="293573" y="97282"/>
                  </a:lnTo>
                  <a:lnTo>
                    <a:pt x="293573" y="145935"/>
                  </a:lnTo>
                  <a:lnTo>
                    <a:pt x="342506" y="145935"/>
                  </a:lnTo>
                  <a:lnTo>
                    <a:pt x="342506" y="97282"/>
                  </a:lnTo>
                  <a:close/>
                </a:path>
                <a:path w="1419225" h="1362075">
                  <a:moveTo>
                    <a:pt x="587159" y="510768"/>
                  </a:moveTo>
                  <a:lnTo>
                    <a:pt x="220179" y="510768"/>
                  </a:lnTo>
                  <a:lnTo>
                    <a:pt x="220179" y="559422"/>
                  </a:lnTo>
                  <a:lnTo>
                    <a:pt x="587159" y="559422"/>
                  </a:lnTo>
                  <a:lnTo>
                    <a:pt x="587159" y="510768"/>
                  </a:lnTo>
                  <a:close/>
                </a:path>
                <a:path w="1419225" h="1362075">
                  <a:moveTo>
                    <a:pt x="685025" y="705358"/>
                  </a:moveTo>
                  <a:lnTo>
                    <a:pt x="220179" y="705358"/>
                  </a:lnTo>
                  <a:lnTo>
                    <a:pt x="220179" y="753999"/>
                  </a:lnTo>
                  <a:lnTo>
                    <a:pt x="685025" y="753999"/>
                  </a:lnTo>
                  <a:lnTo>
                    <a:pt x="685025" y="705358"/>
                  </a:lnTo>
                  <a:close/>
                </a:path>
                <a:path w="1419225" h="1362075">
                  <a:moveTo>
                    <a:pt x="733958" y="1021549"/>
                  </a:moveTo>
                  <a:lnTo>
                    <a:pt x="685025" y="1021549"/>
                  </a:lnTo>
                  <a:lnTo>
                    <a:pt x="685025" y="1070190"/>
                  </a:lnTo>
                  <a:lnTo>
                    <a:pt x="733958" y="1070190"/>
                  </a:lnTo>
                  <a:lnTo>
                    <a:pt x="733958" y="1021549"/>
                  </a:lnTo>
                  <a:close/>
                </a:path>
                <a:path w="1419225" h="1362075">
                  <a:moveTo>
                    <a:pt x="856284" y="608063"/>
                  </a:moveTo>
                  <a:lnTo>
                    <a:pt x="220179" y="608063"/>
                  </a:lnTo>
                  <a:lnTo>
                    <a:pt x="220179" y="656704"/>
                  </a:lnTo>
                  <a:lnTo>
                    <a:pt x="856284" y="656704"/>
                  </a:lnTo>
                  <a:lnTo>
                    <a:pt x="856284" y="608063"/>
                  </a:lnTo>
                  <a:close/>
                </a:path>
                <a:path w="1419225" h="1362075">
                  <a:moveTo>
                    <a:pt x="929690" y="802640"/>
                  </a:moveTo>
                  <a:lnTo>
                    <a:pt x="220179" y="802640"/>
                  </a:lnTo>
                  <a:lnTo>
                    <a:pt x="220179" y="851293"/>
                  </a:lnTo>
                  <a:lnTo>
                    <a:pt x="929690" y="851293"/>
                  </a:lnTo>
                  <a:lnTo>
                    <a:pt x="929690" y="802640"/>
                  </a:lnTo>
                  <a:close/>
                </a:path>
                <a:path w="1419225" h="1362075">
                  <a:moveTo>
                    <a:pt x="1418996" y="90830"/>
                  </a:moveTo>
                  <a:lnTo>
                    <a:pt x="1406093" y="48641"/>
                  </a:lnTo>
                  <a:lnTo>
                    <a:pt x="1398905" y="37947"/>
                  </a:lnTo>
                  <a:lnTo>
                    <a:pt x="1370152" y="12877"/>
                  </a:lnTo>
                  <a:lnTo>
                    <a:pt x="1370076" y="194576"/>
                  </a:lnTo>
                  <a:lnTo>
                    <a:pt x="1370076" y="243217"/>
                  </a:lnTo>
                  <a:lnTo>
                    <a:pt x="1370076" y="924255"/>
                  </a:lnTo>
                  <a:lnTo>
                    <a:pt x="1370076" y="972908"/>
                  </a:lnTo>
                  <a:lnTo>
                    <a:pt x="1370063" y="1076642"/>
                  </a:lnTo>
                  <a:lnTo>
                    <a:pt x="1345844" y="1112647"/>
                  </a:lnTo>
                  <a:lnTo>
                    <a:pt x="1321549" y="1118844"/>
                  </a:lnTo>
                  <a:lnTo>
                    <a:pt x="1321142" y="1118844"/>
                  </a:lnTo>
                  <a:lnTo>
                    <a:pt x="853960" y="1118844"/>
                  </a:lnTo>
                  <a:lnTo>
                    <a:pt x="853960" y="1313421"/>
                  </a:lnTo>
                  <a:lnTo>
                    <a:pt x="565023" y="1313421"/>
                  </a:lnTo>
                  <a:lnTo>
                    <a:pt x="578370" y="1167485"/>
                  </a:lnTo>
                  <a:lnTo>
                    <a:pt x="840613" y="1167485"/>
                  </a:lnTo>
                  <a:lnTo>
                    <a:pt x="853960" y="1313421"/>
                  </a:lnTo>
                  <a:lnTo>
                    <a:pt x="853960" y="1118844"/>
                  </a:lnTo>
                  <a:lnTo>
                    <a:pt x="91363" y="1118831"/>
                  </a:lnTo>
                  <a:lnTo>
                    <a:pt x="55143" y="1094752"/>
                  </a:lnTo>
                  <a:lnTo>
                    <a:pt x="48907" y="972908"/>
                  </a:lnTo>
                  <a:lnTo>
                    <a:pt x="1370076" y="972908"/>
                  </a:lnTo>
                  <a:lnTo>
                    <a:pt x="1370076" y="924255"/>
                  </a:lnTo>
                  <a:lnTo>
                    <a:pt x="48907" y="924255"/>
                  </a:lnTo>
                  <a:lnTo>
                    <a:pt x="48907" y="243217"/>
                  </a:lnTo>
                  <a:lnTo>
                    <a:pt x="1370076" y="243217"/>
                  </a:lnTo>
                  <a:lnTo>
                    <a:pt x="1370076" y="194576"/>
                  </a:lnTo>
                  <a:lnTo>
                    <a:pt x="48907" y="194576"/>
                  </a:lnTo>
                  <a:lnTo>
                    <a:pt x="48920" y="90830"/>
                  </a:lnTo>
                  <a:lnTo>
                    <a:pt x="73139" y="54825"/>
                  </a:lnTo>
                  <a:lnTo>
                    <a:pt x="91363" y="48641"/>
                  </a:lnTo>
                  <a:lnTo>
                    <a:pt x="97840" y="48641"/>
                  </a:lnTo>
                  <a:lnTo>
                    <a:pt x="1327632" y="48641"/>
                  </a:lnTo>
                  <a:lnTo>
                    <a:pt x="1363840" y="72720"/>
                  </a:lnTo>
                  <a:lnTo>
                    <a:pt x="1370076" y="194576"/>
                  </a:lnTo>
                  <a:lnTo>
                    <a:pt x="1370076" y="12839"/>
                  </a:lnTo>
                  <a:lnTo>
                    <a:pt x="1333931" y="635"/>
                  </a:lnTo>
                  <a:lnTo>
                    <a:pt x="1327569" y="0"/>
                  </a:lnTo>
                  <a:lnTo>
                    <a:pt x="91414" y="0"/>
                  </a:lnTo>
                  <a:lnTo>
                    <a:pt x="54483" y="9880"/>
                  </a:lnTo>
                  <a:lnTo>
                    <a:pt x="24130" y="33032"/>
                  </a:lnTo>
                  <a:lnTo>
                    <a:pt x="3136" y="72047"/>
                  </a:lnTo>
                  <a:lnTo>
                    <a:pt x="0" y="90830"/>
                  </a:lnTo>
                  <a:lnTo>
                    <a:pt x="0" y="1076642"/>
                  </a:lnTo>
                  <a:lnTo>
                    <a:pt x="12890" y="1118831"/>
                  </a:lnTo>
                  <a:lnTo>
                    <a:pt x="38163" y="1147508"/>
                  </a:lnTo>
                  <a:lnTo>
                    <a:pt x="72466" y="1164348"/>
                  </a:lnTo>
                  <a:lnTo>
                    <a:pt x="91414" y="1167485"/>
                  </a:lnTo>
                  <a:lnTo>
                    <a:pt x="529234" y="1167485"/>
                  </a:lnTo>
                  <a:lnTo>
                    <a:pt x="515886" y="1313421"/>
                  </a:lnTo>
                  <a:lnTo>
                    <a:pt x="440372" y="1313421"/>
                  </a:lnTo>
                  <a:lnTo>
                    <a:pt x="440372" y="1362075"/>
                  </a:lnTo>
                  <a:lnTo>
                    <a:pt x="978611" y="1362075"/>
                  </a:lnTo>
                  <a:lnTo>
                    <a:pt x="978611" y="1313421"/>
                  </a:lnTo>
                  <a:lnTo>
                    <a:pt x="903097" y="1313421"/>
                  </a:lnTo>
                  <a:lnTo>
                    <a:pt x="889749" y="1167485"/>
                  </a:lnTo>
                  <a:lnTo>
                    <a:pt x="1327569" y="1167485"/>
                  </a:lnTo>
                  <a:lnTo>
                    <a:pt x="1333931" y="1166850"/>
                  </a:lnTo>
                  <a:lnTo>
                    <a:pt x="1370139" y="1154607"/>
                  </a:lnTo>
                  <a:lnTo>
                    <a:pt x="1398905" y="1129525"/>
                  </a:lnTo>
                  <a:lnTo>
                    <a:pt x="1418361" y="1082903"/>
                  </a:lnTo>
                  <a:lnTo>
                    <a:pt x="1418996" y="1076642"/>
                  </a:lnTo>
                  <a:lnTo>
                    <a:pt x="1418996" y="972908"/>
                  </a:lnTo>
                  <a:lnTo>
                    <a:pt x="1418996" y="924255"/>
                  </a:lnTo>
                  <a:lnTo>
                    <a:pt x="1418996" y="243217"/>
                  </a:lnTo>
                  <a:lnTo>
                    <a:pt x="1418996" y="194576"/>
                  </a:lnTo>
                  <a:lnTo>
                    <a:pt x="1418996" y="90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71109" y="564263"/>
              <a:ext cx="90699" cy="131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122934" y="564263"/>
              <a:ext cx="90698" cy="1316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994666" y="549452"/>
              <a:ext cx="880110" cy="542925"/>
            </a:xfrm>
            <a:custGeom>
              <a:avLst/>
              <a:gdLst/>
              <a:ahLst/>
              <a:cxnLst/>
              <a:rect l="l" t="t" r="r" b="b"/>
              <a:pathLst>
                <a:path w="880109" h="542925">
                  <a:moveTo>
                    <a:pt x="95364" y="15392"/>
                  </a:moveTo>
                  <a:lnTo>
                    <a:pt x="48945" y="0"/>
                  </a:lnTo>
                  <a:lnTo>
                    <a:pt x="0" y="145935"/>
                  </a:lnTo>
                  <a:lnTo>
                    <a:pt x="46418" y="161315"/>
                  </a:lnTo>
                  <a:lnTo>
                    <a:pt x="95364" y="15392"/>
                  </a:lnTo>
                  <a:close/>
                </a:path>
                <a:path w="880109" h="542925">
                  <a:moveTo>
                    <a:pt x="439153" y="202272"/>
                  </a:moveTo>
                  <a:lnTo>
                    <a:pt x="390220" y="202272"/>
                  </a:lnTo>
                  <a:lnTo>
                    <a:pt x="390220" y="250926"/>
                  </a:lnTo>
                  <a:lnTo>
                    <a:pt x="439153" y="250926"/>
                  </a:lnTo>
                  <a:lnTo>
                    <a:pt x="439153" y="202272"/>
                  </a:lnTo>
                  <a:close/>
                </a:path>
                <a:path w="880109" h="542925">
                  <a:moveTo>
                    <a:pt x="781672" y="494144"/>
                  </a:moveTo>
                  <a:lnTo>
                    <a:pt x="732751" y="494144"/>
                  </a:lnTo>
                  <a:lnTo>
                    <a:pt x="732751" y="542798"/>
                  </a:lnTo>
                  <a:lnTo>
                    <a:pt x="781672" y="542798"/>
                  </a:lnTo>
                  <a:lnTo>
                    <a:pt x="781672" y="494144"/>
                  </a:lnTo>
                  <a:close/>
                </a:path>
                <a:path w="880109" h="542925">
                  <a:moveTo>
                    <a:pt x="806145" y="299567"/>
                  </a:moveTo>
                  <a:lnTo>
                    <a:pt x="659345" y="299567"/>
                  </a:lnTo>
                  <a:lnTo>
                    <a:pt x="659345" y="348208"/>
                  </a:lnTo>
                  <a:lnTo>
                    <a:pt x="806145" y="348208"/>
                  </a:lnTo>
                  <a:lnTo>
                    <a:pt x="806145" y="299567"/>
                  </a:lnTo>
                  <a:close/>
                </a:path>
                <a:path w="880109" h="542925">
                  <a:moveTo>
                    <a:pt x="879538" y="494144"/>
                  </a:moveTo>
                  <a:lnTo>
                    <a:pt x="830605" y="494144"/>
                  </a:lnTo>
                  <a:lnTo>
                    <a:pt x="830605" y="542798"/>
                  </a:lnTo>
                  <a:lnTo>
                    <a:pt x="879538" y="542798"/>
                  </a:lnTo>
                  <a:lnTo>
                    <a:pt x="879538" y="494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688866"/>
            <a:ext cx="6819899" cy="681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81443" y="2146380"/>
            <a:ext cx="7181849" cy="590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118" y="1286316"/>
            <a:ext cx="6762749" cy="771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0" y="3157453"/>
            <a:ext cx="7153259" cy="3971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2992" y="1896587"/>
            <a:ext cx="6791309" cy="721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02043" y="1896587"/>
            <a:ext cx="6781799" cy="7048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Harshith Tenneri</dc:creator>
  <cp:keywords>DAFko0Gk81I,BAExWwrTZ4s</cp:keywords>
  <dc:title>JAVA PROJECT</dc:title>
  <dcterms:created xsi:type="dcterms:W3CDTF">2023-06-02T06:23:05Z</dcterms:created>
  <dcterms:modified xsi:type="dcterms:W3CDTF">2023-06-02T06:23:05Z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2023-06-02T00:00:00Z</vt:filetime>
  </property>
</Properties>
</file>