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76A2-1FCB-1C83-5B96-87DF4248BE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08287F-4F8E-5A6D-3DB3-274B0FE62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E787EE-C9AF-7A1D-0E73-1E77F0F573C9}"/>
              </a:ext>
            </a:extLst>
          </p:cNvPr>
          <p:cNvSpPr>
            <a:spLocks noGrp="1"/>
          </p:cNvSpPr>
          <p:nvPr>
            <p:ph type="dt" sz="half" idx="10"/>
          </p:nvPr>
        </p:nvSpPr>
        <p:spPr/>
        <p:txBody>
          <a:bodyPr/>
          <a:lstStyle/>
          <a:p>
            <a:fld id="{11BAF1CE-A0F6-4D0E-8723-FA1BCBDB41D8}" type="datetimeFigureOut">
              <a:rPr lang="en-IN" smtClean="0"/>
              <a:t>02-07-2024</a:t>
            </a:fld>
            <a:endParaRPr lang="en-IN"/>
          </a:p>
        </p:txBody>
      </p:sp>
      <p:sp>
        <p:nvSpPr>
          <p:cNvPr id="5" name="Footer Placeholder 4">
            <a:extLst>
              <a:ext uri="{FF2B5EF4-FFF2-40B4-BE49-F238E27FC236}">
                <a16:creationId xmlns:a16="http://schemas.microsoft.com/office/drawing/2014/main" id="{230CBAE7-D797-EC44-7ABB-855598003E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438833-F5D4-26B1-404B-AB33A064EF31}"/>
              </a:ext>
            </a:extLst>
          </p:cNvPr>
          <p:cNvSpPr>
            <a:spLocks noGrp="1"/>
          </p:cNvSpPr>
          <p:nvPr>
            <p:ph type="sldNum" sz="quarter" idx="12"/>
          </p:nvPr>
        </p:nvSpPr>
        <p:spPr/>
        <p:txBody>
          <a:bodyPr/>
          <a:lstStyle/>
          <a:p>
            <a:fld id="{00B7FED2-3DAD-4036-8875-58E031D7807C}" type="slidenum">
              <a:rPr lang="en-IN" smtClean="0"/>
              <a:t>‹#›</a:t>
            </a:fld>
            <a:endParaRPr lang="en-IN"/>
          </a:p>
        </p:txBody>
      </p:sp>
    </p:spTree>
    <p:extLst>
      <p:ext uri="{BB962C8B-B14F-4D97-AF65-F5344CB8AC3E}">
        <p14:creationId xmlns:p14="http://schemas.microsoft.com/office/powerpoint/2010/main" val="986453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74DC-6560-F1B9-7531-7FA04F93E0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23FABB-B941-28F7-DC57-871FD40617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09178F-ACDF-5EF0-805C-456F6B8FB118}"/>
              </a:ext>
            </a:extLst>
          </p:cNvPr>
          <p:cNvSpPr>
            <a:spLocks noGrp="1"/>
          </p:cNvSpPr>
          <p:nvPr>
            <p:ph type="dt" sz="half" idx="10"/>
          </p:nvPr>
        </p:nvSpPr>
        <p:spPr/>
        <p:txBody>
          <a:bodyPr/>
          <a:lstStyle/>
          <a:p>
            <a:fld id="{11BAF1CE-A0F6-4D0E-8723-FA1BCBDB41D8}" type="datetimeFigureOut">
              <a:rPr lang="en-IN" smtClean="0"/>
              <a:t>02-07-2024</a:t>
            </a:fld>
            <a:endParaRPr lang="en-IN"/>
          </a:p>
        </p:txBody>
      </p:sp>
      <p:sp>
        <p:nvSpPr>
          <p:cNvPr id="5" name="Footer Placeholder 4">
            <a:extLst>
              <a:ext uri="{FF2B5EF4-FFF2-40B4-BE49-F238E27FC236}">
                <a16:creationId xmlns:a16="http://schemas.microsoft.com/office/drawing/2014/main" id="{C0919D7F-0513-8F8C-F603-029EA709E5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56D479-B2C0-FB6F-2F24-AFF2C44D32FB}"/>
              </a:ext>
            </a:extLst>
          </p:cNvPr>
          <p:cNvSpPr>
            <a:spLocks noGrp="1"/>
          </p:cNvSpPr>
          <p:nvPr>
            <p:ph type="sldNum" sz="quarter" idx="12"/>
          </p:nvPr>
        </p:nvSpPr>
        <p:spPr/>
        <p:txBody>
          <a:bodyPr/>
          <a:lstStyle/>
          <a:p>
            <a:fld id="{00B7FED2-3DAD-4036-8875-58E031D7807C}" type="slidenum">
              <a:rPr lang="en-IN" smtClean="0"/>
              <a:t>‹#›</a:t>
            </a:fld>
            <a:endParaRPr lang="en-IN"/>
          </a:p>
        </p:txBody>
      </p:sp>
    </p:spTree>
    <p:extLst>
      <p:ext uri="{BB962C8B-B14F-4D97-AF65-F5344CB8AC3E}">
        <p14:creationId xmlns:p14="http://schemas.microsoft.com/office/powerpoint/2010/main" val="4142745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726B76-EB83-2F51-1528-06CE4CBC53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0F91D9-7A6F-E7E2-58BB-E91398B945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7D1B71-C394-AB17-2CDA-B6F824146BD2}"/>
              </a:ext>
            </a:extLst>
          </p:cNvPr>
          <p:cNvSpPr>
            <a:spLocks noGrp="1"/>
          </p:cNvSpPr>
          <p:nvPr>
            <p:ph type="dt" sz="half" idx="10"/>
          </p:nvPr>
        </p:nvSpPr>
        <p:spPr/>
        <p:txBody>
          <a:bodyPr/>
          <a:lstStyle/>
          <a:p>
            <a:fld id="{11BAF1CE-A0F6-4D0E-8723-FA1BCBDB41D8}" type="datetimeFigureOut">
              <a:rPr lang="en-IN" smtClean="0"/>
              <a:t>02-07-2024</a:t>
            </a:fld>
            <a:endParaRPr lang="en-IN"/>
          </a:p>
        </p:txBody>
      </p:sp>
      <p:sp>
        <p:nvSpPr>
          <p:cNvPr id="5" name="Footer Placeholder 4">
            <a:extLst>
              <a:ext uri="{FF2B5EF4-FFF2-40B4-BE49-F238E27FC236}">
                <a16:creationId xmlns:a16="http://schemas.microsoft.com/office/drawing/2014/main" id="{73F7B0BF-65CA-095D-A869-90A0D23DCE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E53BD9-0207-9A5E-D399-4248092A89EA}"/>
              </a:ext>
            </a:extLst>
          </p:cNvPr>
          <p:cNvSpPr>
            <a:spLocks noGrp="1"/>
          </p:cNvSpPr>
          <p:nvPr>
            <p:ph type="sldNum" sz="quarter" idx="12"/>
          </p:nvPr>
        </p:nvSpPr>
        <p:spPr/>
        <p:txBody>
          <a:bodyPr/>
          <a:lstStyle/>
          <a:p>
            <a:fld id="{00B7FED2-3DAD-4036-8875-58E031D7807C}" type="slidenum">
              <a:rPr lang="en-IN" smtClean="0"/>
              <a:t>‹#›</a:t>
            </a:fld>
            <a:endParaRPr lang="en-IN"/>
          </a:p>
        </p:txBody>
      </p:sp>
    </p:spTree>
    <p:extLst>
      <p:ext uri="{BB962C8B-B14F-4D97-AF65-F5344CB8AC3E}">
        <p14:creationId xmlns:p14="http://schemas.microsoft.com/office/powerpoint/2010/main" val="421164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437B-221F-8ED3-02ED-38066D91EF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8556B7-4FD5-B6D5-4A03-4810C05927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64BF30-02FF-207A-10C9-F0CF8CF3F6F0}"/>
              </a:ext>
            </a:extLst>
          </p:cNvPr>
          <p:cNvSpPr>
            <a:spLocks noGrp="1"/>
          </p:cNvSpPr>
          <p:nvPr>
            <p:ph type="dt" sz="half" idx="10"/>
          </p:nvPr>
        </p:nvSpPr>
        <p:spPr/>
        <p:txBody>
          <a:bodyPr/>
          <a:lstStyle/>
          <a:p>
            <a:fld id="{11BAF1CE-A0F6-4D0E-8723-FA1BCBDB41D8}" type="datetimeFigureOut">
              <a:rPr lang="en-IN" smtClean="0"/>
              <a:t>02-07-2024</a:t>
            </a:fld>
            <a:endParaRPr lang="en-IN"/>
          </a:p>
        </p:txBody>
      </p:sp>
      <p:sp>
        <p:nvSpPr>
          <p:cNvPr id="5" name="Footer Placeholder 4">
            <a:extLst>
              <a:ext uri="{FF2B5EF4-FFF2-40B4-BE49-F238E27FC236}">
                <a16:creationId xmlns:a16="http://schemas.microsoft.com/office/drawing/2014/main" id="{EBC24748-48D6-D748-9164-99FDA891DC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D4AC1-DB8B-8B9C-FA01-5839ED3A3D22}"/>
              </a:ext>
            </a:extLst>
          </p:cNvPr>
          <p:cNvSpPr>
            <a:spLocks noGrp="1"/>
          </p:cNvSpPr>
          <p:nvPr>
            <p:ph type="sldNum" sz="quarter" idx="12"/>
          </p:nvPr>
        </p:nvSpPr>
        <p:spPr/>
        <p:txBody>
          <a:bodyPr/>
          <a:lstStyle/>
          <a:p>
            <a:fld id="{00B7FED2-3DAD-4036-8875-58E031D7807C}" type="slidenum">
              <a:rPr lang="en-IN" smtClean="0"/>
              <a:t>‹#›</a:t>
            </a:fld>
            <a:endParaRPr lang="en-IN"/>
          </a:p>
        </p:txBody>
      </p:sp>
    </p:spTree>
    <p:extLst>
      <p:ext uri="{BB962C8B-B14F-4D97-AF65-F5344CB8AC3E}">
        <p14:creationId xmlns:p14="http://schemas.microsoft.com/office/powerpoint/2010/main" val="305692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6CDF-66E4-9082-C687-C6BF0A4889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6DAF22-6EE1-246F-4F76-C5F6337B97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894B17-1FE9-A40A-C499-15AEA148B0AE}"/>
              </a:ext>
            </a:extLst>
          </p:cNvPr>
          <p:cNvSpPr>
            <a:spLocks noGrp="1"/>
          </p:cNvSpPr>
          <p:nvPr>
            <p:ph type="dt" sz="half" idx="10"/>
          </p:nvPr>
        </p:nvSpPr>
        <p:spPr/>
        <p:txBody>
          <a:bodyPr/>
          <a:lstStyle/>
          <a:p>
            <a:fld id="{11BAF1CE-A0F6-4D0E-8723-FA1BCBDB41D8}" type="datetimeFigureOut">
              <a:rPr lang="en-IN" smtClean="0"/>
              <a:t>02-07-2024</a:t>
            </a:fld>
            <a:endParaRPr lang="en-IN"/>
          </a:p>
        </p:txBody>
      </p:sp>
      <p:sp>
        <p:nvSpPr>
          <p:cNvPr id="5" name="Footer Placeholder 4">
            <a:extLst>
              <a:ext uri="{FF2B5EF4-FFF2-40B4-BE49-F238E27FC236}">
                <a16:creationId xmlns:a16="http://schemas.microsoft.com/office/drawing/2014/main" id="{1349314F-5014-831C-3877-44BFC24164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C72A60-E03D-90E3-82F1-7004C2B0C281}"/>
              </a:ext>
            </a:extLst>
          </p:cNvPr>
          <p:cNvSpPr>
            <a:spLocks noGrp="1"/>
          </p:cNvSpPr>
          <p:nvPr>
            <p:ph type="sldNum" sz="quarter" idx="12"/>
          </p:nvPr>
        </p:nvSpPr>
        <p:spPr/>
        <p:txBody>
          <a:bodyPr/>
          <a:lstStyle/>
          <a:p>
            <a:fld id="{00B7FED2-3DAD-4036-8875-58E031D7807C}" type="slidenum">
              <a:rPr lang="en-IN" smtClean="0"/>
              <a:t>‹#›</a:t>
            </a:fld>
            <a:endParaRPr lang="en-IN"/>
          </a:p>
        </p:txBody>
      </p:sp>
    </p:spTree>
    <p:extLst>
      <p:ext uri="{BB962C8B-B14F-4D97-AF65-F5344CB8AC3E}">
        <p14:creationId xmlns:p14="http://schemas.microsoft.com/office/powerpoint/2010/main" val="2965657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F986-F5AD-D6E1-04B1-376F0C48F8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927AD5-9495-4B06-AABE-AA0A264F5B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AC888E-F912-9EB9-56CF-86FD66C75E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059703-821E-939F-59FA-E4FBB190533C}"/>
              </a:ext>
            </a:extLst>
          </p:cNvPr>
          <p:cNvSpPr>
            <a:spLocks noGrp="1"/>
          </p:cNvSpPr>
          <p:nvPr>
            <p:ph type="dt" sz="half" idx="10"/>
          </p:nvPr>
        </p:nvSpPr>
        <p:spPr/>
        <p:txBody>
          <a:bodyPr/>
          <a:lstStyle/>
          <a:p>
            <a:fld id="{11BAF1CE-A0F6-4D0E-8723-FA1BCBDB41D8}" type="datetimeFigureOut">
              <a:rPr lang="en-IN" smtClean="0"/>
              <a:t>02-07-2024</a:t>
            </a:fld>
            <a:endParaRPr lang="en-IN"/>
          </a:p>
        </p:txBody>
      </p:sp>
      <p:sp>
        <p:nvSpPr>
          <p:cNvPr id="6" name="Footer Placeholder 5">
            <a:extLst>
              <a:ext uri="{FF2B5EF4-FFF2-40B4-BE49-F238E27FC236}">
                <a16:creationId xmlns:a16="http://schemas.microsoft.com/office/drawing/2014/main" id="{CAB8C9AF-79B4-DE9D-5DD3-F3F8E5D492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D46C8D-591E-EA60-867D-12D4A0C7A8D5}"/>
              </a:ext>
            </a:extLst>
          </p:cNvPr>
          <p:cNvSpPr>
            <a:spLocks noGrp="1"/>
          </p:cNvSpPr>
          <p:nvPr>
            <p:ph type="sldNum" sz="quarter" idx="12"/>
          </p:nvPr>
        </p:nvSpPr>
        <p:spPr/>
        <p:txBody>
          <a:bodyPr/>
          <a:lstStyle/>
          <a:p>
            <a:fld id="{00B7FED2-3DAD-4036-8875-58E031D7807C}" type="slidenum">
              <a:rPr lang="en-IN" smtClean="0"/>
              <a:t>‹#›</a:t>
            </a:fld>
            <a:endParaRPr lang="en-IN"/>
          </a:p>
        </p:txBody>
      </p:sp>
    </p:spTree>
    <p:extLst>
      <p:ext uri="{BB962C8B-B14F-4D97-AF65-F5344CB8AC3E}">
        <p14:creationId xmlns:p14="http://schemas.microsoft.com/office/powerpoint/2010/main" val="248838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1C00-42D9-6D23-D07F-D15BAF6DC9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96ADDB-4730-452B-F8BC-73172E229E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1F28DB-E4EA-D6DA-A45C-D983CDF96E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2AD86D-C653-A01D-66EC-6D4BD6A2E4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1EF661-CA25-439F-EF66-7A3D3F0510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33C080-0DCB-F743-1F21-7944FE65A27B}"/>
              </a:ext>
            </a:extLst>
          </p:cNvPr>
          <p:cNvSpPr>
            <a:spLocks noGrp="1"/>
          </p:cNvSpPr>
          <p:nvPr>
            <p:ph type="dt" sz="half" idx="10"/>
          </p:nvPr>
        </p:nvSpPr>
        <p:spPr/>
        <p:txBody>
          <a:bodyPr/>
          <a:lstStyle/>
          <a:p>
            <a:fld id="{11BAF1CE-A0F6-4D0E-8723-FA1BCBDB41D8}" type="datetimeFigureOut">
              <a:rPr lang="en-IN" smtClean="0"/>
              <a:t>02-07-2024</a:t>
            </a:fld>
            <a:endParaRPr lang="en-IN"/>
          </a:p>
        </p:txBody>
      </p:sp>
      <p:sp>
        <p:nvSpPr>
          <p:cNvPr id="8" name="Footer Placeholder 7">
            <a:extLst>
              <a:ext uri="{FF2B5EF4-FFF2-40B4-BE49-F238E27FC236}">
                <a16:creationId xmlns:a16="http://schemas.microsoft.com/office/drawing/2014/main" id="{54846527-8D92-1FA0-72FF-544CEA120D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1C184C-E1E2-8B4F-8209-8E62FE8193B7}"/>
              </a:ext>
            </a:extLst>
          </p:cNvPr>
          <p:cNvSpPr>
            <a:spLocks noGrp="1"/>
          </p:cNvSpPr>
          <p:nvPr>
            <p:ph type="sldNum" sz="quarter" idx="12"/>
          </p:nvPr>
        </p:nvSpPr>
        <p:spPr/>
        <p:txBody>
          <a:bodyPr/>
          <a:lstStyle/>
          <a:p>
            <a:fld id="{00B7FED2-3DAD-4036-8875-58E031D7807C}" type="slidenum">
              <a:rPr lang="en-IN" smtClean="0"/>
              <a:t>‹#›</a:t>
            </a:fld>
            <a:endParaRPr lang="en-IN"/>
          </a:p>
        </p:txBody>
      </p:sp>
    </p:spTree>
    <p:extLst>
      <p:ext uri="{BB962C8B-B14F-4D97-AF65-F5344CB8AC3E}">
        <p14:creationId xmlns:p14="http://schemas.microsoft.com/office/powerpoint/2010/main" val="48322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2144F-DE5A-DBAE-B141-E94715477E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33C5C6-4E68-ED39-7820-B89DA7082E9D}"/>
              </a:ext>
            </a:extLst>
          </p:cNvPr>
          <p:cNvSpPr>
            <a:spLocks noGrp="1"/>
          </p:cNvSpPr>
          <p:nvPr>
            <p:ph type="dt" sz="half" idx="10"/>
          </p:nvPr>
        </p:nvSpPr>
        <p:spPr/>
        <p:txBody>
          <a:bodyPr/>
          <a:lstStyle/>
          <a:p>
            <a:fld id="{11BAF1CE-A0F6-4D0E-8723-FA1BCBDB41D8}" type="datetimeFigureOut">
              <a:rPr lang="en-IN" smtClean="0"/>
              <a:t>02-07-2024</a:t>
            </a:fld>
            <a:endParaRPr lang="en-IN"/>
          </a:p>
        </p:txBody>
      </p:sp>
      <p:sp>
        <p:nvSpPr>
          <p:cNvPr id="4" name="Footer Placeholder 3">
            <a:extLst>
              <a:ext uri="{FF2B5EF4-FFF2-40B4-BE49-F238E27FC236}">
                <a16:creationId xmlns:a16="http://schemas.microsoft.com/office/drawing/2014/main" id="{46843060-F5A7-2A83-0684-F959F1566E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6C6A66-0676-A1C0-0662-A055E7B4132B}"/>
              </a:ext>
            </a:extLst>
          </p:cNvPr>
          <p:cNvSpPr>
            <a:spLocks noGrp="1"/>
          </p:cNvSpPr>
          <p:nvPr>
            <p:ph type="sldNum" sz="quarter" idx="12"/>
          </p:nvPr>
        </p:nvSpPr>
        <p:spPr/>
        <p:txBody>
          <a:bodyPr/>
          <a:lstStyle/>
          <a:p>
            <a:fld id="{00B7FED2-3DAD-4036-8875-58E031D7807C}" type="slidenum">
              <a:rPr lang="en-IN" smtClean="0"/>
              <a:t>‹#›</a:t>
            </a:fld>
            <a:endParaRPr lang="en-IN"/>
          </a:p>
        </p:txBody>
      </p:sp>
    </p:spTree>
    <p:extLst>
      <p:ext uri="{BB962C8B-B14F-4D97-AF65-F5344CB8AC3E}">
        <p14:creationId xmlns:p14="http://schemas.microsoft.com/office/powerpoint/2010/main" val="3812197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AED58E-5D30-51A5-A425-E00B06D37D52}"/>
              </a:ext>
            </a:extLst>
          </p:cNvPr>
          <p:cNvSpPr>
            <a:spLocks noGrp="1"/>
          </p:cNvSpPr>
          <p:nvPr>
            <p:ph type="dt" sz="half" idx="10"/>
          </p:nvPr>
        </p:nvSpPr>
        <p:spPr/>
        <p:txBody>
          <a:bodyPr/>
          <a:lstStyle/>
          <a:p>
            <a:fld id="{11BAF1CE-A0F6-4D0E-8723-FA1BCBDB41D8}" type="datetimeFigureOut">
              <a:rPr lang="en-IN" smtClean="0"/>
              <a:t>02-07-2024</a:t>
            </a:fld>
            <a:endParaRPr lang="en-IN"/>
          </a:p>
        </p:txBody>
      </p:sp>
      <p:sp>
        <p:nvSpPr>
          <p:cNvPr id="3" name="Footer Placeholder 2">
            <a:extLst>
              <a:ext uri="{FF2B5EF4-FFF2-40B4-BE49-F238E27FC236}">
                <a16:creationId xmlns:a16="http://schemas.microsoft.com/office/drawing/2014/main" id="{5B3C3C1C-E58F-1106-03E8-162A53A6D1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16AC0A7-8512-88ED-DEF0-0E190454A289}"/>
              </a:ext>
            </a:extLst>
          </p:cNvPr>
          <p:cNvSpPr>
            <a:spLocks noGrp="1"/>
          </p:cNvSpPr>
          <p:nvPr>
            <p:ph type="sldNum" sz="quarter" idx="12"/>
          </p:nvPr>
        </p:nvSpPr>
        <p:spPr/>
        <p:txBody>
          <a:bodyPr/>
          <a:lstStyle/>
          <a:p>
            <a:fld id="{00B7FED2-3DAD-4036-8875-58E031D7807C}" type="slidenum">
              <a:rPr lang="en-IN" smtClean="0"/>
              <a:t>‹#›</a:t>
            </a:fld>
            <a:endParaRPr lang="en-IN"/>
          </a:p>
        </p:txBody>
      </p:sp>
    </p:spTree>
    <p:extLst>
      <p:ext uri="{BB962C8B-B14F-4D97-AF65-F5344CB8AC3E}">
        <p14:creationId xmlns:p14="http://schemas.microsoft.com/office/powerpoint/2010/main" val="2398878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2C0F-A9FC-1CBE-D545-1C5274B5A6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64D2A6-1972-CABC-C53C-CC1F2D1B1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CAF9E8-01AC-2133-74B5-906E37870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C618F-9FA2-B873-11FF-2F3C53C0529A}"/>
              </a:ext>
            </a:extLst>
          </p:cNvPr>
          <p:cNvSpPr>
            <a:spLocks noGrp="1"/>
          </p:cNvSpPr>
          <p:nvPr>
            <p:ph type="dt" sz="half" idx="10"/>
          </p:nvPr>
        </p:nvSpPr>
        <p:spPr/>
        <p:txBody>
          <a:bodyPr/>
          <a:lstStyle/>
          <a:p>
            <a:fld id="{11BAF1CE-A0F6-4D0E-8723-FA1BCBDB41D8}" type="datetimeFigureOut">
              <a:rPr lang="en-IN" smtClean="0"/>
              <a:t>02-07-2024</a:t>
            </a:fld>
            <a:endParaRPr lang="en-IN"/>
          </a:p>
        </p:txBody>
      </p:sp>
      <p:sp>
        <p:nvSpPr>
          <p:cNvPr id="6" name="Footer Placeholder 5">
            <a:extLst>
              <a:ext uri="{FF2B5EF4-FFF2-40B4-BE49-F238E27FC236}">
                <a16:creationId xmlns:a16="http://schemas.microsoft.com/office/drawing/2014/main" id="{AD64292B-CBB4-58A8-F8C1-E7B5FC803E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B70A6B-05FE-C16A-8950-767FDE225919}"/>
              </a:ext>
            </a:extLst>
          </p:cNvPr>
          <p:cNvSpPr>
            <a:spLocks noGrp="1"/>
          </p:cNvSpPr>
          <p:nvPr>
            <p:ph type="sldNum" sz="quarter" idx="12"/>
          </p:nvPr>
        </p:nvSpPr>
        <p:spPr/>
        <p:txBody>
          <a:bodyPr/>
          <a:lstStyle/>
          <a:p>
            <a:fld id="{00B7FED2-3DAD-4036-8875-58E031D7807C}" type="slidenum">
              <a:rPr lang="en-IN" smtClean="0"/>
              <a:t>‹#›</a:t>
            </a:fld>
            <a:endParaRPr lang="en-IN"/>
          </a:p>
        </p:txBody>
      </p:sp>
    </p:spTree>
    <p:extLst>
      <p:ext uri="{BB962C8B-B14F-4D97-AF65-F5344CB8AC3E}">
        <p14:creationId xmlns:p14="http://schemas.microsoft.com/office/powerpoint/2010/main" val="3487147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090F7-06F5-63D4-6E2A-EC175B9FB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0B7E17-8ACD-3787-01D4-514CA4137B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E7DA35-13FA-F448-EBA2-0E97C8D8F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F4509-4CB1-285D-CD67-76E650912829}"/>
              </a:ext>
            </a:extLst>
          </p:cNvPr>
          <p:cNvSpPr>
            <a:spLocks noGrp="1"/>
          </p:cNvSpPr>
          <p:nvPr>
            <p:ph type="dt" sz="half" idx="10"/>
          </p:nvPr>
        </p:nvSpPr>
        <p:spPr/>
        <p:txBody>
          <a:bodyPr/>
          <a:lstStyle/>
          <a:p>
            <a:fld id="{11BAF1CE-A0F6-4D0E-8723-FA1BCBDB41D8}" type="datetimeFigureOut">
              <a:rPr lang="en-IN" smtClean="0"/>
              <a:t>02-07-2024</a:t>
            </a:fld>
            <a:endParaRPr lang="en-IN"/>
          </a:p>
        </p:txBody>
      </p:sp>
      <p:sp>
        <p:nvSpPr>
          <p:cNvPr id="6" name="Footer Placeholder 5">
            <a:extLst>
              <a:ext uri="{FF2B5EF4-FFF2-40B4-BE49-F238E27FC236}">
                <a16:creationId xmlns:a16="http://schemas.microsoft.com/office/drawing/2014/main" id="{ABAF051B-990B-2F47-3F3F-C25310E736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9E68F3-C31F-B01F-9DF4-E022C819E146}"/>
              </a:ext>
            </a:extLst>
          </p:cNvPr>
          <p:cNvSpPr>
            <a:spLocks noGrp="1"/>
          </p:cNvSpPr>
          <p:nvPr>
            <p:ph type="sldNum" sz="quarter" idx="12"/>
          </p:nvPr>
        </p:nvSpPr>
        <p:spPr/>
        <p:txBody>
          <a:bodyPr/>
          <a:lstStyle/>
          <a:p>
            <a:fld id="{00B7FED2-3DAD-4036-8875-58E031D7807C}" type="slidenum">
              <a:rPr lang="en-IN" smtClean="0"/>
              <a:t>‹#›</a:t>
            </a:fld>
            <a:endParaRPr lang="en-IN"/>
          </a:p>
        </p:txBody>
      </p:sp>
    </p:spTree>
    <p:extLst>
      <p:ext uri="{BB962C8B-B14F-4D97-AF65-F5344CB8AC3E}">
        <p14:creationId xmlns:p14="http://schemas.microsoft.com/office/powerpoint/2010/main" val="436683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animalia-life.club/qa/pictures/light-blue-abstract-backgrounds.html"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837473B0-CC2E-450A-ABE3-18F120FF3D39}">
                <a1611:picAttrSrcUrl xmlns:a1611="http://schemas.microsoft.com/office/drawing/2016/11/main" r:id="rId14"/>
              </a:ext>
            </a:extLst>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214BBA-56E7-7BBA-C370-1027D3814D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534DE1-EAA0-B0D0-B2B6-D951D896D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2B48D4-4B40-801F-D50F-9AEA3EA551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AF1CE-A0F6-4D0E-8723-FA1BCBDB41D8}" type="datetimeFigureOut">
              <a:rPr lang="en-IN" smtClean="0"/>
              <a:t>02-07-2024</a:t>
            </a:fld>
            <a:endParaRPr lang="en-IN"/>
          </a:p>
        </p:txBody>
      </p:sp>
      <p:sp>
        <p:nvSpPr>
          <p:cNvPr id="5" name="Footer Placeholder 4">
            <a:extLst>
              <a:ext uri="{FF2B5EF4-FFF2-40B4-BE49-F238E27FC236}">
                <a16:creationId xmlns:a16="http://schemas.microsoft.com/office/drawing/2014/main" id="{3742CEDA-5F4E-902D-3863-8542F8FA18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81E024-7336-31E1-EF49-F10A0150EB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7FED2-3DAD-4036-8875-58E031D7807C}" type="slidenum">
              <a:rPr lang="en-IN" smtClean="0"/>
              <a:t>‹#›</a:t>
            </a:fld>
            <a:endParaRPr lang="en-IN"/>
          </a:p>
        </p:txBody>
      </p:sp>
    </p:spTree>
    <p:extLst>
      <p:ext uri="{BB962C8B-B14F-4D97-AF65-F5344CB8AC3E}">
        <p14:creationId xmlns:p14="http://schemas.microsoft.com/office/powerpoint/2010/main" val="277035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tpoint.com/html-formattin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css-tutorial/?ref=lbp"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etbootstrap.com/docs/5.0/getting-started/introduction/"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9390-97D6-AE8C-7BFE-6AE2BB300FBD}"/>
              </a:ext>
            </a:extLst>
          </p:cNvPr>
          <p:cNvSpPr>
            <a:spLocks noGrp="1"/>
          </p:cNvSpPr>
          <p:nvPr>
            <p:ph type="ctrTitle"/>
          </p:nvPr>
        </p:nvSpPr>
        <p:spPr/>
        <p:txBody>
          <a:bodyPr/>
          <a:lstStyle/>
          <a:p>
            <a:r>
              <a:rPr lang="en-US" dirty="0"/>
              <a:t>HTML5</a:t>
            </a:r>
            <a:endParaRPr lang="en-IN" dirty="0"/>
          </a:p>
        </p:txBody>
      </p:sp>
    </p:spTree>
    <p:extLst>
      <p:ext uri="{BB962C8B-B14F-4D97-AF65-F5344CB8AC3E}">
        <p14:creationId xmlns:p14="http://schemas.microsoft.com/office/powerpoint/2010/main" val="330783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FE5F2B-215C-7038-2501-9F2555930FEB}"/>
              </a:ext>
            </a:extLst>
          </p:cNvPr>
          <p:cNvSpPr txBox="1"/>
          <p:nvPr/>
        </p:nvSpPr>
        <p:spPr>
          <a:xfrm>
            <a:off x="373224" y="121298"/>
            <a:ext cx="3853543" cy="369332"/>
          </a:xfrm>
          <a:prstGeom prst="rect">
            <a:avLst/>
          </a:prstGeom>
          <a:noFill/>
        </p:spPr>
        <p:txBody>
          <a:bodyPr wrap="square" rtlCol="0">
            <a:spAutoFit/>
          </a:bodyPr>
          <a:lstStyle/>
          <a:p>
            <a:r>
              <a:rPr lang="en-US" dirty="0"/>
              <a:t>HTML5</a:t>
            </a:r>
            <a:endParaRPr lang="en-IN" dirty="0"/>
          </a:p>
        </p:txBody>
      </p:sp>
      <p:sp>
        <p:nvSpPr>
          <p:cNvPr id="3" name="TextBox 2">
            <a:extLst>
              <a:ext uri="{FF2B5EF4-FFF2-40B4-BE49-F238E27FC236}">
                <a16:creationId xmlns:a16="http://schemas.microsoft.com/office/drawing/2014/main" id="{A545BEB0-F6DA-3050-F974-760281C722AA}"/>
              </a:ext>
            </a:extLst>
          </p:cNvPr>
          <p:cNvSpPr txBox="1"/>
          <p:nvPr/>
        </p:nvSpPr>
        <p:spPr>
          <a:xfrm>
            <a:off x="447869" y="625151"/>
            <a:ext cx="10758196" cy="2031325"/>
          </a:xfrm>
          <a:prstGeom prst="rect">
            <a:avLst/>
          </a:prstGeom>
          <a:noFill/>
        </p:spPr>
        <p:txBody>
          <a:bodyPr wrap="square" rtlCol="0">
            <a:spAutoFit/>
          </a:bodyPr>
          <a:lstStyle/>
          <a:p>
            <a:r>
              <a:rPr lang="en-US" b="0" i="0" dirty="0">
                <a:solidFill>
                  <a:srgbClr val="333333"/>
                </a:solidFill>
                <a:effectLst/>
                <a:highlight>
                  <a:srgbClr val="FFFFFF"/>
                </a:highlight>
                <a:latin typeface="inter-regular"/>
              </a:rPr>
              <a:t>HTML is an acronym which stands for </a:t>
            </a:r>
            <a:r>
              <a:rPr lang="en-US" b="1" i="0" dirty="0">
                <a:solidFill>
                  <a:srgbClr val="333333"/>
                </a:solidFill>
                <a:effectLst/>
                <a:highlight>
                  <a:srgbClr val="FFFFFF"/>
                </a:highlight>
                <a:latin typeface="inter-bold"/>
              </a:rPr>
              <a:t>Hyper Text Markup Language</a:t>
            </a:r>
            <a:r>
              <a:rPr lang="en-US" b="0" i="0" dirty="0">
                <a:solidFill>
                  <a:srgbClr val="333333"/>
                </a:solidFill>
                <a:effectLst/>
                <a:highlight>
                  <a:srgbClr val="FFFFFF"/>
                </a:highlight>
                <a:latin typeface="inter-regular"/>
              </a:rPr>
              <a:t> which is used for creating web pages and web applications.</a:t>
            </a:r>
          </a:p>
          <a:p>
            <a:endParaRPr lang="en-US" b="0" i="0" dirty="0">
              <a:solidFill>
                <a:srgbClr val="333333"/>
              </a:solidFill>
              <a:effectLst/>
              <a:highlight>
                <a:srgbClr val="FFFFFF"/>
              </a:highlight>
              <a:latin typeface="inter-regular"/>
            </a:endParaRPr>
          </a:p>
          <a:p>
            <a:r>
              <a:rPr lang="en-US" b="1" i="0" dirty="0">
                <a:solidFill>
                  <a:srgbClr val="333333"/>
                </a:solidFill>
                <a:effectLst/>
                <a:highlight>
                  <a:srgbClr val="FFFFFF"/>
                </a:highlight>
                <a:latin typeface="inter-bold"/>
              </a:rPr>
              <a:t>Hyper Text:</a:t>
            </a:r>
            <a:r>
              <a:rPr lang="en-US" b="0" i="0" dirty="0">
                <a:solidFill>
                  <a:srgbClr val="333333"/>
                </a:solidFill>
                <a:effectLst/>
                <a:highlight>
                  <a:srgbClr val="FFFFFF"/>
                </a:highlight>
                <a:latin typeface="inter-regular"/>
              </a:rPr>
              <a:t> </a:t>
            </a:r>
            <a:r>
              <a:rPr lang="en-US" b="0" i="0" dirty="0" err="1">
                <a:solidFill>
                  <a:srgbClr val="333333"/>
                </a:solidFill>
                <a:effectLst/>
                <a:highlight>
                  <a:srgbClr val="FFFFFF"/>
                </a:highlight>
                <a:latin typeface="inter-regular"/>
              </a:rPr>
              <a:t>HyperText</a:t>
            </a:r>
            <a:r>
              <a:rPr lang="en-US" b="0" i="0" dirty="0">
                <a:solidFill>
                  <a:srgbClr val="333333"/>
                </a:solidFill>
                <a:effectLst/>
                <a:highlight>
                  <a:srgbClr val="FFFFFF"/>
                </a:highlight>
                <a:latin typeface="inter-regular"/>
              </a:rPr>
              <a:t> simply means "Text within Text." A text has a link within it, is a hypertext.</a:t>
            </a:r>
          </a:p>
          <a:p>
            <a:endParaRPr lang="en-US" b="0" i="0" dirty="0">
              <a:solidFill>
                <a:srgbClr val="333333"/>
              </a:solidFill>
              <a:effectLst/>
              <a:highlight>
                <a:srgbClr val="FFFFFF"/>
              </a:highlight>
              <a:latin typeface="inter-regular"/>
            </a:endParaRPr>
          </a:p>
          <a:p>
            <a:r>
              <a:rPr lang="en-US" b="1" i="0" dirty="0">
                <a:solidFill>
                  <a:srgbClr val="333333"/>
                </a:solidFill>
                <a:effectLst/>
                <a:highlight>
                  <a:srgbClr val="FFFFFF"/>
                </a:highlight>
                <a:latin typeface="inter-bold"/>
              </a:rPr>
              <a:t>Markup language:</a:t>
            </a:r>
            <a:r>
              <a:rPr lang="en-US" b="0" i="0" dirty="0">
                <a:solidFill>
                  <a:srgbClr val="333333"/>
                </a:solidFill>
                <a:effectLst/>
                <a:highlight>
                  <a:srgbClr val="FFFFFF"/>
                </a:highlight>
                <a:latin typeface="inter-regular"/>
              </a:rPr>
              <a:t> A markup language is a computer language that is used to apply layout and formatting conventions to a text document.</a:t>
            </a:r>
            <a:endParaRPr lang="en-IN" dirty="0"/>
          </a:p>
        </p:txBody>
      </p:sp>
      <p:sp>
        <p:nvSpPr>
          <p:cNvPr id="5" name="TextBox 4">
            <a:extLst>
              <a:ext uri="{FF2B5EF4-FFF2-40B4-BE49-F238E27FC236}">
                <a16:creationId xmlns:a16="http://schemas.microsoft.com/office/drawing/2014/main" id="{238370B4-2783-B843-3D2B-D6B05CCBCE87}"/>
              </a:ext>
            </a:extLst>
          </p:cNvPr>
          <p:cNvSpPr txBox="1"/>
          <p:nvPr/>
        </p:nvSpPr>
        <p:spPr>
          <a:xfrm>
            <a:off x="447869" y="2841142"/>
            <a:ext cx="6097554" cy="369332"/>
          </a:xfrm>
          <a:prstGeom prst="rect">
            <a:avLst/>
          </a:prstGeom>
          <a:noFill/>
        </p:spPr>
        <p:txBody>
          <a:bodyPr wrap="square">
            <a:spAutoFit/>
          </a:bodyPr>
          <a:lstStyle/>
          <a:p>
            <a:pPr algn="just"/>
            <a:r>
              <a:rPr lang="en-IN" b="0" i="0" dirty="0">
                <a:solidFill>
                  <a:srgbClr val="610B38"/>
                </a:solidFill>
                <a:effectLst/>
                <a:highlight>
                  <a:srgbClr val="FFFFFF"/>
                </a:highlight>
                <a:latin typeface="erdana"/>
              </a:rPr>
              <a:t>Building blocks of HTML</a:t>
            </a:r>
          </a:p>
        </p:txBody>
      </p:sp>
      <p:sp>
        <p:nvSpPr>
          <p:cNvPr id="7" name="TextBox 6">
            <a:extLst>
              <a:ext uri="{FF2B5EF4-FFF2-40B4-BE49-F238E27FC236}">
                <a16:creationId xmlns:a16="http://schemas.microsoft.com/office/drawing/2014/main" id="{96C3D71D-05C3-C57F-5760-0ED817F72C93}"/>
              </a:ext>
            </a:extLst>
          </p:cNvPr>
          <p:cNvSpPr txBox="1"/>
          <p:nvPr/>
        </p:nvSpPr>
        <p:spPr>
          <a:xfrm>
            <a:off x="447868" y="3395140"/>
            <a:ext cx="10860833" cy="1200329"/>
          </a:xfrm>
          <a:prstGeom prst="rect">
            <a:avLst/>
          </a:prstGeom>
          <a:noFill/>
        </p:spPr>
        <p:txBody>
          <a:bodyPr wrap="square">
            <a:spAutoFit/>
          </a:bodyPr>
          <a:lstStyle/>
          <a:p>
            <a:pPr algn="just">
              <a:buFont typeface="Arial" panose="020B0604020202020204" pitchFamily="34" charset="0"/>
              <a:buChar char="•"/>
            </a:pPr>
            <a:r>
              <a:rPr lang="en-US" b="1" i="0" dirty="0">
                <a:solidFill>
                  <a:srgbClr val="000000"/>
                </a:solidFill>
                <a:effectLst/>
                <a:highlight>
                  <a:srgbClr val="FFFFFF"/>
                </a:highlight>
                <a:latin typeface="inter-bold"/>
              </a:rPr>
              <a:t>Tags:</a:t>
            </a:r>
            <a:r>
              <a:rPr lang="en-US" b="0" i="0" dirty="0">
                <a:solidFill>
                  <a:srgbClr val="000000"/>
                </a:solidFill>
                <a:effectLst/>
                <a:highlight>
                  <a:srgbClr val="FFFFFF"/>
                </a:highlight>
                <a:latin typeface="inter-regular"/>
              </a:rPr>
              <a:t> An HTML tag surrounds the content and apply meaning to it. It is written between &lt; and &gt; brackets.</a:t>
            </a:r>
          </a:p>
          <a:p>
            <a:pPr algn="just"/>
            <a:endParaRPr lang="en-US" b="0" i="0" dirty="0">
              <a:solidFill>
                <a:srgbClr val="000000"/>
              </a:solidFill>
              <a:effectLst/>
              <a:highlight>
                <a:srgbClr val="FFFFFF"/>
              </a:highlight>
              <a:latin typeface="inter-regular"/>
            </a:endParaRPr>
          </a:p>
          <a:p>
            <a:pPr algn="just">
              <a:buFont typeface="Arial" panose="020B0604020202020204" pitchFamily="34" charset="0"/>
              <a:buChar char="•"/>
            </a:pPr>
            <a:r>
              <a:rPr lang="en-US" b="1" i="0" dirty="0">
                <a:solidFill>
                  <a:srgbClr val="000000"/>
                </a:solidFill>
                <a:effectLst/>
                <a:highlight>
                  <a:srgbClr val="FFFFFF"/>
                </a:highlight>
                <a:latin typeface="inter-bold"/>
              </a:rPr>
              <a:t>Attribute:</a:t>
            </a:r>
            <a:r>
              <a:rPr lang="en-US" b="0" i="0" dirty="0">
                <a:solidFill>
                  <a:srgbClr val="000000"/>
                </a:solidFill>
                <a:effectLst/>
                <a:highlight>
                  <a:srgbClr val="FFFFFF"/>
                </a:highlight>
                <a:latin typeface="inter-regular"/>
              </a:rPr>
              <a:t> An attribute in HTML provides extra information about the element, and it is applied within the start tag. An HTML attribute contains two fields: name &amp; value.</a:t>
            </a:r>
          </a:p>
        </p:txBody>
      </p:sp>
      <p:sp>
        <p:nvSpPr>
          <p:cNvPr id="9" name="TextBox 8">
            <a:extLst>
              <a:ext uri="{FF2B5EF4-FFF2-40B4-BE49-F238E27FC236}">
                <a16:creationId xmlns:a16="http://schemas.microsoft.com/office/drawing/2014/main" id="{C8529C04-EF4D-71FE-B8EA-20C6324533A4}"/>
              </a:ext>
            </a:extLst>
          </p:cNvPr>
          <p:cNvSpPr txBox="1"/>
          <p:nvPr/>
        </p:nvSpPr>
        <p:spPr>
          <a:xfrm>
            <a:off x="447869" y="4872468"/>
            <a:ext cx="8192278" cy="646331"/>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Syntax</a:t>
            </a:r>
          </a:p>
          <a:p>
            <a:pPr algn="just"/>
            <a:r>
              <a:rPr lang="en-US" b="1" i="0" dirty="0">
                <a:solidFill>
                  <a:srgbClr val="006699"/>
                </a:solidFill>
                <a:effectLst/>
                <a:latin typeface="inter-regular"/>
              </a:rPr>
              <a:t>&lt;tag</a:t>
            </a:r>
            <a:r>
              <a:rPr lang="en-US" b="0" i="0" dirty="0">
                <a:solidFill>
                  <a:srgbClr val="000000"/>
                </a:solidFill>
                <a:effectLst/>
                <a:latin typeface="inter-regular"/>
              </a:rPr>
              <a:t> name  </a:t>
            </a:r>
            <a:r>
              <a:rPr lang="en-US" b="0" i="0" dirty="0" err="1">
                <a:solidFill>
                  <a:srgbClr val="FF0000"/>
                </a:solidFill>
                <a:effectLst/>
                <a:latin typeface="inter-regular"/>
              </a:rPr>
              <a:t>attribute_name</a:t>
            </a:r>
            <a:r>
              <a:rPr lang="en-US" b="0" i="0" dirty="0">
                <a:solidFill>
                  <a:srgbClr val="000000"/>
                </a:solidFill>
                <a:effectLst/>
                <a:latin typeface="inter-regular"/>
              </a:rPr>
              <a:t>= </a:t>
            </a:r>
            <a:r>
              <a:rPr lang="en-US" b="0" i="0" dirty="0">
                <a:solidFill>
                  <a:srgbClr val="0000FF"/>
                </a:solidFill>
                <a:effectLst/>
                <a:latin typeface="inter-regular"/>
              </a:rPr>
              <a:t>" </a:t>
            </a:r>
            <a:r>
              <a:rPr lang="en-US" b="0" i="0" dirty="0" err="1">
                <a:solidFill>
                  <a:srgbClr val="0000FF"/>
                </a:solidFill>
                <a:effectLst/>
                <a:latin typeface="inter-regular"/>
              </a:rPr>
              <a:t>attr_value</a:t>
            </a:r>
            <a:r>
              <a:rPr lang="en-US" b="0" i="0" dirty="0">
                <a:solidFill>
                  <a:srgbClr val="0000FF"/>
                </a:solidFill>
                <a:effectLst/>
                <a:latin typeface="inter-regular"/>
              </a:rPr>
              <a:t>"</a:t>
            </a:r>
            <a:r>
              <a:rPr lang="en-US" b="1" i="0" dirty="0">
                <a:solidFill>
                  <a:srgbClr val="006699"/>
                </a:solidFill>
                <a:effectLst/>
                <a:latin typeface="inter-regular"/>
              </a:rPr>
              <a:t>&gt;</a:t>
            </a:r>
            <a:r>
              <a:rPr lang="en-US" b="0" i="0" dirty="0">
                <a:solidFill>
                  <a:srgbClr val="000000"/>
                </a:solidFill>
                <a:effectLst/>
                <a:latin typeface="inter-regular"/>
              </a:rPr>
              <a:t> content </a:t>
            </a:r>
            <a:r>
              <a:rPr lang="en-US" b="1" i="0" dirty="0">
                <a:solidFill>
                  <a:srgbClr val="006699"/>
                </a:solidFill>
                <a:effectLst/>
                <a:latin typeface="inter-regular"/>
              </a:rPr>
              <a:t>&lt;/</a:t>
            </a:r>
            <a:r>
              <a:rPr lang="en-US" b="0" i="0" dirty="0">
                <a:solidFill>
                  <a:srgbClr val="000000"/>
                </a:solidFill>
                <a:effectLst/>
                <a:latin typeface="inter-regular"/>
              </a:rPr>
              <a:t> </a:t>
            </a:r>
            <a:r>
              <a:rPr lang="en-US" b="1" i="0" dirty="0">
                <a:solidFill>
                  <a:srgbClr val="006699"/>
                </a:solidFill>
                <a:effectLst/>
                <a:latin typeface="inter-regular"/>
              </a:rPr>
              <a:t>tag</a:t>
            </a:r>
            <a:r>
              <a:rPr lang="en-US" b="0" i="0" dirty="0">
                <a:solidFill>
                  <a:srgbClr val="000000"/>
                </a:solidFill>
                <a:effectLst/>
                <a:latin typeface="inter-regular"/>
              </a:rPr>
              <a:t> name</a:t>
            </a:r>
            <a:r>
              <a:rPr lang="en-US" b="1" i="0" dirty="0">
                <a:solidFill>
                  <a:srgbClr val="006699"/>
                </a:solidFill>
                <a:effectLst/>
                <a:latin typeface="inter-regular"/>
              </a:rPr>
              <a:t>&gt;</a:t>
            </a:r>
            <a:r>
              <a:rPr lang="en-US" b="0" i="0" dirty="0">
                <a:solidFill>
                  <a:srgbClr val="000000"/>
                </a:solidFill>
                <a:effectLst/>
                <a:latin typeface="inter-regular"/>
              </a:rPr>
              <a:t>   </a:t>
            </a:r>
          </a:p>
        </p:txBody>
      </p:sp>
    </p:spTree>
    <p:extLst>
      <p:ext uri="{BB962C8B-B14F-4D97-AF65-F5344CB8AC3E}">
        <p14:creationId xmlns:p14="http://schemas.microsoft.com/office/powerpoint/2010/main" val="3362601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FE5F2B-215C-7038-2501-9F2555930FEB}"/>
              </a:ext>
            </a:extLst>
          </p:cNvPr>
          <p:cNvSpPr txBox="1"/>
          <p:nvPr/>
        </p:nvSpPr>
        <p:spPr>
          <a:xfrm>
            <a:off x="373224" y="121298"/>
            <a:ext cx="3853543" cy="369332"/>
          </a:xfrm>
          <a:prstGeom prst="rect">
            <a:avLst/>
          </a:prstGeom>
          <a:noFill/>
        </p:spPr>
        <p:txBody>
          <a:bodyPr wrap="square" rtlCol="0">
            <a:spAutoFit/>
          </a:bodyPr>
          <a:lstStyle/>
          <a:p>
            <a:r>
              <a:rPr lang="en-US" dirty="0"/>
              <a:t>HTML5</a:t>
            </a:r>
            <a:endParaRPr lang="en-IN" dirty="0"/>
          </a:p>
        </p:txBody>
      </p:sp>
      <p:sp>
        <p:nvSpPr>
          <p:cNvPr id="6" name="TextBox 5">
            <a:extLst>
              <a:ext uri="{FF2B5EF4-FFF2-40B4-BE49-F238E27FC236}">
                <a16:creationId xmlns:a16="http://schemas.microsoft.com/office/drawing/2014/main" id="{BED3C285-8FC1-0681-46C3-F1FA408CA8BA}"/>
              </a:ext>
            </a:extLst>
          </p:cNvPr>
          <p:cNvSpPr txBox="1"/>
          <p:nvPr/>
        </p:nvSpPr>
        <p:spPr>
          <a:xfrm>
            <a:off x="373224" y="490630"/>
            <a:ext cx="11445552" cy="3693319"/>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Example:</a:t>
            </a:r>
          </a:p>
          <a:p>
            <a:pPr algn="just"/>
            <a:r>
              <a:rPr lang="en-US" b="0" i="0" dirty="0">
                <a:solidFill>
                  <a:srgbClr val="000000"/>
                </a:solidFill>
                <a:effectLst/>
                <a:latin typeface="inter-regular"/>
              </a:rPr>
              <a:t>&lt;!DOCTYPE html</a:t>
            </a:r>
            <a:r>
              <a:rPr lang="en-US" b="1" i="0" dirty="0">
                <a:solidFill>
                  <a:srgbClr val="006699"/>
                </a:solidFill>
                <a:effectLst/>
                <a:latin typeface="inter-regular"/>
              </a:rPr>
              <a:t>&gt;</a:t>
            </a:r>
            <a:r>
              <a:rPr lang="en-US" b="0" i="0" dirty="0">
                <a:solidFill>
                  <a:srgbClr val="000000"/>
                </a:solidFill>
                <a:effectLst/>
                <a:latin typeface="inter-regular"/>
              </a:rPr>
              <a:t>  </a:t>
            </a:r>
          </a:p>
          <a:p>
            <a:pPr algn="just"/>
            <a:r>
              <a:rPr lang="en-US" b="1" i="0" dirty="0">
                <a:solidFill>
                  <a:srgbClr val="006699"/>
                </a:solidFill>
                <a:effectLst/>
                <a:latin typeface="inter-regular"/>
              </a:rPr>
              <a:t>&lt;html&gt;</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&lt;head&gt;</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&lt;title&gt;</a:t>
            </a:r>
            <a:r>
              <a:rPr lang="en-US" b="0" i="0" dirty="0">
                <a:solidFill>
                  <a:srgbClr val="000000"/>
                </a:solidFill>
                <a:effectLst/>
                <a:latin typeface="inter-regular"/>
              </a:rPr>
              <a:t>The basic building blocks of HTML</a:t>
            </a:r>
            <a:r>
              <a:rPr lang="en-US" b="1" i="0" dirty="0">
                <a:solidFill>
                  <a:srgbClr val="006699"/>
                </a:solidFill>
                <a:effectLst/>
                <a:latin typeface="inter-regular"/>
              </a:rPr>
              <a:t>&lt;/title&gt;</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&lt;/head&gt;</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&lt;body&gt;</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&lt;h2&gt;</a:t>
            </a:r>
            <a:r>
              <a:rPr lang="en-US" b="0" i="0" dirty="0">
                <a:solidFill>
                  <a:srgbClr val="000000"/>
                </a:solidFill>
                <a:effectLst/>
                <a:latin typeface="inter-regular"/>
              </a:rPr>
              <a:t>The building blocks</a:t>
            </a:r>
            <a:r>
              <a:rPr lang="en-US" b="1" i="0" dirty="0">
                <a:solidFill>
                  <a:srgbClr val="006699"/>
                </a:solidFill>
                <a:effectLst/>
                <a:latin typeface="inter-regular"/>
              </a:rPr>
              <a:t>&lt;/h2&gt;</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&lt;p&gt;</a:t>
            </a:r>
            <a:r>
              <a:rPr lang="en-US" b="0" i="0" dirty="0">
                <a:solidFill>
                  <a:srgbClr val="000000"/>
                </a:solidFill>
                <a:effectLst/>
                <a:latin typeface="inter-regular"/>
              </a:rPr>
              <a:t>This is a paragraph tag</a:t>
            </a:r>
            <a:r>
              <a:rPr lang="en-US" b="1" i="0" dirty="0">
                <a:solidFill>
                  <a:srgbClr val="006699"/>
                </a:solidFill>
                <a:effectLst/>
                <a:latin typeface="inter-regular"/>
              </a:rPr>
              <a:t>&lt;/p&gt;</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&lt;p</a:t>
            </a:r>
            <a:r>
              <a:rPr lang="en-US" b="0" i="0" dirty="0">
                <a:solidFill>
                  <a:srgbClr val="000000"/>
                </a:solidFill>
                <a:effectLst/>
                <a:latin typeface="inter-regular"/>
              </a:rPr>
              <a:t> </a:t>
            </a:r>
            <a:r>
              <a:rPr lang="en-US" b="0" i="0" dirty="0">
                <a:solidFill>
                  <a:srgbClr val="FF0000"/>
                </a:solidFill>
                <a:effectLst/>
                <a:latin typeface="inter-regular"/>
              </a:rPr>
              <a:t>style</a:t>
            </a:r>
            <a:r>
              <a:rPr lang="en-US" b="0" i="0" dirty="0">
                <a:solidFill>
                  <a:srgbClr val="000000"/>
                </a:solidFill>
                <a:effectLst/>
                <a:latin typeface="inter-regular"/>
              </a:rPr>
              <a:t>=</a:t>
            </a:r>
            <a:r>
              <a:rPr lang="en-US" b="0" i="0" dirty="0">
                <a:solidFill>
                  <a:srgbClr val="0000FF"/>
                </a:solidFill>
                <a:effectLst/>
                <a:latin typeface="inter-regular"/>
              </a:rPr>
              <a:t>"color: red"</a:t>
            </a:r>
            <a:r>
              <a:rPr lang="en-US" b="1" i="0" dirty="0">
                <a:solidFill>
                  <a:srgbClr val="006699"/>
                </a:solidFill>
                <a:effectLst/>
                <a:latin typeface="inter-regular"/>
              </a:rPr>
              <a:t>&gt;</a:t>
            </a:r>
            <a:r>
              <a:rPr lang="en-US" b="0" i="0" dirty="0">
                <a:solidFill>
                  <a:srgbClr val="000000"/>
                </a:solidFill>
                <a:effectLst/>
                <a:latin typeface="inter-regular"/>
              </a:rPr>
              <a:t>The style is attribute of paragraph tag</a:t>
            </a:r>
            <a:r>
              <a:rPr lang="en-US" b="1" i="0" dirty="0">
                <a:solidFill>
                  <a:srgbClr val="006699"/>
                </a:solidFill>
                <a:effectLst/>
                <a:latin typeface="inter-regular"/>
              </a:rPr>
              <a:t>&lt;/p&gt;</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&lt;span&gt;</a:t>
            </a:r>
            <a:r>
              <a:rPr lang="en-US" b="0" i="0" dirty="0">
                <a:solidFill>
                  <a:srgbClr val="000000"/>
                </a:solidFill>
                <a:effectLst/>
                <a:latin typeface="inter-regular"/>
              </a:rPr>
              <a:t>The element contains tag, attribute and content</a:t>
            </a:r>
            <a:r>
              <a:rPr lang="en-US" b="1" i="0" dirty="0">
                <a:solidFill>
                  <a:srgbClr val="006699"/>
                </a:solidFill>
                <a:effectLst/>
                <a:latin typeface="inter-regular"/>
              </a:rPr>
              <a:t>&lt;/span&gt;</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&lt;/body&gt;</a:t>
            </a:r>
            <a:r>
              <a:rPr lang="en-US" b="0" i="0" dirty="0">
                <a:solidFill>
                  <a:srgbClr val="000000"/>
                </a:solidFill>
                <a:effectLst/>
                <a:latin typeface="inter-regular"/>
              </a:rPr>
              <a:t>  </a:t>
            </a:r>
          </a:p>
          <a:p>
            <a:pPr algn="just"/>
            <a:r>
              <a:rPr lang="en-US" b="1" i="0" dirty="0">
                <a:solidFill>
                  <a:srgbClr val="006699"/>
                </a:solidFill>
                <a:effectLst/>
                <a:latin typeface="inter-regular"/>
              </a:rPr>
              <a:t>&lt;/html&gt;</a:t>
            </a:r>
            <a:r>
              <a:rPr lang="en-US" b="0" i="0" dirty="0">
                <a:solidFill>
                  <a:srgbClr val="000000"/>
                </a:solidFill>
                <a:effectLst/>
                <a:latin typeface="inter-regular"/>
              </a:rPr>
              <a:t>     </a:t>
            </a:r>
          </a:p>
        </p:txBody>
      </p:sp>
      <p:sp>
        <p:nvSpPr>
          <p:cNvPr id="12" name="TextBox 11">
            <a:extLst>
              <a:ext uri="{FF2B5EF4-FFF2-40B4-BE49-F238E27FC236}">
                <a16:creationId xmlns:a16="http://schemas.microsoft.com/office/drawing/2014/main" id="{6FEA0A48-1E35-CADB-18E2-5C03D9C3BBA3}"/>
              </a:ext>
            </a:extLst>
          </p:cNvPr>
          <p:cNvSpPr txBox="1"/>
          <p:nvPr/>
        </p:nvSpPr>
        <p:spPr>
          <a:xfrm>
            <a:off x="373223" y="4336045"/>
            <a:ext cx="11168743" cy="1477328"/>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HTML Elements:</a:t>
            </a:r>
          </a:p>
          <a:p>
            <a:pPr algn="just"/>
            <a:endParaRPr lang="en-US" b="0" i="0" dirty="0">
              <a:solidFill>
                <a:srgbClr val="610B38"/>
              </a:solidFill>
              <a:effectLst/>
              <a:highlight>
                <a:srgbClr val="FFFFFF"/>
              </a:highlight>
              <a:latin typeface="erdana"/>
            </a:endParaRPr>
          </a:p>
          <a:p>
            <a:pPr algn="just"/>
            <a:r>
              <a:rPr lang="en-US" b="0" i="0" dirty="0">
                <a:solidFill>
                  <a:srgbClr val="333333"/>
                </a:solidFill>
                <a:effectLst/>
                <a:highlight>
                  <a:srgbClr val="FFFFFF"/>
                </a:highlight>
                <a:latin typeface="inter-regular"/>
              </a:rPr>
              <a:t>An HTML file is made of elements. These elements are responsible for creating web pages and define content in that webpage. An element in HTML usually consist of a start tag &lt;tag name&gt;, close tag &lt;/tag name&gt; and content inserted between them. </a:t>
            </a:r>
            <a:r>
              <a:rPr lang="en-US" b="1" i="0" dirty="0">
                <a:solidFill>
                  <a:srgbClr val="333333"/>
                </a:solidFill>
                <a:effectLst/>
                <a:highlight>
                  <a:srgbClr val="FFFFFF"/>
                </a:highlight>
                <a:latin typeface="inter-bold"/>
              </a:rPr>
              <a:t>Technically, an element is a collection of start tag, attributes, end tag, content between them</a:t>
            </a:r>
            <a:r>
              <a:rPr lang="en-US" b="0" i="0" dirty="0">
                <a:solidFill>
                  <a:srgbClr val="333333"/>
                </a:solidFill>
                <a:effectLst/>
                <a:highlight>
                  <a:srgbClr val="FFFFFF"/>
                </a:highlight>
                <a:latin typeface="inter-regular"/>
              </a:rPr>
              <a:t>.</a:t>
            </a:r>
          </a:p>
        </p:txBody>
      </p:sp>
    </p:spTree>
    <p:extLst>
      <p:ext uri="{BB962C8B-B14F-4D97-AF65-F5344CB8AC3E}">
        <p14:creationId xmlns:p14="http://schemas.microsoft.com/office/powerpoint/2010/main" val="2609533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5CA03E-90B4-745D-E640-717690DA7EF3}"/>
              </a:ext>
            </a:extLst>
          </p:cNvPr>
          <p:cNvSpPr txBox="1"/>
          <p:nvPr/>
        </p:nvSpPr>
        <p:spPr>
          <a:xfrm>
            <a:off x="249594" y="106644"/>
            <a:ext cx="8166617" cy="3416320"/>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Example</a:t>
            </a:r>
          </a:p>
          <a:p>
            <a:pPr algn="just"/>
            <a:r>
              <a:rPr lang="en-US" b="0" i="0" dirty="0">
                <a:solidFill>
                  <a:srgbClr val="000000"/>
                </a:solidFill>
                <a:effectLst/>
                <a:latin typeface="inter-regular"/>
              </a:rPr>
              <a:t>&lt;!DOCTYPE html</a:t>
            </a:r>
            <a:r>
              <a:rPr lang="en-US" b="1" i="0" dirty="0">
                <a:solidFill>
                  <a:srgbClr val="006699"/>
                </a:solidFill>
                <a:effectLst/>
                <a:latin typeface="inter-regular"/>
              </a:rPr>
              <a:t>&gt;</a:t>
            </a:r>
            <a:r>
              <a:rPr lang="en-US" b="0" i="0" dirty="0">
                <a:solidFill>
                  <a:srgbClr val="000000"/>
                </a:solidFill>
                <a:effectLst/>
                <a:latin typeface="inter-regular"/>
              </a:rPr>
              <a:t>  </a:t>
            </a:r>
          </a:p>
          <a:p>
            <a:pPr algn="just"/>
            <a:r>
              <a:rPr lang="en-US" b="1" i="0" dirty="0">
                <a:solidFill>
                  <a:srgbClr val="006699"/>
                </a:solidFill>
                <a:effectLst/>
                <a:latin typeface="inter-regular"/>
              </a:rPr>
              <a:t>&lt;html&gt;</a:t>
            </a:r>
            <a:r>
              <a:rPr lang="en-US" b="0" i="0" dirty="0">
                <a:solidFill>
                  <a:srgbClr val="000000"/>
                </a:solidFill>
                <a:effectLst/>
                <a:latin typeface="inter-regular"/>
              </a:rPr>
              <a:t>  </a:t>
            </a:r>
          </a:p>
          <a:p>
            <a:pPr algn="just"/>
            <a:r>
              <a:rPr lang="en-US" b="1" i="0" dirty="0">
                <a:solidFill>
                  <a:srgbClr val="006699"/>
                </a:solidFill>
                <a:effectLst/>
                <a:latin typeface="inter-regular"/>
              </a:rPr>
              <a:t>&lt;head&gt;</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&lt;title&gt;</a:t>
            </a:r>
            <a:r>
              <a:rPr lang="en-US" b="0" i="0" dirty="0" err="1">
                <a:solidFill>
                  <a:srgbClr val="000000"/>
                </a:solidFill>
                <a:effectLst/>
                <a:latin typeface="inter-regular"/>
              </a:rPr>
              <a:t>WebPage</a:t>
            </a:r>
            <a:r>
              <a:rPr lang="en-US" b="1" i="0" dirty="0">
                <a:solidFill>
                  <a:srgbClr val="006699"/>
                </a:solidFill>
                <a:effectLst/>
                <a:latin typeface="inter-regular"/>
              </a:rPr>
              <a:t>&lt;/title&gt;</a:t>
            </a:r>
            <a:r>
              <a:rPr lang="en-US" b="0" i="0" dirty="0">
                <a:solidFill>
                  <a:srgbClr val="000000"/>
                </a:solidFill>
                <a:effectLst/>
                <a:latin typeface="inter-regular"/>
              </a:rPr>
              <a:t>  </a:t>
            </a:r>
          </a:p>
          <a:p>
            <a:pPr algn="just"/>
            <a:r>
              <a:rPr lang="en-US" b="1" i="0" dirty="0">
                <a:solidFill>
                  <a:srgbClr val="006699"/>
                </a:solidFill>
                <a:effectLst/>
                <a:latin typeface="inter-regular"/>
              </a:rPr>
              <a:t>&lt;/head&gt;</a:t>
            </a:r>
            <a:r>
              <a:rPr lang="en-US" b="0" i="0" dirty="0">
                <a:solidFill>
                  <a:srgbClr val="000000"/>
                </a:solidFill>
                <a:effectLst/>
                <a:latin typeface="inter-regular"/>
              </a:rPr>
              <a:t>  </a:t>
            </a:r>
          </a:p>
          <a:p>
            <a:pPr algn="just"/>
            <a:r>
              <a:rPr lang="en-US" b="1" i="0" dirty="0">
                <a:solidFill>
                  <a:srgbClr val="006699"/>
                </a:solidFill>
                <a:effectLst/>
                <a:latin typeface="inter-regular"/>
              </a:rPr>
              <a:t>&lt;body&gt;</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&lt;h1&gt;</a:t>
            </a:r>
            <a:r>
              <a:rPr lang="en-US" b="0" i="0" dirty="0">
                <a:solidFill>
                  <a:srgbClr val="000000"/>
                </a:solidFill>
                <a:effectLst/>
                <a:latin typeface="inter-regular"/>
              </a:rPr>
              <a:t>This is my first web page</a:t>
            </a:r>
            <a:r>
              <a:rPr lang="en-US" b="1" i="0" dirty="0">
                <a:solidFill>
                  <a:srgbClr val="006699"/>
                </a:solidFill>
                <a:effectLst/>
                <a:latin typeface="inter-regular"/>
              </a:rPr>
              <a:t>&lt;/h1&gt;</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&lt;h2&gt;</a:t>
            </a:r>
            <a:r>
              <a:rPr lang="en-US" b="0" i="0" dirty="0">
                <a:solidFill>
                  <a:srgbClr val="000000"/>
                </a:solidFill>
                <a:effectLst/>
                <a:latin typeface="inter-regular"/>
              </a:rPr>
              <a:t> How it looks?</a:t>
            </a:r>
            <a:r>
              <a:rPr lang="en-US" b="1" i="0" dirty="0">
                <a:solidFill>
                  <a:srgbClr val="006699"/>
                </a:solidFill>
                <a:effectLst/>
                <a:latin typeface="inter-regular"/>
              </a:rPr>
              <a:t>&lt;/h2&gt;</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&lt;p&gt;</a:t>
            </a:r>
            <a:r>
              <a:rPr lang="en-US" b="0" i="0" dirty="0">
                <a:solidFill>
                  <a:srgbClr val="000000"/>
                </a:solidFill>
                <a:effectLst/>
                <a:latin typeface="inter-regular"/>
              </a:rPr>
              <a:t>It looks Nice!!!!!</a:t>
            </a:r>
            <a:r>
              <a:rPr lang="en-US" b="1" i="0" dirty="0">
                <a:solidFill>
                  <a:srgbClr val="006699"/>
                </a:solidFill>
                <a:effectLst/>
                <a:latin typeface="inter-regular"/>
              </a:rPr>
              <a:t>&lt;/p&gt;</a:t>
            </a:r>
            <a:r>
              <a:rPr lang="en-US" b="0" i="0" dirty="0">
                <a:solidFill>
                  <a:srgbClr val="000000"/>
                </a:solidFill>
                <a:effectLst/>
                <a:latin typeface="inter-regular"/>
              </a:rPr>
              <a:t>  </a:t>
            </a:r>
          </a:p>
          <a:p>
            <a:pPr algn="just"/>
            <a:r>
              <a:rPr lang="en-US" b="1" i="0" dirty="0">
                <a:solidFill>
                  <a:srgbClr val="006699"/>
                </a:solidFill>
                <a:effectLst/>
                <a:latin typeface="inter-regular"/>
              </a:rPr>
              <a:t>&lt;/body&gt;</a:t>
            </a:r>
            <a:r>
              <a:rPr lang="en-US" b="0" i="0" dirty="0">
                <a:solidFill>
                  <a:srgbClr val="000000"/>
                </a:solidFill>
                <a:effectLst/>
                <a:latin typeface="inter-regular"/>
              </a:rPr>
              <a:t>  </a:t>
            </a:r>
          </a:p>
          <a:p>
            <a:pPr algn="just"/>
            <a:r>
              <a:rPr lang="en-US" b="1" i="0" dirty="0">
                <a:solidFill>
                  <a:srgbClr val="006699"/>
                </a:solidFill>
                <a:effectLst/>
                <a:latin typeface="inter-regular"/>
              </a:rPr>
              <a:t>&lt;/html&gt;</a:t>
            </a:r>
            <a:r>
              <a:rPr lang="en-US" b="0" i="0" dirty="0">
                <a:solidFill>
                  <a:srgbClr val="000000"/>
                </a:solidFill>
                <a:effectLst/>
                <a:latin typeface="inter-regular"/>
              </a:rPr>
              <a:t>  </a:t>
            </a:r>
          </a:p>
        </p:txBody>
      </p:sp>
      <p:sp>
        <p:nvSpPr>
          <p:cNvPr id="5" name="TextBox 4">
            <a:extLst>
              <a:ext uri="{FF2B5EF4-FFF2-40B4-BE49-F238E27FC236}">
                <a16:creationId xmlns:a16="http://schemas.microsoft.com/office/drawing/2014/main" id="{CC644CA8-0833-CD50-86C6-7DD9F4014836}"/>
              </a:ext>
            </a:extLst>
          </p:cNvPr>
          <p:cNvSpPr txBox="1"/>
          <p:nvPr/>
        </p:nvSpPr>
        <p:spPr>
          <a:xfrm>
            <a:off x="249594" y="3522964"/>
            <a:ext cx="10424626" cy="2862322"/>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HTML Formatting</a:t>
            </a:r>
          </a:p>
          <a:p>
            <a:pPr algn="just"/>
            <a:endParaRPr lang="en-US" b="0" i="0" dirty="0">
              <a:solidFill>
                <a:srgbClr val="610B38"/>
              </a:solidFill>
              <a:effectLst/>
              <a:highlight>
                <a:srgbClr val="FFFFFF"/>
              </a:highlight>
              <a:latin typeface="erdana"/>
            </a:endParaRPr>
          </a:p>
          <a:p>
            <a:pPr algn="just"/>
            <a:r>
              <a:rPr lang="en-US" b="1" i="0" dirty="0">
                <a:solidFill>
                  <a:srgbClr val="333333"/>
                </a:solidFill>
                <a:effectLst/>
                <a:highlight>
                  <a:srgbClr val="FFFFFF"/>
                </a:highlight>
                <a:latin typeface="inter-bold"/>
              </a:rPr>
              <a:t>HTML Formatting</a:t>
            </a:r>
            <a:r>
              <a:rPr lang="en-US" b="0" i="0" dirty="0">
                <a:solidFill>
                  <a:srgbClr val="333333"/>
                </a:solidFill>
                <a:effectLst/>
                <a:highlight>
                  <a:srgbClr val="FFFFFF"/>
                </a:highlight>
                <a:latin typeface="inter-regular"/>
              </a:rPr>
              <a:t> is a process of formatting text for better look and feel. HTML provides us ability to format text without using CSS. There are many formatting tags in HTML. These tags are used to make text bold, italicized, or underlined. There are almost 14 options available that how text appears in HTML and XHTML.</a:t>
            </a:r>
          </a:p>
          <a:p>
            <a:pPr algn="just"/>
            <a:r>
              <a:rPr lang="en-US" b="0" i="0" dirty="0">
                <a:solidFill>
                  <a:srgbClr val="333333"/>
                </a:solidFill>
                <a:effectLst/>
                <a:highlight>
                  <a:srgbClr val="FFFFFF"/>
                </a:highlight>
                <a:latin typeface="inter-regular"/>
              </a:rPr>
              <a:t>In HTML the formatting tags are divided into two categories:</a:t>
            </a:r>
          </a:p>
          <a:p>
            <a:pPr algn="just"/>
            <a:endParaRPr lang="en-US" dirty="0">
              <a:solidFill>
                <a:srgbClr val="333333"/>
              </a:solidFill>
              <a:highlight>
                <a:srgbClr val="FFFFFF"/>
              </a:highlight>
              <a:latin typeface="inter-regular"/>
            </a:endParaRPr>
          </a:p>
          <a:p>
            <a:pPr algn="just"/>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hlinkClick r:id="rId2"/>
              </a:rPr>
              <a:t>https://www.javatpoint.com/html-formatting</a:t>
            </a:r>
            <a:endParaRPr lang="en-US" b="0" i="0" dirty="0">
              <a:solidFill>
                <a:srgbClr val="333333"/>
              </a:solidFill>
              <a:effectLst/>
              <a:highlight>
                <a:srgbClr val="FFFFFF"/>
              </a:highlight>
              <a:latin typeface="inter-regular"/>
            </a:endParaRPr>
          </a:p>
          <a:p>
            <a:pPr algn="just"/>
            <a:endParaRPr lang="en-US" b="0" i="0" dirty="0">
              <a:solidFill>
                <a:srgbClr val="333333"/>
              </a:solidFill>
              <a:effectLst/>
              <a:highlight>
                <a:srgbClr val="FFFFFF"/>
              </a:highlight>
              <a:latin typeface="inter-regular"/>
            </a:endParaRPr>
          </a:p>
        </p:txBody>
      </p:sp>
    </p:spTree>
    <p:extLst>
      <p:ext uri="{BB962C8B-B14F-4D97-AF65-F5344CB8AC3E}">
        <p14:creationId xmlns:p14="http://schemas.microsoft.com/office/powerpoint/2010/main" val="2532951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0D1EC0-1CDF-6276-C411-1B0A0EB78DC1}"/>
              </a:ext>
            </a:extLst>
          </p:cNvPr>
          <p:cNvSpPr txBox="1"/>
          <p:nvPr/>
        </p:nvSpPr>
        <p:spPr>
          <a:xfrm>
            <a:off x="445536" y="562956"/>
            <a:ext cx="11161745" cy="3293209"/>
          </a:xfrm>
          <a:prstGeom prst="rect">
            <a:avLst/>
          </a:prstGeom>
          <a:noFill/>
        </p:spPr>
        <p:txBody>
          <a:bodyPr wrap="square">
            <a:spAutoFit/>
          </a:bodyPr>
          <a:lstStyle/>
          <a:p>
            <a:r>
              <a:rPr lang="en-US" dirty="0">
                <a:solidFill>
                  <a:srgbClr val="333333"/>
                </a:solidFill>
                <a:highlight>
                  <a:srgbClr val="FFFFFF"/>
                </a:highlight>
                <a:latin typeface="inter-regular"/>
              </a:rPr>
              <a:t>CSS, or Cascading Style Sheets, is the language used to style and enhance HTML documents. It defines the presentation of HTML elements on a web page, enabling changes to fonts, colors, sizes, spacing, column layouts, and animations.</a:t>
            </a:r>
          </a:p>
          <a:p>
            <a:endParaRPr lang="en-US" dirty="0">
              <a:solidFill>
                <a:srgbClr val="333333"/>
              </a:solidFill>
              <a:highlight>
                <a:srgbClr val="FFFFFF"/>
              </a:highlight>
              <a:latin typeface="inter-regular"/>
            </a:endParaRPr>
          </a:p>
          <a:p>
            <a:r>
              <a:rPr lang="en-US" dirty="0">
                <a:solidFill>
                  <a:srgbClr val="333333"/>
                </a:solidFill>
                <a:highlight>
                  <a:srgbClr val="FFFFFF"/>
                </a:highlight>
                <a:latin typeface="inter-regular"/>
              </a:rPr>
              <a:t>A CSS Syntax rule consists of a selector, property, and its value. The selector points to the HTML element where the CSS style is to be applied. The CSS property is separated by semicolons. It is a combination of the selector name followed by the property: value pair that is defined for the specific selector.</a:t>
            </a:r>
          </a:p>
          <a:p>
            <a:endParaRPr lang="en-US" dirty="0">
              <a:solidFill>
                <a:srgbClr val="333333"/>
              </a:solidFill>
              <a:highlight>
                <a:srgbClr val="FFFFFF"/>
              </a:highlight>
              <a:latin typeface="inter-regular"/>
            </a:endParaRPr>
          </a:p>
          <a:p>
            <a:r>
              <a:rPr lang="en-US" dirty="0">
                <a:solidFill>
                  <a:srgbClr val="333333"/>
                </a:solidFill>
                <a:highlight>
                  <a:srgbClr val="FFFFFF"/>
                </a:highlight>
                <a:latin typeface="inter-regular"/>
              </a:rPr>
              <a:t>Syntax:      </a:t>
            </a:r>
          </a:p>
          <a:p>
            <a:r>
              <a:rPr lang="en-US" dirty="0">
                <a:solidFill>
                  <a:srgbClr val="333333"/>
                </a:solidFill>
                <a:highlight>
                  <a:srgbClr val="FFFFFF"/>
                </a:highlight>
                <a:latin typeface="inter-regular"/>
              </a:rPr>
              <a:t>selector { Property: value; }</a:t>
            </a:r>
          </a:p>
          <a:p>
            <a:endParaRPr lang="en-US" dirty="0">
              <a:solidFill>
                <a:srgbClr val="333333"/>
              </a:solidFill>
              <a:highlight>
                <a:srgbClr val="FFFFFF"/>
              </a:highlight>
              <a:latin typeface="inter-regular"/>
            </a:endParaRPr>
          </a:p>
          <a:p>
            <a:pPr lvl="2"/>
            <a:endParaRPr lang="en-IN" sz="1000" dirty="0">
              <a:solidFill>
                <a:srgbClr val="333333"/>
              </a:solidFill>
              <a:highlight>
                <a:srgbClr val="FFFFFF"/>
              </a:highlight>
              <a:latin typeface="inter-regular"/>
            </a:endParaRPr>
          </a:p>
        </p:txBody>
      </p:sp>
      <p:sp>
        <p:nvSpPr>
          <p:cNvPr id="6" name="TextBox 5">
            <a:extLst>
              <a:ext uri="{FF2B5EF4-FFF2-40B4-BE49-F238E27FC236}">
                <a16:creationId xmlns:a16="http://schemas.microsoft.com/office/drawing/2014/main" id="{2EACFE2B-711F-1ED6-4E4C-06D29F8DFAB2}"/>
              </a:ext>
            </a:extLst>
          </p:cNvPr>
          <p:cNvSpPr txBox="1"/>
          <p:nvPr/>
        </p:nvSpPr>
        <p:spPr>
          <a:xfrm>
            <a:off x="373224" y="121298"/>
            <a:ext cx="3853543" cy="369332"/>
          </a:xfrm>
          <a:prstGeom prst="rect">
            <a:avLst/>
          </a:prstGeom>
          <a:noFill/>
        </p:spPr>
        <p:txBody>
          <a:bodyPr wrap="square" rtlCol="0">
            <a:spAutoFit/>
          </a:bodyPr>
          <a:lstStyle/>
          <a:p>
            <a:r>
              <a:rPr lang="en-US" dirty="0"/>
              <a:t>CSS3   </a:t>
            </a:r>
            <a:endParaRPr lang="en-IN" dirty="0"/>
          </a:p>
        </p:txBody>
      </p:sp>
      <p:sp>
        <p:nvSpPr>
          <p:cNvPr id="15" name="TextBox 14">
            <a:extLst>
              <a:ext uri="{FF2B5EF4-FFF2-40B4-BE49-F238E27FC236}">
                <a16:creationId xmlns:a16="http://schemas.microsoft.com/office/drawing/2014/main" id="{59684E0B-0232-37FC-7FBA-0D95D6999B9F}"/>
              </a:ext>
            </a:extLst>
          </p:cNvPr>
          <p:cNvSpPr txBox="1"/>
          <p:nvPr/>
        </p:nvSpPr>
        <p:spPr>
          <a:xfrm>
            <a:off x="5407868" y="2581718"/>
            <a:ext cx="6097554" cy="3785652"/>
          </a:xfrm>
          <a:prstGeom prst="rect">
            <a:avLst/>
          </a:prstGeom>
          <a:noFill/>
        </p:spPr>
        <p:txBody>
          <a:bodyPr wrap="square">
            <a:spAutoFit/>
          </a:bodyPr>
          <a:lstStyle/>
          <a:p>
            <a:pPr lvl="2"/>
            <a:r>
              <a:rPr lang="en-IN" sz="1600" dirty="0">
                <a:solidFill>
                  <a:srgbClr val="333333"/>
                </a:solidFill>
                <a:highlight>
                  <a:srgbClr val="FFFFFF"/>
                </a:highlight>
                <a:latin typeface="inter-regular"/>
              </a:rPr>
              <a:t>&lt;!DOCTYPE html&gt;</a:t>
            </a:r>
          </a:p>
          <a:p>
            <a:pPr lvl="2"/>
            <a:r>
              <a:rPr lang="en-IN" sz="1600" dirty="0">
                <a:solidFill>
                  <a:srgbClr val="333333"/>
                </a:solidFill>
                <a:highlight>
                  <a:srgbClr val="FFFFFF"/>
                </a:highlight>
                <a:latin typeface="inter-regular"/>
              </a:rPr>
              <a:t>&lt;html&gt;</a:t>
            </a:r>
          </a:p>
          <a:p>
            <a:pPr lvl="2"/>
            <a:r>
              <a:rPr lang="en-IN" sz="1600" dirty="0">
                <a:solidFill>
                  <a:srgbClr val="333333"/>
                </a:solidFill>
                <a:highlight>
                  <a:srgbClr val="FFFFFF"/>
                </a:highlight>
                <a:latin typeface="inter-regular"/>
              </a:rPr>
              <a:t> &lt;head&gt;</a:t>
            </a:r>
          </a:p>
          <a:p>
            <a:pPr lvl="2"/>
            <a:r>
              <a:rPr lang="en-IN" sz="1600" dirty="0">
                <a:solidFill>
                  <a:srgbClr val="333333"/>
                </a:solidFill>
                <a:highlight>
                  <a:srgbClr val="FFFFFF"/>
                </a:highlight>
                <a:latin typeface="inter-regular"/>
              </a:rPr>
              <a:t>    &lt;!-- Style on h1 elements --&gt;</a:t>
            </a:r>
          </a:p>
          <a:p>
            <a:pPr lvl="2"/>
            <a:r>
              <a:rPr lang="en-IN" sz="1600" dirty="0">
                <a:solidFill>
                  <a:srgbClr val="333333"/>
                </a:solidFill>
                <a:highlight>
                  <a:srgbClr val="FFFFFF"/>
                </a:highlight>
                <a:latin typeface="inter-regular"/>
              </a:rPr>
              <a:t>    &lt;style&gt;</a:t>
            </a:r>
          </a:p>
          <a:p>
            <a:pPr lvl="2"/>
            <a:r>
              <a:rPr lang="en-IN" sz="1600" dirty="0">
                <a:solidFill>
                  <a:srgbClr val="333333"/>
                </a:solidFill>
                <a:highlight>
                  <a:srgbClr val="FFFFFF"/>
                </a:highlight>
                <a:latin typeface="inter-regular"/>
              </a:rPr>
              <a:t>        h1 {</a:t>
            </a:r>
          </a:p>
          <a:p>
            <a:pPr lvl="2"/>
            <a:r>
              <a:rPr lang="en-IN" sz="1600" dirty="0">
                <a:solidFill>
                  <a:srgbClr val="333333"/>
                </a:solidFill>
                <a:highlight>
                  <a:srgbClr val="FFFFFF"/>
                </a:highlight>
                <a:latin typeface="inter-regular"/>
              </a:rPr>
              <a:t>            </a:t>
            </a:r>
            <a:r>
              <a:rPr lang="en-IN" sz="1600" dirty="0" err="1">
                <a:solidFill>
                  <a:srgbClr val="333333"/>
                </a:solidFill>
                <a:highlight>
                  <a:srgbClr val="FFFFFF"/>
                </a:highlight>
                <a:latin typeface="inter-regular"/>
              </a:rPr>
              <a:t>color</a:t>
            </a:r>
            <a:r>
              <a:rPr lang="en-IN" sz="1600" dirty="0">
                <a:solidFill>
                  <a:srgbClr val="333333"/>
                </a:solidFill>
                <a:highlight>
                  <a:srgbClr val="FFFFFF"/>
                </a:highlight>
                <a:latin typeface="inter-regular"/>
              </a:rPr>
              <a:t>: green;</a:t>
            </a:r>
          </a:p>
          <a:p>
            <a:pPr lvl="2"/>
            <a:r>
              <a:rPr lang="en-IN" sz="1600" dirty="0">
                <a:solidFill>
                  <a:srgbClr val="333333"/>
                </a:solidFill>
                <a:highlight>
                  <a:srgbClr val="FFFFFF"/>
                </a:highlight>
                <a:latin typeface="inter-regular"/>
              </a:rPr>
              <a:t>            text-align: </a:t>
            </a:r>
            <a:r>
              <a:rPr lang="en-IN" sz="1600" dirty="0" err="1">
                <a:solidFill>
                  <a:srgbClr val="333333"/>
                </a:solidFill>
                <a:highlight>
                  <a:srgbClr val="FFFFFF"/>
                </a:highlight>
                <a:latin typeface="inter-regular"/>
              </a:rPr>
              <a:t>center</a:t>
            </a:r>
            <a:r>
              <a:rPr lang="en-IN" sz="1600" dirty="0">
                <a:solidFill>
                  <a:srgbClr val="333333"/>
                </a:solidFill>
                <a:highlight>
                  <a:srgbClr val="FFFFFF"/>
                </a:highlight>
                <a:latin typeface="inter-regular"/>
              </a:rPr>
              <a:t>;</a:t>
            </a:r>
          </a:p>
          <a:p>
            <a:pPr lvl="2"/>
            <a:r>
              <a:rPr lang="en-IN" sz="1600" dirty="0">
                <a:solidFill>
                  <a:srgbClr val="333333"/>
                </a:solidFill>
                <a:highlight>
                  <a:srgbClr val="FFFFFF"/>
                </a:highlight>
                <a:latin typeface="inter-regular"/>
              </a:rPr>
              <a:t>        }</a:t>
            </a:r>
          </a:p>
          <a:p>
            <a:pPr lvl="2"/>
            <a:r>
              <a:rPr lang="en-IN" sz="1600" dirty="0">
                <a:solidFill>
                  <a:srgbClr val="333333"/>
                </a:solidFill>
                <a:highlight>
                  <a:srgbClr val="FFFFFF"/>
                </a:highlight>
                <a:latin typeface="inter-regular"/>
              </a:rPr>
              <a:t>    &lt;/style&gt;</a:t>
            </a:r>
          </a:p>
          <a:p>
            <a:pPr lvl="2"/>
            <a:r>
              <a:rPr lang="en-IN" sz="1600" dirty="0">
                <a:solidFill>
                  <a:srgbClr val="333333"/>
                </a:solidFill>
                <a:highlight>
                  <a:srgbClr val="FFFFFF"/>
                </a:highlight>
                <a:latin typeface="inter-regular"/>
              </a:rPr>
              <a:t>&lt;/head&gt;</a:t>
            </a:r>
          </a:p>
          <a:p>
            <a:pPr lvl="2"/>
            <a:r>
              <a:rPr lang="en-IN" sz="1600" dirty="0">
                <a:solidFill>
                  <a:srgbClr val="333333"/>
                </a:solidFill>
                <a:highlight>
                  <a:srgbClr val="FFFFFF"/>
                </a:highlight>
                <a:latin typeface="inter-regular"/>
              </a:rPr>
              <a:t>&lt;body&gt;</a:t>
            </a:r>
          </a:p>
          <a:p>
            <a:pPr lvl="2"/>
            <a:r>
              <a:rPr lang="en-IN" sz="1600" dirty="0">
                <a:solidFill>
                  <a:srgbClr val="333333"/>
                </a:solidFill>
                <a:highlight>
                  <a:srgbClr val="FFFFFF"/>
                </a:highlight>
                <a:latin typeface="inter-regular"/>
              </a:rPr>
              <a:t>    &lt;h1&gt;Welcome to CSS world&lt;/h1&gt;</a:t>
            </a:r>
          </a:p>
          <a:p>
            <a:pPr lvl="2"/>
            <a:r>
              <a:rPr lang="en-IN" sz="1600" dirty="0">
                <a:solidFill>
                  <a:srgbClr val="333333"/>
                </a:solidFill>
                <a:highlight>
                  <a:srgbClr val="FFFFFF"/>
                </a:highlight>
                <a:latin typeface="inter-regular"/>
              </a:rPr>
              <a:t>&lt;/body&gt;  </a:t>
            </a:r>
          </a:p>
          <a:p>
            <a:pPr lvl="2"/>
            <a:r>
              <a:rPr lang="en-IN" sz="1600" dirty="0">
                <a:solidFill>
                  <a:srgbClr val="333333"/>
                </a:solidFill>
                <a:highlight>
                  <a:srgbClr val="FFFFFF"/>
                </a:highlight>
                <a:latin typeface="inter-regular"/>
              </a:rPr>
              <a:t>&lt;/html&gt;</a:t>
            </a:r>
            <a:endParaRPr lang="en-IN" sz="1600" dirty="0"/>
          </a:p>
        </p:txBody>
      </p:sp>
      <p:sp>
        <p:nvSpPr>
          <p:cNvPr id="17" name="TextBox 16">
            <a:extLst>
              <a:ext uri="{FF2B5EF4-FFF2-40B4-BE49-F238E27FC236}">
                <a16:creationId xmlns:a16="http://schemas.microsoft.com/office/drawing/2014/main" id="{B205E7EA-F42E-AE9E-5313-0D946E09C043}"/>
              </a:ext>
            </a:extLst>
          </p:cNvPr>
          <p:cNvSpPr txBox="1"/>
          <p:nvPr/>
        </p:nvSpPr>
        <p:spPr>
          <a:xfrm>
            <a:off x="249595" y="4474544"/>
            <a:ext cx="6097554" cy="646331"/>
          </a:xfrm>
          <a:prstGeom prst="rect">
            <a:avLst/>
          </a:prstGeom>
          <a:noFill/>
        </p:spPr>
        <p:txBody>
          <a:bodyPr wrap="square">
            <a:spAutoFit/>
          </a:bodyPr>
          <a:lstStyle/>
          <a:p>
            <a:r>
              <a:rPr lang="en-IN" dirty="0">
                <a:hlinkClick r:id="rId2"/>
              </a:rPr>
              <a:t>https://www.geeksforgeeks.org/css-tutorial/?ref=lbp</a:t>
            </a:r>
            <a:endParaRPr lang="en-IN" dirty="0"/>
          </a:p>
          <a:p>
            <a:endParaRPr lang="en-IN" dirty="0"/>
          </a:p>
        </p:txBody>
      </p:sp>
    </p:spTree>
    <p:extLst>
      <p:ext uri="{BB962C8B-B14F-4D97-AF65-F5344CB8AC3E}">
        <p14:creationId xmlns:p14="http://schemas.microsoft.com/office/powerpoint/2010/main" val="189209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B9EFC7-655B-9724-5882-9A8259B78DF8}"/>
              </a:ext>
            </a:extLst>
          </p:cNvPr>
          <p:cNvSpPr txBox="1"/>
          <p:nvPr/>
        </p:nvSpPr>
        <p:spPr>
          <a:xfrm>
            <a:off x="307910" y="195943"/>
            <a:ext cx="2920482" cy="369332"/>
          </a:xfrm>
          <a:prstGeom prst="rect">
            <a:avLst/>
          </a:prstGeom>
          <a:noFill/>
        </p:spPr>
        <p:txBody>
          <a:bodyPr wrap="square" rtlCol="0">
            <a:spAutoFit/>
          </a:bodyPr>
          <a:lstStyle/>
          <a:p>
            <a:r>
              <a:rPr lang="en-US" b="1" u="sng" dirty="0"/>
              <a:t>Bootstrap</a:t>
            </a:r>
          </a:p>
        </p:txBody>
      </p:sp>
      <p:sp>
        <p:nvSpPr>
          <p:cNvPr id="5" name="TextBox 4">
            <a:extLst>
              <a:ext uri="{FF2B5EF4-FFF2-40B4-BE49-F238E27FC236}">
                <a16:creationId xmlns:a16="http://schemas.microsoft.com/office/drawing/2014/main" id="{D889EFE6-0D8D-FA4C-6A10-3CB7DF12CB40}"/>
              </a:ext>
            </a:extLst>
          </p:cNvPr>
          <p:cNvSpPr txBox="1"/>
          <p:nvPr/>
        </p:nvSpPr>
        <p:spPr>
          <a:xfrm>
            <a:off x="307910" y="651884"/>
            <a:ext cx="7884368" cy="646331"/>
          </a:xfrm>
          <a:prstGeom prst="rect">
            <a:avLst/>
          </a:prstGeom>
          <a:noFill/>
        </p:spPr>
        <p:txBody>
          <a:bodyPr wrap="square">
            <a:spAutoFit/>
          </a:bodyPr>
          <a:lstStyle/>
          <a:p>
            <a:r>
              <a:rPr lang="en-IN" dirty="0">
                <a:hlinkClick r:id="rId2"/>
              </a:rPr>
              <a:t>https://getbootstrap.com/docs/5.0/getting-started/introduction/</a:t>
            </a:r>
            <a:endParaRPr lang="en-IN" dirty="0"/>
          </a:p>
          <a:p>
            <a:endParaRPr lang="en-IN" dirty="0"/>
          </a:p>
        </p:txBody>
      </p:sp>
      <p:sp>
        <p:nvSpPr>
          <p:cNvPr id="8" name="TextBox 7">
            <a:extLst>
              <a:ext uri="{FF2B5EF4-FFF2-40B4-BE49-F238E27FC236}">
                <a16:creationId xmlns:a16="http://schemas.microsoft.com/office/drawing/2014/main" id="{B481CA75-54B1-0A45-7885-190A4540FF36}"/>
              </a:ext>
            </a:extLst>
          </p:cNvPr>
          <p:cNvSpPr txBox="1"/>
          <p:nvPr/>
        </p:nvSpPr>
        <p:spPr>
          <a:xfrm>
            <a:off x="307910" y="1149326"/>
            <a:ext cx="4823928" cy="1477328"/>
          </a:xfrm>
          <a:prstGeom prst="rect">
            <a:avLst/>
          </a:prstGeom>
          <a:noFill/>
        </p:spPr>
        <p:txBody>
          <a:bodyPr wrap="square">
            <a:spAutoFit/>
          </a:bodyPr>
          <a:lstStyle/>
          <a:p>
            <a:r>
              <a:rPr lang="en-US" dirty="0"/>
              <a:t>Powerful, extensible, and feature-packed frontend toolkit. Build and customize with Sass, utilize prebuilt grid system and components, and bring projects to life with powerful JavaScript plugins.</a:t>
            </a:r>
            <a:endParaRPr lang="en-IN" dirty="0"/>
          </a:p>
        </p:txBody>
      </p:sp>
      <p:pic>
        <p:nvPicPr>
          <p:cNvPr id="11" name="Picture 10">
            <a:extLst>
              <a:ext uri="{FF2B5EF4-FFF2-40B4-BE49-F238E27FC236}">
                <a16:creationId xmlns:a16="http://schemas.microsoft.com/office/drawing/2014/main" id="{4014C747-2DBA-F4CD-5A31-C1C58394C11D}"/>
              </a:ext>
            </a:extLst>
          </p:cNvPr>
          <p:cNvPicPr>
            <a:picLocks noChangeAspect="1"/>
          </p:cNvPicPr>
          <p:nvPr/>
        </p:nvPicPr>
        <p:blipFill>
          <a:blip r:embed="rId3"/>
          <a:stretch>
            <a:fillRect/>
          </a:stretch>
        </p:blipFill>
        <p:spPr>
          <a:xfrm>
            <a:off x="6587899" y="195943"/>
            <a:ext cx="3059953" cy="6192114"/>
          </a:xfrm>
          <a:prstGeom prst="rect">
            <a:avLst/>
          </a:prstGeom>
        </p:spPr>
      </p:pic>
    </p:spTree>
    <p:extLst>
      <p:ext uri="{BB962C8B-B14F-4D97-AF65-F5344CB8AC3E}">
        <p14:creationId xmlns:p14="http://schemas.microsoft.com/office/powerpoint/2010/main" val="1238021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39B6A7-C6C3-9FC6-FCEF-2E6762AC0235}"/>
              </a:ext>
            </a:extLst>
          </p:cNvPr>
          <p:cNvSpPr txBox="1"/>
          <p:nvPr/>
        </p:nvSpPr>
        <p:spPr>
          <a:xfrm>
            <a:off x="2827176" y="1922106"/>
            <a:ext cx="6111551" cy="1446550"/>
          </a:xfrm>
          <a:prstGeom prst="rect">
            <a:avLst/>
          </a:prstGeom>
          <a:noFill/>
        </p:spPr>
        <p:txBody>
          <a:bodyPr wrap="square" rtlCol="0">
            <a:spAutoFit/>
          </a:bodyPr>
          <a:lstStyle/>
          <a:p>
            <a:r>
              <a:rPr lang="en-US" sz="8800" dirty="0"/>
              <a:t>Thank you</a:t>
            </a:r>
            <a:endParaRPr lang="en-IN" sz="8800" dirty="0"/>
          </a:p>
        </p:txBody>
      </p:sp>
    </p:spTree>
    <p:extLst>
      <p:ext uri="{BB962C8B-B14F-4D97-AF65-F5344CB8AC3E}">
        <p14:creationId xmlns:p14="http://schemas.microsoft.com/office/powerpoint/2010/main" val="1841260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712</Words>
  <Application>Microsoft Office PowerPoint</Application>
  <PresentationFormat>Widescreen</PresentationFormat>
  <Paragraphs>76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erdana</vt:lpstr>
      <vt:lpstr>inter-bold</vt:lpstr>
      <vt:lpstr>inter-regular</vt:lpstr>
      <vt:lpstr>Office Theme</vt:lpstr>
      <vt:lpstr>HTML5</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Srinivas V</dc:creator>
  <cp:lastModifiedBy>Srinivas V</cp:lastModifiedBy>
  <cp:revision>5</cp:revision>
  <dcterms:created xsi:type="dcterms:W3CDTF">2024-07-02T06:47:41Z</dcterms:created>
  <dcterms:modified xsi:type="dcterms:W3CDTF">2024-07-02T07:17:40Z</dcterms:modified>
</cp:coreProperties>
</file>