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7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05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9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9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6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2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22E719-55D1-4B68-BD4D-83D5C99AD206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C81C99-C671-44FC-80E5-22237223BB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63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nivasa-Pradeep/Soc-Gen-Project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401-4C31-32DD-3554-A2162ABB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368" y="1953987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IN" dirty="0"/>
              <a:t>Title: Improving Website Loading Speed</a:t>
            </a:r>
            <a:br>
              <a:rPr lang="en-IN" dirty="0"/>
            </a:br>
            <a:r>
              <a:rPr lang="en-IN" dirty="0"/>
              <a:t>Subtitle: Using Google </a:t>
            </a:r>
            <a:r>
              <a:rPr lang="en-IN" dirty="0" err="1"/>
              <a:t>PageSpeed</a:t>
            </a:r>
            <a:r>
              <a:rPr lang="en-IN" dirty="0"/>
              <a:t> Insights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ED3D9-C904-538A-2CBA-08C8BFB79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SRINIVASA PRADEEP S</a:t>
            </a:r>
          </a:p>
        </p:txBody>
      </p:sp>
    </p:spTree>
    <p:extLst>
      <p:ext uri="{BB962C8B-B14F-4D97-AF65-F5344CB8AC3E}">
        <p14:creationId xmlns:p14="http://schemas.microsoft.com/office/powerpoint/2010/main" val="388497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59E3-76BF-A420-30D8-1B901B0F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3A41-23C5-7E70-8680-A59FC586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website performance optimization</a:t>
            </a:r>
          </a:p>
          <a:p>
            <a:r>
              <a:rPr lang="en-US" dirty="0"/>
              <a:t>Importance of fast loading websites for user experience and SEO</a:t>
            </a:r>
          </a:p>
          <a:p>
            <a:r>
              <a:rPr lang="en-US" dirty="0"/>
              <a:t>Overview of the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36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9052-D19A-57C4-994E-03C8F365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3198-5293-482A-DF84-F116F466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website loading times negatively impact user experience and search engine rankings</a:t>
            </a:r>
          </a:p>
          <a:p>
            <a:r>
              <a:rPr lang="en-US" dirty="0"/>
              <a:t>Need for a reliable and efficient way to analyze and optimize website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2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E0FB-6523-A33E-176A-9CFED63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6267-C3C0-0B0D-2448-59CF859D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PageSpeed</a:t>
            </a:r>
            <a:r>
              <a:rPr lang="en-US" dirty="0"/>
              <a:t> Insights to analyze website performance</a:t>
            </a:r>
          </a:p>
          <a:p>
            <a:r>
              <a:rPr lang="en-US" dirty="0"/>
              <a:t>Implementing optimization techniques based on analysis results</a:t>
            </a:r>
          </a:p>
          <a:p>
            <a:r>
              <a:rPr lang="en-US" dirty="0"/>
              <a:t>Providing users with actionable insights and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4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4806-38D9-9DFD-A34B-C4EDC75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0504-DD0D-C8CD-0D50-9B7E64A2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Interface: Input URL, display performance reports</a:t>
            </a:r>
          </a:p>
          <a:p>
            <a:r>
              <a:rPr lang="en-IN" dirty="0"/>
              <a:t>Backend: Fetch data from Google </a:t>
            </a:r>
            <a:r>
              <a:rPr lang="en-IN" dirty="0" err="1"/>
              <a:t>PageSpeed</a:t>
            </a:r>
            <a:r>
              <a:rPr lang="en-IN" dirty="0"/>
              <a:t> Insights, process and optimize data</a:t>
            </a:r>
          </a:p>
          <a:p>
            <a:r>
              <a:rPr lang="en-IN" dirty="0"/>
              <a:t>Database: Store performance reports and historical data</a:t>
            </a:r>
          </a:p>
          <a:p>
            <a:r>
              <a:rPr lang="en-IN" dirty="0"/>
              <a:t>Cache: Improve response times for frequently accessed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6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9471-4B89-BA97-76B2-8CDCBD84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FFC9-81FC-CF8D-6409-CC9A7D6C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Fetch performance data using Google </a:t>
            </a:r>
            <a:r>
              <a:rPr lang="en-IN" dirty="0" err="1"/>
              <a:t>PageSpeed</a:t>
            </a:r>
            <a:r>
              <a:rPr lang="en-IN" dirty="0"/>
              <a:t> Insights API</a:t>
            </a:r>
          </a:p>
          <a:p>
            <a:r>
              <a:rPr lang="en-IN" dirty="0" err="1"/>
              <a:t>Analyze</a:t>
            </a:r>
            <a:r>
              <a:rPr lang="en-IN" dirty="0"/>
              <a:t> data to identify bottlenecks and optimization opportunities</a:t>
            </a:r>
          </a:p>
          <a:p>
            <a:r>
              <a:rPr lang="en-IN" dirty="0"/>
              <a:t>Apply optimization techniques (e.g., image optimization, code minification, caching)</a:t>
            </a:r>
          </a:p>
          <a:p>
            <a:r>
              <a:rPr lang="en-IN" dirty="0"/>
              <a:t>Provide actionable insights and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4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A784-1772-1744-12B5-224527BC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AD7-5CAF-7AE6-9429-C883257B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interface for inputting website URL</a:t>
            </a:r>
          </a:p>
          <a:p>
            <a:r>
              <a:rPr lang="en-US" dirty="0"/>
              <a:t>Display of performance scores and detailed reports</a:t>
            </a:r>
          </a:p>
          <a:p>
            <a:r>
              <a:rPr lang="en-US" dirty="0"/>
              <a:t>Visualization of optimization opportunities and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57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EB97-B647-F19C-AAB4-F97BBEA8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DE4A-E87D-9EBC-80E4-4CA9A44A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implement the solution</a:t>
            </a:r>
          </a:p>
          <a:p>
            <a:r>
              <a:rPr lang="en-US" dirty="0"/>
              <a:t>Key technologies used (Python, Google </a:t>
            </a:r>
            <a:r>
              <a:rPr lang="en-US" dirty="0" err="1"/>
              <a:t>PageSpeed</a:t>
            </a:r>
            <a:r>
              <a:rPr lang="en-US" dirty="0"/>
              <a:t> Insights API, Matplotlib for visualization)</a:t>
            </a:r>
          </a:p>
          <a:p>
            <a:r>
              <a:rPr lang="en-US" dirty="0"/>
              <a:t>Code snippets and explanations</a:t>
            </a:r>
            <a:br>
              <a:rPr lang="en-US" dirty="0"/>
            </a:br>
            <a:r>
              <a:rPr lang="en-US" dirty="0"/>
              <a:t>GIT LINK </a:t>
            </a:r>
            <a:r>
              <a:rPr lang="en-US" dirty="0">
                <a:hlinkClick r:id="rId2"/>
              </a:rPr>
              <a:t>https://github.com/Srinivasa-Pradeep/Soc-Gen-Project.git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0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A0BD-ED19-92DE-C029-135238E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DFD30-A962-3138-D84A-6E4DE901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7" y="2066925"/>
            <a:ext cx="4735493" cy="3678238"/>
          </a:xfrm>
        </p:spPr>
      </p:pic>
    </p:spTree>
    <p:extLst>
      <p:ext uri="{BB962C8B-B14F-4D97-AF65-F5344CB8AC3E}">
        <p14:creationId xmlns:p14="http://schemas.microsoft.com/office/powerpoint/2010/main" val="32153466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</TotalTime>
  <Words>233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Title: Improving Website Loading Speed Subtitle: Using Google PageSpeed Insights  </vt:lpstr>
      <vt:lpstr>Introduction</vt:lpstr>
      <vt:lpstr>Problem Statement</vt:lpstr>
      <vt:lpstr>Solution Overview</vt:lpstr>
      <vt:lpstr>Platform Architecture</vt:lpstr>
      <vt:lpstr>Analysis Algorithm</vt:lpstr>
      <vt:lpstr>User Interface Design</vt:lpstr>
      <vt:lpstr>Implementation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PRADEEP S</dc:creator>
  <cp:lastModifiedBy>SRINIVASA PRADEEP S</cp:lastModifiedBy>
  <cp:revision>1</cp:revision>
  <dcterms:created xsi:type="dcterms:W3CDTF">2024-07-13T15:38:30Z</dcterms:created>
  <dcterms:modified xsi:type="dcterms:W3CDTF">2024-07-13T15:50:14Z</dcterms:modified>
</cp:coreProperties>
</file>