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5" r:id="rId28"/>
    <p:sldId id="286" r:id="rId29"/>
    <p:sldId id="281" r:id="rId30"/>
    <p:sldId id="280" r:id="rId31"/>
    <p:sldId id="282"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442DA-210F-47F2-A1BA-12FD69FDF46C}" v="2270" dt="2020-05-18T22:14:10.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0" d="100"/>
          <a:sy n="80" d="100"/>
        </p:scale>
        <p:origin x="-1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svg"/><Relationship Id="rId1" Type="http://schemas.openxmlformats.org/officeDocument/2006/relationships/image" Target="../media/image8.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25.svg"/><Relationship Id="rId1" Type="http://schemas.openxmlformats.org/officeDocument/2006/relationships/image" Target="../media/image11.png"/><Relationship Id="rId6" Type="http://schemas.openxmlformats.org/officeDocument/2006/relationships/image" Target="../media/image29.svg"/><Relationship Id="rId5" Type="http://schemas.openxmlformats.org/officeDocument/2006/relationships/image" Target="../media/image13.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svg"/><Relationship Id="rId1" Type="http://schemas.openxmlformats.org/officeDocument/2006/relationships/image" Target="../media/image8.png"/><Relationship Id="rId6" Type="http://schemas.openxmlformats.org/officeDocument/2006/relationships/image" Target="../media/image21.svg"/><Relationship Id="rId5" Type="http://schemas.openxmlformats.org/officeDocument/2006/relationships/image" Target="../media/image1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25.svg"/><Relationship Id="rId1" Type="http://schemas.openxmlformats.org/officeDocument/2006/relationships/image" Target="../media/image11.png"/><Relationship Id="rId6" Type="http://schemas.openxmlformats.org/officeDocument/2006/relationships/image" Target="../media/image29.svg"/><Relationship Id="rId5" Type="http://schemas.openxmlformats.org/officeDocument/2006/relationships/image" Target="../media/image13.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75CC0-B2A8-4D33-903C-BEAD97C7145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02D8C5-7346-4D6B-A3A1-BEFA6375ED9C}">
      <dgm:prSet/>
      <dgm:spPr/>
      <dgm:t>
        <a:bodyPr/>
        <a:lstStyle/>
        <a:p>
          <a:r>
            <a:rPr lang="en-US"/>
            <a:t>A chatbot is a software application used to conduct an on-line chat conversation via text or text-to-speech, in lieu of providing direct contact with a live human agent.</a:t>
          </a:r>
        </a:p>
      </dgm:t>
    </dgm:pt>
    <dgm:pt modelId="{01629C41-334D-4B8D-ADB0-EDCDE28A76D3}" type="parTrans" cxnId="{A18D7CBF-BE51-4051-9850-9A02F29653EC}">
      <dgm:prSet/>
      <dgm:spPr/>
      <dgm:t>
        <a:bodyPr/>
        <a:lstStyle/>
        <a:p>
          <a:endParaRPr lang="en-US"/>
        </a:p>
      </dgm:t>
    </dgm:pt>
    <dgm:pt modelId="{F46BF866-63D4-4F95-BB55-F02822B06F88}" type="sibTrans" cxnId="{A18D7CBF-BE51-4051-9850-9A02F29653EC}">
      <dgm:prSet/>
      <dgm:spPr/>
      <dgm:t>
        <a:bodyPr/>
        <a:lstStyle/>
        <a:p>
          <a:endParaRPr lang="en-US"/>
        </a:p>
      </dgm:t>
    </dgm:pt>
    <dgm:pt modelId="{29E935FB-7BE0-4465-ABE6-F7708E6D36AB}">
      <dgm:prSet/>
      <dgm:spPr/>
      <dgm:t>
        <a:bodyPr/>
        <a:lstStyle/>
        <a:p>
          <a:r>
            <a:rPr lang="en-US"/>
            <a:t>The term "ChatterBot" was originally coined by Michael Mauldin (creator of the first Verbot) in 1994 to describe these conversational programs.</a:t>
          </a:r>
        </a:p>
      </dgm:t>
    </dgm:pt>
    <dgm:pt modelId="{09AF6B97-CCF9-471F-A930-BCA74CEB369B}" type="parTrans" cxnId="{7B127718-6A62-4DF7-9CE0-2D51F45FFF36}">
      <dgm:prSet/>
      <dgm:spPr/>
      <dgm:t>
        <a:bodyPr/>
        <a:lstStyle/>
        <a:p>
          <a:endParaRPr lang="en-US"/>
        </a:p>
      </dgm:t>
    </dgm:pt>
    <dgm:pt modelId="{587AE665-760D-4177-B82B-1067C4C9596A}" type="sibTrans" cxnId="{7B127718-6A62-4DF7-9CE0-2D51F45FFF36}">
      <dgm:prSet/>
      <dgm:spPr/>
      <dgm:t>
        <a:bodyPr/>
        <a:lstStyle/>
        <a:p>
          <a:endParaRPr lang="en-US"/>
        </a:p>
      </dgm:t>
    </dgm:pt>
    <dgm:pt modelId="{F992909B-9870-49C7-A9D1-0D743F5666FB}">
      <dgm:prSet/>
      <dgm:spPr/>
      <dgm:t>
        <a:bodyPr/>
        <a:lstStyle/>
        <a:p>
          <a:r>
            <a:rPr lang="en-US"/>
            <a:t>Chatbots are typically used in dialog systems for various purposes including customer service, request routing, or for information gathering. </a:t>
          </a:r>
        </a:p>
      </dgm:t>
    </dgm:pt>
    <dgm:pt modelId="{1BDBDAA4-7E48-4474-8923-E96834B6CB69}" type="parTrans" cxnId="{6D5DA89C-54A5-4493-B236-68EFEECC6E05}">
      <dgm:prSet/>
      <dgm:spPr/>
      <dgm:t>
        <a:bodyPr/>
        <a:lstStyle/>
        <a:p>
          <a:endParaRPr lang="en-US"/>
        </a:p>
      </dgm:t>
    </dgm:pt>
    <dgm:pt modelId="{2E265B58-63C0-49E3-80A4-2FECC92DCC1B}" type="sibTrans" cxnId="{6D5DA89C-54A5-4493-B236-68EFEECC6E05}">
      <dgm:prSet/>
      <dgm:spPr/>
      <dgm:t>
        <a:bodyPr/>
        <a:lstStyle/>
        <a:p>
          <a:endParaRPr lang="en-US"/>
        </a:p>
      </dgm:t>
    </dgm:pt>
    <dgm:pt modelId="{1F9E25AD-4358-4E84-AD9C-26CDEC1743F5}">
      <dgm:prSet/>
      <dgm:spPr/>
      <dgm:t>
        <a:bodyPr/>
        <a:lstStyle/>
        <a:p>
          <a:r>
            <a:rPr lang="en-US"/>
            <a:t>While some chatbot applications use extensive word-classification processes, Natural Language processors, and sophisticated AI, others simply scan for general keywords and generate responses using common phrases </a:t>
          </a:r>
        </a:p>
      </dgm:t>
    </dgm:pt>
    <dgm:pt modelId="{A9EDDD12-99AF-416D-9495-8AA59D65843A}" type="parTrans" cxnId="{73DA2978-B7FB-4B97-9129-2D6050389E7A}">
      <dgm:prSet/>
      <dgm:spPr/>
      <dgm:t>
        <a:bodyPr/>
        <a:lstStyle/>
        <a:p>
          <a:endParaRPr lang="en-US"/>
        </a:p>
      </dgm:t>
    </dgm:pt>
    <dgm:pt modelId="{1DC378E2-CA98-472B-808E-D0E5BF0921DA}" type="sibTrans" cxnId="{73DA2978-B7FB-4B97-9129-2D6050389E7A}">
      <dgm:prSet/>
      <dgm:spPr/>
      <dgm:t>
        <a:bodyPr/>
        <a:lstStyle/>
        <a:p>
          <a:endParaRPr lang="en-US"/>
        </a:p>
      </dgm:t>
    </dgm:pt>
    <dgm:pt modelId="{AEF6406D-C5F2-4200-9CEB-37FF2ACCA58D}" type="pres">
      <dgm:prSet presAssocID="{C8975CC0-B2A8-4D33-903C-BEAD97C7145D}" presName="root" presStyleCnt="0">
        <dgm:presLayoutVars>
          <dgm:dir/>
          <dgm:resizeHandles val="exact"/>
        </dgm:presLayoutVars>
      </dgm:prSet>
      <dgm:spPr/>
      <dgm:t>
        <a:bodyPr/>
        <a:lstStyle/>
        <a:p>
          <a:endParaRPr lang="en-IN"/>
        </a:p>
      </dgm:t>
    </dgm:pt>
    <dgm:pt modelId="{0E6A7DCB-552C-434F-A3DF-FA36B6054C3C}" type="pres">
      <dgm:prSet presAssocID="{C8975CC0-B2A8-4D33-903C-BEAD97C7145D}" presName="container" presStyleCnt="0">
        <dgm:presLayoutVars>
          <dgm:dir/>
          <dgm:resizeHandles val="exact"/>
        </dgm:presLayoutVars>
      </dgm:prSet>
      <dgm:spPr/>
    </dgm:pt>
    <dgm:pt modelId="{679A9C93-ABD3-47F0-85AF-9506000AFE07}" type="pres">
      <dgm:prSet presAssocID="{1C02D8C5-7346-4D6B-A3A1-BEFA6375ED9C}" presName="compNode" presStyleCnt="0"/>
      <dgm:spPr/>
    </dgm:pt>
    <dgm:pt modelId="{22E7DA14-A946-4E32-AF51-6ED8E7DC3CDC}" type="pres">
      <dgm:prSet presAssocID="{1C02D8C5-7346-4D6B-A3A1-BEFA6375ED9C}" presName="iconBgRect" presStyleLbl="bgShp" presStyleIdx="0" presStyleCnt="4"/>
      <dgm:spPr/>
    </dgm:pt>
    <dgm:pt modelId="{44B99F01-8CF8-442F-A23C-D099FFB0122D}" type="pres">
      <dgm:prSet presAssocID="{1C02D8C5-7346-4D6B-A3A1-BEFA6375ED9C}"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Speaker Phone"/>
        </a:ext>
      </dgm:extLst>
    </dgm:pt>
    <dgm:pt modelId="{5AED515C-7894-4CA5-BFC0-AB54A7E07E54}" type="pres">
      <dgm:prSet presAssocID="{1C02D8C5-7346-4D6B-A3A1-BEFA6375ED9C}" presName="spaceRect" presStyleCnt="0"/>
      <dgm:spPr/>
    </dgm:pt>
    <dgm:pt modelId="{A378C890-432D-48D1-A61E-7BBACDF634F7}" type="pres">
      <dgm:prSet presAssocID="{1C02D8C5-7346-4D6B-A3A1-BEFA6375ED9C}" presName="textRect" presStyleLbl="revTx" presStyleIdx="0" presStyleCnt="4">
        <dgm:presLayoutVars>
          <dgm:chMax val="1"/>
          <dgm:chPref val="1"/>
        </dgm:presLayoutVars>
      </dgm:prSet>
      <dgm:spPr/>
      <dgm:t>
        <a:bodyPr/>
        <a:lstStyle/>
        <a:p>
          <a:endParaRPr lang="en-IN"/>
        </a:p>
      </dgm:t>
    </dgm:pt>
    <dgm:pt modelId="{0C5895EC-F675-484E-86BC-084CCE001366}" type="pres">
      <dgm:prSet presAssocID="{F46BF866-63D4-4F95-BB55-F02822B06F88}" presName="sibTrans" presStyleLbl="sibTrans2D1" presStyleIdx="0" presStyleCnt="0"/>
      <dgm:spPr/>
      <dgm:t>
        <a:bodyPr/>
        <a:lstStyle/>
        <a:p>
          <a:endParaRPr lang="en-IN"/>
        </a:p>
      </dgm:t>
    </dgm:pt>
    <dgm:pt modelId="{92D4D961-D234-4AB1-AAED-A52D33E78DED}" type="pres">
      <dgm:prSet presAssocID="{29E935FB-7BE0-4465-ABE6-F7708E6D36AB}" presName="compNode" presStyleCnt="0"/>
      <dgm:spPr/>
    </dgm:pt>
    <dgm:pt modelId="{49847D4A-B287-40D5-B637-76B66DF92904}" type="pres">
      <dgm:prSet presAssocID="{29E935FB-7BE0-4465-ABE6-F7708E6D36AB}" presName="iconBgRect" presStyleLbl="bgShp" presStyleIdx="1" presStyleCnt="4"/>
      <dgm:spPr/>
    </dgm:pt>
    <dgm:pt modelId="{A1FCF60F-2D26-43B0-9D66-69950A9C1C0C}" type="pres">
      <dgm:prSet presAssocID="{29E935FB-7BE0-4465-ABE6-F7708E6D36AB}"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Quotes"/>
        </a:ext>
      </dgm:extLst>
    </dgm:pt>
    <dgm:pt modelId="{1331CEBC-7D9D-473E-BB4B-84767DACCC16}" type="pres">
      <dgm:prSet presAssocID="{29E935FB-7BE0-4465-ABE6-F7708E6D36AB}" presName="spaceRect" presStyleCnt="0"/>
      <dgm:spPr/>
    </dgm:pt>
    <dgm:pt modelId="{7F2C2447-00D8-4DE2-BC02-729BB9F03A54}" type="pres">
      <dgm:prSet presAssocID="{29E935FB-7BE0-4465-ABE6-F7708E6D36AB}" presName="textRect" presStyleLbl="revTx" presStyleIdx="1" presStyleCnt="4">
        <dgm:presLayoutVars>
          <dgm:chMax val="1"/>
          <dgm:chPref val="1"/>
        </dgm:presLayoutVars>
      </dgm:prSet>
      <dgm:spPr/>
      <dgm:t>
        <a:bodyPr/>
        <a:lstStyle/>
        <a:p>
          <a:endParaRPr lang="en-IN"/>
        </a:p>
      </dgm:t>
    </dgm:pt>
    <dgm:pt modelId="{90475AB6-F81A-44C7-BFD6-5DF3DD6EADC8}" type="pres">
      <dgm:prSet presAssocID="{587AE665-760D-4177-B82B-1067C4C9596A}" presName="sibTrans" presStyleLbl="sibTrans2D1" presStyleIdx="0" presStyleCnt="0"/>
      <dgm:spPr/>
      <dgm:t>
        <a:bodyPr/>
        <a:lstStyle/>
        <a:p>
          <a:endParaRPr lang="en-IN"/>
        </a:p>
      </dgm:t>
    </dgm:pt>
    <dgm:pt modelId="{10D53617-8682-4B54-A40A-11329F375483}" type="pres">
      <dgm:prSet presAssocID="{F992909B-9870-49C7-A9D1-0D743F5666FB}" presName="compNode" presStyleCnt="0"/>
      <dgm:spPr/>
    </dgm:pt>
    <dgm:pt modelId="{B4DB58B0-072B-470D-9AA3-01F4B8BE9F99}" type="pres">
      <dgm:prSet presAssocID="{F992909B-9870-49C7-A9D1-0D743F5666FB}" presName="iconBgRect" presStyleLbl="bgShp" presStyleIdx="2" presStyleCnt="4"/>
      <dgm:spPr/>
    </dgm:pt>
    <dgm:pt modelId="{B15F4C6D-3260-49EA-B398-D42DCB314687}" type="pres">
      <dgm:prSet presAssocID="{F992909B-9870-49C7-A9D1-0D743F5666FB}"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17B9E00D-B828-4C5A-9702-4B722F3D62A8}" type="pres">
      <dgm:prSet presAssocID="{F992909B-9870-49C7-A9D1-0D743F5666FB}" presName="spaceRect" presStyleCnt="0"/>
      <dgm:spPr/>
    </dgm:pt>
    <dgm:pt modelId="{FE523DBD-9C4C-419D-AF38-6BA0389A4FBB}" type="pres">
      <dgm:prSet presAssocID="{F992909B-9870-49C7-A9D1-0D743F5666FB}" presName="textRect" presStyleLbl="revTx" presStyleIdx="2" presStyleCnt="4">
        <dgm:presLayoutVars>
          <dgm:chMax val="1"/>
          <dgm:chPref val="1"/>
        </dgm:presLayoutVars>
      </dgm:prSet>
      <dgm:spPr/>
      <dgm:t>
        <a:bodyPr/>
        <a:lstStyle/>
        <a:p>
          <a:endParaRPr lang="en-IN"/>
        </a:p>
      </dgm:t>
    </dgm:pt>
    <dgm:pt modelId="{A8DCCE94-5705-479C-878E-C2AC37BA3F1D}" type="pres">
      <dgm:prSet presAssocID="{2E265B58-63C0-49E3-80A4-2FECC92DCC1B}" presName="sibTrans" presStyleLbl="sibTrans2D1" presStyleIdx="0" presStyleCnt="0"/>
      <dgm:spPr/>
      <dgm:t>
        <a:bodyPr/>
        <a:lstStyle/>
        <a:p>
          <a:endParaRPr lang="en-IN"/>
        </a:p>
      </dgm:t>
    </dgm:pt>
    <dgm:pt modelId="{508F3277-F09D-437F-8EC6-7F8BD78D8BF1}" type="pres">
      <dgm:prSet presAssocID="{1F9E25AD-4358-4E84-AD9C-26CDEC1743F5}" presName="compNode" presStyleCnt="0"/>
      <dgm:spPr/>
    </dgm:pt>
    <dgm:pt modelId="{2C16DC3E-1C87-444B-9780-D1F40DD3C46F}" type="pres">
      <dgm:prSet presAssocID="{1F9E25AD-4358-4E84-AD9C-26CDEC1743F5}" presName="iconBgRect" presStyleLbl="bgShp" presStyleIdx="3" presStyleCnt="4"/>
      <dgm:spPr/>
    </dgm:pt>
    <dgm:pt modelId="{B6BD1173-6AD1-43BD-A352-03FA4C37C26C}" type="pres">
      <dgm:prSet presAssocID="{1F9E25AD-4358-4E84-AD9C-26CDEC1743F5}"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EF08A703-2B79-4473-9EAA-D1CB4B58CC79}" type="pres">
      <dgm:prSet presAssocID="{1F9E25AD-4358-4E84-AD9C-26CDEC1743F5}" presName="spaceRect" presStyleCnt="0"/>
      <dgm:spPr/>
    </dgm:pt>
    <dgm:pt modelId="{83CC57FF-4D32-4C32-8A6A-A764139F9135}" type="pres">
      <dgm:prSet presAssocID="{1F9E25AD-4358-4E84-AD9C-26CDEC1743F5}" presName="textRect" presStyleLbl="revTx" presStyleIdx="3" presStyleCnt="4">
        <dgm:presLayoutVars>
          <dgm:chMax val="1"/>
          <dgm:chPref val="1"/>
        </dgm:presLayoutVars>
      </dgm:prSet>
      <dgm:spPr/>
      <dgm:t>
        <a:bodyPr/>
        <a:lstStyle/>
        <a:p>
          <a:endParaRPr lang="en-IN"/>
        </a:p>
      </dgm:t>
    </dgm:pt>
  </dgm:ptLst>
  <dgm:cxnLst>
    <dgm:cxn modelId="{A97BA274-49D3-42B4-968E-B254D144F2BD}" type="presOf" srcId="{2E265B58-63C0-49E3-80A4-2FECC92DCC1B}" destId="{A8DCCE94-5705-479C-878E-C2AC37BA3F1D}" srcOrd="0" destOrd="0" presId="urn:microsoft.com/office/officeart/2018/2/layout/IconCircleList"/>
    <dgm:cxn modelId="{6D5DA89C-54A5-4493-B236-68EFEECC6E05}" srcId="{C8975CC0-B2A8-4D33-903C-BEAD97C7145D}" destId="{F992909B-9870-49C7-A9D1-0D743F5666FB}" srcOrd="2" destOrd="0" parTransId="{1BDBDAA4-7E48-4474-8923-E96834B6CB69}" sibTransId="{2E265B58-63C0-49E3-80A4-2FECC92DCC1B}"/>
    <dgm:cxn modelId="{5F2AA8D3-DBD6-47A8-861C-CFA5586EA2FF}" type="presOf" srcId="{1C02D8C5-7346-4D6B-A3A1-BEFA6375ED9C}" destId="{A378C890-432D-48D1-A61E-7BBACDF634F7}" srcOrd="0" destOrd="0" presId="urn:microsoft.com/office/officeart/2018/2/layout/IconCircleList"/>
    <dgm:cxn modelId="{CF1BA2D6-BF7F-4EF6-851C-CCBFDB0BB972}" type="presOf" srcId="{1F9E25AD-4358-4E84-AD9C-26CDEC1743F5}" destId="{83CC57FF-4D32-4C32-8A6A-A764139F9135}" srcOrd="0" destOrd="0" presId="urn:microsoft.com/office/officeart/2018/2/layout/IconCircleList"/>
    <dgm:cxn modelId="{4BEE69E4-E25F-4E96-9C7D-60A7D950CC95}" type="presOf" srcId="{29E935FB-7BE0-4465-ABE6-F7708E6D36AB}" destId="{7F2C2447-00D8-4DE2-BC02-729BB9F03A54}" srcOrd="0" destOrd="0" presId="urn:microsoft.com/office/officeart/2018/2/layout/IconCircleList"/>
    <dgm:cxn modelId="{A4AB22FB-5E30-49C7-9D9E-CCC07BB86A4E}" type="presOf" srcId="{C8975CC0-B2A8-4D33-903C-BEAD97C7145D}" destId="{AEF6406D-C5F2-4200-9CEB-37FF2ACCA58D}" srcOrd="0" destOrd="0" presId="urn:microsoft.com/office/officeart/2018/2/layout/IconCircleList"/>
    <dgm:cxn modelId="{73DA2978-B7FB-4B97-9129-2D6050389E7A}" srcId="{C8975CC0-B2A8-4D33-903C-BEAD97C7145D}" destId="{1F9E25AD-4358-4E84-AD9C-26CDEC1743F5}" srcOrd="3" destOrd="0" parTransId="{A9EDDD12-99AF-416D-9495-8AA59D65843A}" sibTransId="{1DC378E2-CA98-472B-808E-D0E5BF0921DA}"/>
    <dgm:cxn modelId="{F257A944-FA71-4CF7-9133-BF9442C18194}" type="presOf" srcId="{587AE665-760D-4177-B82B-1067C4C9596A}" destId="{90475AB6-F81A-44C7-BFD6-5DF3DD6EADC8}" srcOrd="0" destOrd="0" presId="urn:microsoft.com/office/officeart/2018/2/layout/IconCircleList"/>
    <dgm:cxn modelId="{7B127718-6A62-4DF7-9CE0-2D51F45FFF36}" srcId="{C8975CC0-B2A8-4D33-903C-BEAD97C7145D}" destId="{29E935FB-7BE0-4465-ABE6-F7708E6D36AB}" srcOrd="1" destOrd="0" parTransId="{09AF6B97-CCF9-471F-A930-BCA74CEB369B}" sibTransId="{587AE665-760D-4177-B82B-1067C4C9596A}"/>
    <dgm:cxn modelId="{415F9A36-BEE3-49A1-89B5-3CB513E8CD49}" type="presOf" srcId="{F992909B-9870-49C7-A9D1-0D743F5666FB}" destId="{FE523DBD-9C4C-419D-AF38-6BA0389A4FBB}" srcOrd="0" destOrd="0" presId="urn:microsoft.com/office/officeart/2018/2/layout/IconCircleList"/>
    <dgm:cxn modelId="{A18D7CBF-BE51-4051-9850-9A02F29653EC}" srcId="{C8975CC0-B2A8-4D33-903C-BEAD97C7145D}" destId="{1C02D8C5-7346-4D6B-A3A1-BEFA6375ED9C}" srcOrd="0" destOrd="0" parTransId="{01629C41-334D-4B8D-ADB0-EDCDE28A76D3}" sibTransId="{F46BF866-63D4-4F95-BB55-F02822B06F88}"/>
    <dgm:cxn modelId="{C23F67AB-E462-4B5B-BF36-83A2241C22FD}" type="presOf" srcId="{F46BF866-63D4-4F95-BB55-F02822B06F88}" destId="{0C5895EC-F675-484E-86BC-084CCE001366}" srcOrd="0" destOrd="0" presId="urn:microsoft.com/office/officeart/2018/2/layout/IconCircleList"/>
    <dgm:cxn modelId="{44DBEA84-4F96-493D-80C3-18D82DD3854A}" type="presParOf" srcId="{AEF6406D-C5F2-4200-9CEB-37FF2ACCA58D}" destId="{0E6A7DCB-552C-434F-A3DF-FA36B6054C3C}" srcOrd="0" destOrd="0" presId="urn:microsoft.com/office/officeart/2018/2/layout/IconCircleList"/>
    <dgm:cxn modelId="{CFE3D1AE-E924-4E3E-B611-98238282A985}" type="presParOf" srcId="{0E6A7DCB-552C-434F-A3DF-FA36B6054C3C}" destId="{679A9C93-ABD3-47F0-85AF-9506000AFE07}" srcOrd="0" destOrd="0" presId="urn:microsoft.com/office/officeart/2018/2/layout/IconCircleList"/>
    <dgm:cxn modelId="{B6304F95-3E3B-4E72-A238-AE0D54B0419B}" type="presParOf" srcId="{679A9C93-ABD3-47F0-85AF-9506000AFE07}" destId="{22E7DA14-A946-4E32-AF51-6ED8E7DC3CDC}" srcOrd="0" destOrd="0" presId="urn:microsoft.com/office/officeart/2018/2/layout/IconCircleList"/>
    <dgm:cxn modelId="{43A15531-67F2-44C9-B316-AF6AC14D3208}" type="presParOf" srcId="{679A9C93-ABD3-47F0-85AF-9506000AFE07}" destId="{44B99F01-8CF8-442F-A23C-D099FFB0122D}" srcOrd="1" destOrd="0" presId="urn:microsoft.com/office/officeart/2018/2/layout/IconCircleList"/>
    <dgm:cxn modelId="{80ADA8C9-7102-438D-9E4E-49B83E04EE56}" type="presParOf" srcId="{679A9C93-ABD3-47F0-85AF-9506000AFE07}" destId="{5AED515C-7894-4CA5-BFC0-AB54A7E07E54}" srcOrd="2" destOrd="0" presId="urn:microsoft.com/office/officeart/2018/2/layout/IconCircleList"/>
    <dgm:cxn modelId="{9C724A6C-F20E-4EF2-A242-64C54E942050}" type="presParOf" srcId="{679A9C93-ABD3-47F0-85AF-9506000AFE07}" destId="{A378C890-432D-48D1-A61E-7BBACDF634F7}" srcOrd="3" destOrd="0" presId="urn:microsoft.com/office/officeart/2018/2/layout/IconCircleList"/>
    <dgm:cxn modelId="{80D78F54-0EDF-4C75-A041-DC4877D0F01F}" type="presParOf" srcId="{0E6A7DCB-552C-434F-A3DF-FA36B6054C3C}" destId="{0C5895EC-F675-484E-86BC-084CCE001366}" srcOrd="1" destOrd="0" presId="urn:microsoft.com/office/officeart/2018/2/layout/IconCircleList"/>
    <dgm:cxn modelId="{18DF617E-A985-46E0-AA04-1A6EEF7F15D4}" type="presParOf" srcId="{0E6A7DCB-552C-434F-A3DF-FA36B6054C3C}" destId="{92D4D961-D234-4AB1-AAED-A52D33E78DED}" srcOrd="2" destOrd="0" presId="urn:microsoft.com/office/officeart/2018/2/layout/IconCircleList"/>
    <dgm:cxn modelId="{C8439BE1-7D2A-4E44-BC26-03432366C95E}" type="presParOf" srcId="{92D4D961-D234-4AB1-AAED-A52D33E78DED}" destId="{49847D4A-B287-40D5-B637-76B66DF92904}" srcOrd="0" destOrd="0" presId="urn:microsoft.com/office/officeart/2018/2/layout/IconCircleList"/>
    <dgm:cxn modelId="{DDF0BF4E-06E8-4AF8-BF81-0AAA5F465923}" type="presParOf" srcId="{92D4D961-D234-4AB1-AAED-A52D33E78DED}" destId="{A1FCF60F-2D26-43B0-9D66-69950A9C1C0C}" srcOrd="1" destOrd="0" presId="urn:microsoft.com/office/officeart/2018/2/layout/IconCircleList"/>
    <dgm:cxn modelId="{7A1A76CA-30A1-4442-B5D3-A05D3BC8BD64}" type="presParOf" srcId="{92D4D961-D234-4AB1-AAED-A52D33E78DED}" destId="{1331CEBC-7D9D-473E-BB4B-84767DACCC16}" srcOrd="2" destOrd="0" presId="urn:microsoft.com/office/officeart/2018/2/layout/IconCircleList"/>
    <dgm:cxn modelId="{27985A5B-4040-41B7-9934-B77871B638E9}" type="presParOf" srcId="{92D4D961-D234-4AB1-AAED-A52D33E78DED}" destId="{7F2C2447-00D8-4DE2-BC02-729BB9F03A54}" srcOrd="3" destOrd="0" presId="urn:microsoft.com/office/officeart/2018/2/layout/IconCircleList"/>
    <dgm:cxn modelId="{0B7F1166-F67C-4845-8258-ACA1EBAF69DC}" type="presParOf" srcId="{0E6A7DCB-552C-434F-A3DF-FA36B6054C3C}" destId="{90475AB6-F81A-44C7-BFD6-5DF3DD6EADC8}" srcOrd="3" destOrd="0" presId="urn:microsoft.com/office/officeart/2018/2/layout/IconCircleList"/>
    <dgm:cxn modelId="{7333333B-9DF6-442A-9356-ABDA03509237}" type="presParOf" srcId="{0E6A7DCB-552C-434F-A3DF-FA36B6054C3C}" destId="{10D53617-8682-4B54-A40A-11329F375483}" srcOrd="4" destOrd="0" presId="urn:microsoft.com/office/officeart/2018/2/layout/IconCircleList"/>
    <dgm:cxn modelId="{E97D0C0D-C5AA-4350-A2F7-CEE9E095CE1E}" type="presParOf" srcId="{10D53617-8682-4B54-A40A-11329F375483}" destId="{B4DB58B0-072B-470D-9AA3-01F4B8BE9F99}" srcOrd="0" destOrd="0" presId="urn:microsoft.com/office/officeart/2018/2/layout/IconCircleList"/>
    <dgm:cxn modelId="{D48DFAFF-C760-4E65-A487-2421B92CB631}" type="presParOf" srcId="{10D53617-8682-4B54-A40A-11329F375483}" destId="{B15F4C6D-3260-49EA-B398-D42DCB314687}" srcOrd="1" destOrd="0" presId="urn:microsoft.com/office/officeart/2018/2/layout/IconCircleList"/>
    <dgm:cxn modelId="{1394E16A-0041-476C-A8BC-9710CC68C8A5}" type="presParOf" srcId="{10D53617-8682-4B54-A40A-11329F375483}" destId="{17B9E00D-B828-4C5A-9702-4B722F3D62A8}" srcOrd="2" destOrd="0" presId="urn:microsoft.com/office/officeart/2018/2/layout/IconCircleList"/>
    <dgm:cxn modelId="{DD86FAE6-3F69-47AF-A12A-F2DD7D7F9EB9}" type="presParOf" srcId="{10D53617-8682-4B54-A40A-11329F375483}" destId="{FE523DBD-9C4C-419D-AF38-6BA0389A4FBB}" srcOrd="3" destOrd="0" presId="urn:microsoft.com/office/officeart/2018/2/layout/IconCircleList"/>
    <dgm:cxn modelId="{F55FA0A8-8056-499F-B1B1-7019F2275065}" type="presParOf" srcId="{0E6A7DCB-552C-434F-A3DF-FA36B6054C3C}" destId="{A8DCCE94-5705-479C-878E-C2AC37BA3F1D}" srcOrd="5" destOrd="0" presId="urn:microsoft.com/office/officeart/2018/2/layout/IconCircleList"/>
    <dgm:cxn modelId="{70DAC0A7-5DFE-487A-A28E-B578E3644E34}" type="presParOf" srcId="{0E6A7DCB-552C-434F-A3DF-FA36B6054C3C}" destId="{508F3277-F09D-437F-8EC6-7F8BD78D8BF1}" srcOrd="6" destOrd="0" presId="urn:microsoft.com/office/officeart/2018/2/layout/IconCircleList"/>
    <dgm:cxn modelId="{7B643747-63D2-441A-BFE1-E3D136D05E37}" type="presParOf" srcId="{508F3277-F09D-437F-8EC6-7F8BD78D8BF1}" destId="{2C16DC3E-1C87-444B-9780-D1F40DD3C46F}" srcOrd="0" destOrd="0" presId="urn:microsoft.com/office/officeart/2018/2/layout/IconCircleList"/>
    <dgm:cxn modelId="{1730B50B-9180-4E95-BAE3-6209BA325185}" type="presParOf" srcId="{508F3277-F09D-437F-8EC6-7F8BD78D8BF1}" destId="{B6BD1173-6AD1-43BD-A352-03FA4C37C26C}" srcOrd="1" destOrd="0" presId="urn:microsoft.com/office/officeart/2018/2/layout/IconCircleList"/>
    <dgm:cxn modelId="{2F616810-B23F-4FAC-BF1F-B656654CE7C3}" type="presParOf" srcId="{508F3277-F09D-437F-8EC6-7F8BD78D8BF1}" destId="{EF08A703-2B79-4473-9EAA-D1CB4B58CC79}" srcOrd="2" destOrd="0" presId="urn:microsoft.com/office/officeart/2018/2/layout/IconCircleList"/>
    <dgm:cxn modelId="{CB16703E-C892-4FAF-95B9-8741CD6B13AF}" type="presParOf" srcId="{508F3277-F09D-437F-8EC6-7F8BD78D8BF1}" destId="{83CC57FF-4D32-4C32-8A6A-A764139F913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7DB0D7-9AD7-4E25-A430-C07E18CF0E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F84C2B-0355-4AFA-A4AB-C3106BCBD438}">
      <dgm:prSet/>
      <dgm:spPr/>
      <dgm:t>
        <a:bodyPr/>
        <a:lstStyle/>
        <a:p>
          <a:pPr>
            <a:lnSpc>
              <a:spcPct val="100000"/>
            </a:lnSpc>
          </a:pPr>
          <a:r>
            <a:rPr lang="en-US" dirty="0"/>
            <a:t>All the information is maintained by the administrators based on the information </a:t>
          </a:r>
          <a:r>
            <a:rPr lang="en-US" dirty="0" err="1"/>
            <a:t>available.Any</a:t>
          </a:r>
          <a:r>
            <a:rPr lang="en-US" dirty="0"/>
            <a:t> action needed can be implemented by him only.</a:t>
          </a:r>
        </a:p>
      </dgm:t>
    </dgm:pt>
    <dgm:pt modelId="{9DE9EC8A-87D9-423A-92AD-F7781A474572}" type="parTrans" cxnId="{F1E46302-F848-4FFB-AD51-8EB821819638}">
      <dgm:prSet/>
      <dgm:spPr/>
      <dgm:t>
        <a:bodyPr/>
        <a:lstStyle/>
        <a:p>
          <a:endParaRPr lang="en-US"/>
        </a:p>
      </dgm:t>
    </dgm:pt>
    <dgm:pt modelId="{123A3094-7118-4FB4-9A96-CDD1676C3098}" type="sibTrans" cxnId="{F1E46302-F848-4FFB-AD51-8EB821819638}">
      <dgm:prSet/>
      <dgm:spPr/>
      <dgm:t>
        <a:bodyPr/>
        <a:lstStyle/>
        <a:p>
          <a:endParaRPr lang="en-US"/>
        </a:p>
      </dgm:t>
    </dgm:pt>
    <dgm:pt modelId="{22A1F8C7-8031-4C5C-A863-F872D54D2C07}">
      <dgm:prSet/>
      <dgm:spPr/>
      <dgm:t>
        <a:bodyPr/>
        <a:lstStyle/>
        <a:p>
          <a:pPr>
            <a:lnSpc>
              <a:spcPct val="100000"/>
            </a:lnSpc>
          </a:pPr>
          <a:r>
            <a:rPr lang="en-US" dirty="0"/>
            <a:t>The project needs proper details of questions and the corresponding answers in a </a:t>
          </a:r>
          <a:r>
            <a:rPr lang="en-US" dirty="0" err="1"/>
            <a:t>well structured</a:t>
          </a:r>
          <a:r>
            <a:rPr lang="en-US" dirty="0"/>
            <a:t> form.</a:t>
          </a:r>
        </a:p>
      </dgm:t>
    </dgm:pt>
    <dgm:pt modelId="{44E0296C-E563-467A-867B-57A8201D6B21}" type="parTrans" cxnId="{7DB36153-21E5-4841-BF37-FE3DC6DE7379}">
      <dgm:prSet/>
      <dgm:spPr/>
      <dgm:t>
        <a:bodyPr/>
        <a:lstStyle/>
        <a:p>
          <a:endParaRPr lang="en-US"/>
        </a:p>
      </dgm:t>
    </dgm:pt>
    <dgm:pt modelId="{CA974AF2-2030-4BB4-B596-435CA4E6B676}" type="sibTrans" cxnId="{7DB36153-21E5-4841-BF37-FE3DC6DE7379}">
      <dgm:prSet/>
      <dgm:spPr/>
      <dgm:t>
        <a:bodyPr/>
        <a:lstStyle/>
        <a:p>
          <a:endParaRPr lang="en-US"/>
        </a:p>
      </dgm:t>
    </dgm:pt>
    <dgm:pt modelId="{B00B3DB3-DC55-4D74-B24A-0CCB3637CE5A}">
      <dgm:prSet/>
      <dgm:spPr/>
      <dgm:t>
        <a:bodyPr/>
        <a:lstStyle/>
        <a:p>
          <a:pPr>
            <a:lnSpc>
              <a:spcPct val="100000"/>
            </a:lnSpc>
          </a:pPr>
          <a:r>
            <a:rPr lang="en-US" dirty="0"/>
            <a:t>Various customer can register and take part in the chatbot </a:t>
          </a:r>
        </a:p>
      </dgm:t>
    </dgm:pt>
    <dgm:pt modelId="{47265EDE-8684-4E28-A3B1-7E038139E126}" type="parTrans" cxnId="{57FEDD92-D61D-448D-B007-D1A28F649352}">
      <dgm:prSet/>
      <dgm:spPr/>
      <dgm:t>
        <a:bodyPr/>
        <a:lstStyle/>
        <a:p>
          <a:endParaRPr lang="en-US"/>
        </a:p>
      </dgm:t>
    </dgm:pt>
    <dgm:pt modelId="{DC11C367-0C33-4122-B0B1-C52C08E96709}" type="sibTrans" cxnId="{57FEDD92-D61D-448D-B007-D1A28F649352}">
      <dgm:prSet/>
      <dgm:spPr/>
      <dgm:t>
        <a:bodyPr/>
        <a:lstStyle/>
        <a:p>
          <a:endParaRPr lang="en-US"/>
        </a:p>
      </dgm:t>
    </dgm:pt>
    <dgm:pt modelId="{F0963257-8E7A-435F-B23F-FB6C4B6598D9}" type="pres">
      <dgm:prSet presAssocID="{C67DB0D7-9AD7-4E25-A430-C07E18CF0E1B}" presName="root" presStyleCnt="0">
        <dgm:presLayoutVars>
          <dgm:dir/>
          <dgm:resizeHandles val="exact"/>
        </dgm:presLayoutVars>
      </dgm:prSet>
      <dgm:spPr/>
      <dgm:t>
        <a:bodyPr/>
        <a:lstStyle/>
        <a:p>
          <a:endParaRPr lang="en-IN"/>
        </a:p>
      </dgm:t>
    </dgm:pt>
    <dgm:pt modelId="{6D003D4F-D6D1-476C-B32B-8E8F6DDEB0C5}" type="pres">
      <dgm:prSet presAssocID="{00F84C2B-0355-4AFA-A4AB-C3106BCBD438}" presName="compNode" presStyleCnt="0"/>
      <dgm:spPr/>
    </dgm:pt>
    <dgm:pt modelId="{C8ABE187-B89D-48B9-A271-3CC77D4747D5}" type="pres">
      <dgm:prSet presAssocID="{00F84C2B-0355-4AFA-A4AB-C3106BCBD438}" presName="bgRect" presStyleLbl="bgShp" presStyleIdx="0" presStyleCnt="3"/>
      <dgm:spPr/>
    </dgm:pt>
    <dgm:pt modelId="{D47ECC66-F835-4CA6-8E38-B61C37759349}" type="pres">
      <dgm:prSet presAssocID="{00F84C2B-0355-4AFA-A4AB-C3106BCBD438}"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ierarchy"/>
        </a:ext>
      </dgm:extLst>
    </dgm:pt>
    <dgm:pt modelId="{55EBE063-5E2F-4EA6-B641-8197FBCD992B}" type="pres">
      <dgm:prSet presAssocID="{00F84C2B-0355-4AFA-A4AB-C3106BCBD438}" presName="spaceRect" presStyleCnt="0"/>
      <dgm:spPr/>
    </dgm:pt>
    <dgm:pt modelId="{90C94108-70A8-4513-9DB1-FAC1B2003492}" type="pres">
      <dgm:prSet presAssocID="{00F84C2B-0355-4AFA-A4AB-C3106BCBD438}" presName="parTx" presStyleLbl="revTx" presStyleIdx="0" presStyleCnt="3">
        <dgm:presLayoutVars>
          <dgm:chMax val="0"/>
          <dgm:chPref val="0"/>
        </dgm:presLayoutVars>
      </dgm:prSet>
      <dgm:spPr/>
      <dgm:t>
        <a:bodyPr/>
        <a:lstStyle/>
        <a:p>
          <a:endParaRPr lang="en-IN"/>
        </a:p>
      </dgm:t>
    </dgm:pt>
    <dgm:pt modelId="{1491F2B7-A22E-485D-B17F-DB81C19FD67B}" type="pres">
      <dgm:prSet presAssocID="{123A3094-7118-4FB4-9A96-CDD1676C3098}" presName="sibTrans" presStyleCnt="0"/>
      <dgm:spPr/>
    </dgm:pt>
    <dgm:pt modelId="{17395B06-407C-4FE3-BDD9-CF266BC499F3}" type="pres">
      <dgm:prSet presAssocID="{22A1F8C7-8031-4C5C-A863-F872D54D2C07}" presName="compNode" presStyleCnt="0"/>
      <dgm:spPr/>
    </dgm:pt>
    <dgm:pt modelId="{30D7DB0D-8B10-4D58-819A-13C1360E8BFB}" type="pres">
      <dgm:prSet presAssocID="{22A1F8C7-8031-4C5C-A863-F872D54D2C07}" presName="bgRect" presStyleLbl="bgShp" presStyleIdx="1" presStyleCnt="3"/>
      <dgm:spPr/>
    </dgm:pt>
    <dgm:pt modelId="{0800F5EB-7E60-4836-97BA-1BE278CD5AA4}" type="pres">
      <dgm:prSet presAssocID="{22A1F8C7-8031-4C5C-A863-F872D54D2C0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heck List"/>
        </a:ext>
      </dgm:extLst>
    </dgm:pt>
    <dgm:pt modelId="{9F89FA45-CCCE-4C94-AC75-AF9C17C7B231}" type="pres">
      <dgm:prSet presAssocID="{22A1F8C7-8031-4C5C-A863-F872D54D2C07}" presName="spaceRect" presStyleCnt="0"/>
      <dgm:spPr/>
    </dgm:pt>
    <dgm:pt modelId="{8BE13324-31FC-40A6-8C4F-409C324BEADC}" type="pres">
      <dgm:prSet presAssocID="{22A1F8C7-8031-4C5C-A863-F872D54D2C07}" presName="parTx" presStyleLbl="revTx" presStyleIdx="1" presStyleCnt="3">
        <dgm:presLayoutVars>
          <dgm:chMax val="0"/>
          <dgm:chPref val="0"/>
        </dgm:presLayoutVars>
      </dgm:prSet>
      <dgm:spPr/>
      <dgm:t>
        <a:bodyPr/>
        <a:lstStyle/>
        <a:p>
          <a:endParaRPr lang="en-IN"/>
        </a:p>
      </dgm:t>
    </dgm:pt>
    <dgm:pt modelId="{C3A5352A-72C3-472C-A6E9-5CCAFA0C5B20}" type="pres">
      <dgm:prSet presAssocID="{CA974AF2-2030-4BB4-B596-435CA4E6B676}" presName="sibTrans" presStyleCnt="0"/>
      <dgm:spPr/>
    </dgm:pt>
    <dgm:pt modelId="{E27167D4-0287-4B20-91C6-DE20C543C93B}" type="pres">
      <dgm:prSet presAssocID="{B00B3DB3-DC55-4D74-B24A-0CCB3637CE5A}" presName="compNode" presStyleCnt="0"/>
      <dgm:spPr/>
    </dgm:pt>
    <dgm:pt modelId="{8526BAAF-0417-41FA-A30D-A99D7FBB38D1}" type="pres">
      <dgm:prSet presAssocID="{B00B3DB3-DC55-4D74-B24A-0CCB3637CE5A}" presName="bgRect" presStyleLbl="bgShp" presStyleIdx="2" presStyleCnt="3"/>
      <dgm:spPr/>
    </dgm:pt>
    <dgm:pt modelId="{CBED443F-7FE3-488D-A4F9-070DF6F1A29C}" type="pres">
      <dgm:prSet presAssocID="{B00B3DB3-DC55-4D74-B24A-0CCB3637CE5A}"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Register"/>
        </a:ext>
      </dgm:extLst>
    </dgm:pt>
    <dgm:pt modelId="{6F91868B-A786-43B3-A20C-95BDAF9A7189}" type="pres">
      <dgm:prSet presAssocID="{B00B3DB3-DC55-4D74-B24A-0CCB3637CE5A}" presName="spaceRect" presStyleCnt="0"/>
      <dgm:spPr/>
    </dgm:pt>
    <dgm:pt modelId="{A7544479-8AD1-4F89-A163-68DF238E47DE}" type="pres">
      <dgm:prSet presAssocID="{B00B3DB3-DC55-4D74-B24A-0CCB3637CE5A}" presName="parTx" presStyleLbl="revTx" presStyleIdx="2" presStyleCnt="3">
        <dgm:presLayoutVars>
          <dgm:chMax val="0"/>
          <dgm:chPref val="0"/>
        </dgm:presLayoutVars>
      </dgm:prSet>
      <dgm:spPr/>
      <dgm:t>
        <a:bodyPr/>
        <a:lstStyle/>
        <a:p>
          <a:endParaRPr lang="en-IN"/>
        </a:p>
      </dgm:t>
    </dgm:pt>
  </dgm:ptLst>
  <dgm:cxnLst>
    <dgm:cxn modelId="{98FF5E11-A636-46AB-B30B-F60AC7E1AF2D}" type="presOf" srcId="{00F84C2B-0355-4AFA-A4AB-C3106BCBD438}" destId="{90C94108-70A8-4513-9DB1-FAC1B2003492}" srcOrd="0" destOrd="0" presId="urn:microsoft.com/office/officeart/2018/2/layout/IconVerticalSolidList"/>
    <dgm:cxn modelId="{66F2AA52-EEB5-4CEF-8EB4-E5581C2C1CEE}" type="presOf" srcId="{C67DB0D7-9AD7-4E25-A430-C07E18CF0E1B}" destId="{F0963257-8E7A-435F-B23F-FB6C4B6598D9}" srcOrd="0" destOrd="0" presId="urn:microsoft.com/office/officeart/2018/2/layout/IconVerticalSolidList"/>
    <dgm:cxn modelId="{57FEDD92-D61D-448D-B007-D1A28F649352}" srcId="{C67DB0D7-9AD7-4E25-A430-C07E18CF0E1B}" destId="{B00B3DB3-DC55-4D74-B24A-0CCB3637CE5A}" srcOrd="2" destOrd="0" parTransId="{47265EDE-8684-4E28-A3B1-7E038139E126}" sibTransId="{DC11C367-0C33-4122-B0B1-C52C08E96709}"/>
    <dgm:cxn modelId="{8BD3C04F-BAB9-4B46-8B64-99842A314FD9}" type="presOf" srcId="{B00B3DB3-DC55-4D74-B24A-0CCB3637CE5A}" destId="{A7544479-8AD1-4F89-A163-68DF238E47DE}" srcOrd="0" destOrd="0" presId="urn:microsoft.com/office/officeart/2018/2/layout/IconVerticalSolidList"/>
    <dgm:cxn modelId="{902AA9ED-545E-4DBF-8F36-DE438493E44A}" type="presOf" srcId="{22A1F8C7-8031-4C5C-A863-F872D54D2C07}" destId="{8BE13324-31FC-40A6-8C4F-409C324BEADC}" srcOrd="0" destOrd="0" presId="urn:microsoft.com/office/officeart/2018/2/layout/IconVerticalSolidList"/>
    <dgm:cxn modelId="{7DB36153-21E5-4841-BF37-FE3DC6DE7379}" srcId="{C67DB0D7-9AD7-4E25-A430-C07E18CF0E1B}" destId="{22A1F8C7-8031-4C5C-A863-F872D54D2C07}" srcOrd="1" destOrd="0" parTransId="{44E0296C-E563-467A-867B-57A8201D6B21}" sibTransId="{CA974AF2-2030-4BB4-B596-435CA4E6B676}"/>
    <dgm:cxn modelId="{F1E46302-F848-4FFB-AD51-8EB821819638}" srcId="{C67DB0D7-9AD7-4E25-A430-C07E18CF0E1B}" destId="{00F84C2B-0355-4AFA-A4AB-C3106BCBD438}" srcOrd="0" destOrd="0" parTransId="{9DE9EC8A-87D9-423A-92AD-F7781A474572}" sibTransId="{123A3094-7118-4FB4-9A96-CDD1676C3098}"/>
    <dgm:cxn modelId="{8C47CE79-8E2F-417F-96C1-51B5EC51D8E9}" type="presParOf" srcId="{F0963257-8E7A-435F-B23F-FB6C4B6598D9}" destId="{6D003D4F-D6D1-476C-B32B-8E8F6DDEB0C5}" srcOrd="0" destOrd="0" presId="urn:microsoft.com/office/officeart/2018/2/layout/IconVerticalSolidList"/>
    <dgm:cxn modelId="{AE0D4AB2-5219-40AF-8674-AB2EB127C6DA}" type="presParOf" srcId="{6D003D4F-D6D1-476C-B32B-8E8F6DDEB0C5}" destId="{C8ABE187-B89D-48B9-A271-3CC77D4747D5}" srcOrd="0" destOrd="0" presId="urn:microsoft.com/office/officeart/2018/2/layout/IconVerticalSolidList"/>
    <dgm:cxn modelId="{4A7091EC-A80F-41EE-AE49-E9C551FB9F64}" type="presParOf" srcId="{6D003D4F-D6D1-476C-B32B-8E8F6DDEB0C5}" destId="{D47ECC66-F835-4CA6-8E38-B61C37759349}" srcOrd="1" destOrd="0" presId="urn:microsoft.com/office/officeart/2018/2/layout/IconVerticalSolidList"/>
    <dgm:cxn modelId="{04FD632E-1223-4096-B95D-5C43630B1597}" type="presParOf" srcId="{6D003D4F-D6D1-476C-B32B-8E8F6DDEB0C5}" destId="{55EBE063-5E2F-4EA6-B641-8197FBCD992B}" srcOrd="2" destOrd="0" presId="urn:microsoft.com/office/officeart/2018/2/layout/IconVerticalSolidList"/>
    <dgm:cxn modelId="{C50CF557-8E74-409A-A9FB-94F64224F331}" type="presParOf" srcId="{6D003D4F-D6D1-476C-B32B-8E8F6DDEB0C5}" destId="{90C94108-70A8-4513-9DB1-FAC1B2003492}" srcOrd="3" destOrd="0" presId="urn:microsoft.com/office/officeart/2018/2/layout/IconVerticalSolidList"/>
    <dgm:cxn modelId="{BFFCC66E-AEBF-4455-9411-CE4D0048E115}" type="presParOf" srcId="{F0963257-8E7A-435F-B23F-FB6C4B6598D9}" destId="{1491F2B7-A22E-485D-B17F-DB81C19FD67B}" srcOrd="1" destOrd="0" presId="urn:microsoft.com/office/officeart/2018/2/layout/IconVerticalSolidList"/>
    <dgm:cxn modelId="{6EECD86A-73AF-48A3-B9A3-7ABF3806CFAF}" type="presParOf" srcId="{F0963257-8E7A-435F-B23F-FB6C4B6598D9}" destId="{17395B06-407C-4FE3-BDD9-CF266BC499F3}" srcOrd="2" destOrd="0" presId="urn:microsoft.com/office/officeart/2018/2/layout/IconVerticalSolidList"/>
    <dgm:cxn modelId="{E41C774B-9724-47B4-960C-16C3F2FBC915}" type="presParOf" srcId="{17395B06-407C-4FE3-BDD9-CF266BC499F3}" destId="{30D7DB0D-8B10-4D58-819A-13C1360E8BFB}" srcOrd="0" destOrd="0" presId="urn:microsoft.com/office/officeart/2018/2/layout/IconVerticalSolidList"/>
    <dgm:cxn modelId="{96E8CA3E-1416-49E8-AEC7-546FA108DFDC}" type="presParOf" srcId="{17395B06-407C-4FE3-BDD9-CF266BC499F3}" destId="{0800F5EB-7E60-4836-97BA-1BE278CD5AA4}" srcOrd="1" destOrd="0" presId="urn:microsoft.com/office/officeart/2018/2/layout/IconVerticalSolidList"/>
    <dgm:cxn modelId="{5F72CE13-6F71-49D7-8035-C5F66D280B1A}" type="presParOf" srcId="{17395B06-407C-4FE3-BDD9-CF266BC499F3}" destId="{9F89FA45-CCCE-4C94-AC75-AF9C17C7B231}" srcOrd="2" destOrd="0" presId="urn:microsoft.com/office/officeart/2018/2/layout/IconVerticalSolidList"/>
    <dgm:cxn modelId="{D0CA20D2-6D94-4C4B-94AD-FA8B68E5BB92}" type="presParOf" srcId="{17395B06-407C-4FE3-BDD9-CF266BC499F3}" destId="{8BE13324-31FC-40A6-8C4F-409C324BEADC}" srcOrd="3" destOrd="0" presId="urn:microsoft.com/office/officeart/2018/2/layout/IconVerticalSolidList"/>
    <dgm:cxn modelId="{CBF94960-E968-457D-A535-81174CEAE47F}" type="presParOf" srcId="{F0963257-8E7A-435F-B23F-FB6C4B6598D9}" destId="{C3A5352A-72C3-472C-A6E9-5CCAFA0C5B20}" srcOrd="3" destOrd="0" presId="urn:microsoft.com/office/officeart/2018/2/layout/IconVerticalSolidList"/>
    <dgm:cxn modelId="{004A3AA1-1CA2-448F-BF08-FE9BDE6FD7B9}" type="presParOf" srcId="{F0963257-8E7A-435F-B23F-FB6C4B6598D9}" destId="{E27167D4-0287-4B20-91C6-DE20C543C93B}" srcOrd="4" destOrd="0" presId="urn:microsoft.com/office/officeart/2018/2/layout/IconVerticalSolidList"/>
    <dgm:cxn modelId="{E3160ABB-941C-4D3D-93B3-BBD01DFAC3F7}" type="presParOf" srcId="{E27167D4-0287-4B20-91C6-DE20C543C93B}" destId="{8526BAAF-0417-41FA-A30D-A99D7FBB38D1}" srcOrd="0" destOrd="0" presId="urn:microsoft.com/office/officeart/2018/2/layout/IconVerticalSolidList"/>
    <dgm:cxn modelId="{E17C1BCD-6D89-42F6-A86B-9DE590ABC34A}" type="presParOf" srcId="{E27167D4-0287-4B20-91C6-DE20C543C93B}" destId="{CBED443F-7FE3-488D-A4F9-070DF6F1A29C}" srcOrd="1" destOrd="0" presId="urn:microsoft.com/office/officeart/2018/2/layout/IconVerticalSolidList"/>
    <dgm:cxn modelId="{371BC93C-67CF-4EA6-965B-CC3F11C008B5}" type="presParOf" srcId="{E27167D4-0287-4B20-91C6-DE20C543C93B}" destId="{6F91868B-A786-43B3-A20C-95BDAF9A7189}" srcOrd="2" destOrd="0" presId="urn:microsoft.com/office/officeart/2018/2/layout/IconVerticalSolidList"/>
    <dgm:cxn modelId="{196400BB-5447-44BF-9427-563AC23D2B85}" type="presParOf" srcId="{E27167D4-0287-4B20-91C6-DE20C543C93B}" destId="{A7544479-8AD1-4F89-A163-68DF238E47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5C09A-469C-4EE5-B72C-CC9FEF4F05E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73B4538-390D-4716-BC56-E3F5A25F62A2}">
      <dgm:prSet/>
      <dgm:spPr/>
      <dgm:t>
        <a:bodyPr/>
        <a:lstStyle/>
        <a:p>
          <a:r>
            <a:rPr lang="en-US"/>
            <a:t>Providing answers to questions </a:t>
          </a:r>
        </a:p>
      </dgm:t>
    </dgm:pt>
    <dgm:pt modelId="{447C2630-28B6-4C21-A8E1-F4EF7CE05DD6}" type="parTrans" cxnId="{A8EDF851-6C6B-451C-B5CC-55D148634FF9}">
      <dgm:prSet/>
      <dgm:spPr/>
      <dgm:t>
        <a:bodyPr/>
        <a:lstStyle/>
        <a:p>
          <a:endParaRPr lang="en-US"/>
        </a:p>
      </dgm:t>
    </dgm:pt>
    <dgm:pt modelId="{3C3167BF-F9C1-4939-AF4E-0FC2129C770C}" type="sibTrans" cxnId="{A8EDF851-6C6B-451C-B5CC-55D148634FF9}">
      <dgm:prSet/>
      <dgm:spPr/>
      <dgm:t>
        <a:bodyPr/>
        <a:lstStyle/>
        <a:p>
          <a:endParaRPr lang="en-US"/>
        </a:p>
      </dgm:t>
    </dgm:pt>
    <dgm:pt modelId="{E25C0435-F287-4272-9DBA-AEE06E1647A2}">
      <dgm:prSet/>
      <dgm:spPr/>
      <dgm:t>
        <a:bodyPr/>
        <a:lstStyle/>
        <a:p>
          <a:r>
            <a:rPr lang="en-US"/>
            <a:t>Viewing the "frequently asked questions".</a:t>
          </a:r>
        </a:p>
      </dgm:t>
    </dgm:pt>
    <dgm:pt modelId="{7433BAA3-908B-4674-A178-A0A0CCF51FD7}" type="parTrans" cxnId="{0F054733-49B7-4A19-A396-2EFFCBF4F26F}">
      <dgm:prSet/>
      <dgm:spPr/>
      <dgm:t>
        <a:bodyPr/>
        <a:lstStyle/>
        <a:p>
          <a:endParaRPr lang="en-US"/>
        </a:p>
      </dgm:t>
    </dgm:pt>
    <dgm:pt modelId="{B62B82C1-25CC-4180-8673-6ACAFE9B2C3B}" type="sibTrans" cxnId="{0F054733-49B7-4A19-A396-2EFFCBF4F26F}">
      <dgm:prSet/>
      <dgm:spPr/>
      <dgm:t>
        <a:bodyPr/>
        <a:lstStyle/>
        <a:p>
          <a:endParaRPr lang="en-US"/>
        </a:p>
      </dgm:t>
    </dgm:pt>
    <dgm:pt modelId="{EC697072-19E3-4789-AB8C-53D272A6B4A2}">
      <dgm:prSet/>
      <dgm:spPr/>
      <dgm:t>
        <a:bodyPr/>
        <a:lstStyle/>
        <a:p>
          <a:r>
            <a:rPr lang="en-US"/>
            <a:t>Cheaper than "Call centers".</a:t>
          </a:r>
        </a:p>
      </dgm:t>
    </dgm:pt>
    <dgm:pt modelId="{AF99EF0A-1946-4FEA-BE74-AEBB3C42033F}" type="parTrans" cxnId="{6987451A-FAE5-4214-8507-2528B269BC00}">
      <dgm:prSet/>
      <dgm:spPr/>
      <dgm:t>
        <a:bodyPr/>
        <a:lstStyle/>
        <a:p>
          <a:endParaRPr lang="en-US"/>
        </a:p>
      </dgm:t>
    </dgm:pt>
    <dgm:pt modelId="{67BD823E-F3DA-4625-8D75-C4BBB59182C1}" type="sibTrans" cxnId="{6987451A-FAE5-4214-8507-2528B269BC00}">
      <dgm:prSet/>
      <dgm:spPr/>
      <dgm:t>
        <a:bodyPr/>
        <a:lstStyle/>
        <a:p>
          <a:endParaRPr lang="en-US"/>
        </a:p>
      </dgm:t>
    </dgm:pt>
    <dgm:pt modelId="{B6F3909A-D8D2-4508-B7DE-D14DAED50A7C}">
      <dgm:prSet/>
      <dgm:spPr/>
      <dgm:t>
        <a:bodyPr/>
        <a:lstStyle/>
        <a:p>
          <a:r>
            <a:rPr lang="en-US"/>
            <a:t>Takes less time to answer to the corresponding customers.</a:t>
          </a:r>
        </a:p>
      </dgm:t>
    </dgm:pt>
    <dgm:pt modelId="{56AD2D80-BFF1-4621-8AD4-3BBC62948F2C}" type="parTrans" cxnId="{D0996116-8922-492D-A781-A9F1262F425F}">
      <dgm:prSet/>
      <dgm:spPr/>
      <dgm:t>
        <a:bodyPr/>
        <a:lstStyle/>
        <a:p>
          <a:endParaRPr lang="en-US"/>
        </a:p>
      </dgm:t>
    </dgm:pt>
    <dgm:pt modelId="{677DEFC2-CF0F-4601-9A4D-0AD46B50701A}" type="sibTrans" cxnId="{D0996116-8922-492D-A781-A9F1262F425F}">
      <dgm:prSet/>
      <dgm:spPr/>
      <dgm:t>
        <a:bodyPr/>
        <a:lstStyle/>
        <a:p>
          <a:endParaRPr lang="en-US"/>
        </a:p>
      </dgm:t>
    </dgm:pt>
    <dgm:pt modelId="{85FDDB95-53FC-4B11-B7F9-C4264CCC638C}" type="pres">
      <dgm:prSet presAssocID="{8BE5C09A-469C-4EE5-B72C-CC9FEF4F05EC}" presName="root" presStyleCnt="0">
        <dgm:presLayoutVars>
          <dgm:dir/>
          <dgm:resizeHandles val="exact"/>
        </dgm:presLayoutVars>
      </dgm:prSet>
      <dgm:spPr/>
      <dgm:t>
        <a:bodyPr/>
        <a:lstStyle/>
        <a:p>
          <a:endParaRPr lang="en-IN"/>
        </a:p>
      </dgm:t>
    </dgm:pt>
    <dgm:pt modelId="{A4B85662-186E-435A-A32C-47DC891AA92F}" type="pres">
      <dgm:prSet presAssocID="{C73B4538-390D-4716-BC56-E3F5A25F62A2}" presName="compNode" presStyleCnt="0"/>
      <dgm:spPr/>
    </dgm:pt>
    <dgm:pt modelId="{F0F1A413-1ACE-4F07-AB1F-C2329193C09C}" type="pres">
      <dgm:prSet presAssocID="{C73B4538-390D-4716-BC56-E3F5A25F62A2}" presName="bgRect" presStyleLbl="bgShp" presStyleIdx="0" presStyleCnt="4"/>
      <dgm:spPr/>
    </dgm:pt>
    <dgm:pt modelId="{53D94622-57C2-4FB2-8839-E8BC2A5EFDA2}" type="pres">
      <dgm:prSet presAssocID="{C73B4538-390D-4716-BC56-E3F5A25F62A2}"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elp"/>
        </a:ext>
      </dgm:extLst>
    </dgm:pt>
    <dgm:pt modelId="{281BF2D4-5617-401D-9963-3088D75AC2BF}" type="pres">
      <dgm:prSet presAssocID="{C73B4538-390D-4716-BC56-E3F5A25F62A2}" presName="spaceRect" presStyleCnt="0"/>
      <dgm:spPr/>
    </dgm:pt>
    <dgm:pt modelId="{B40CBD5D-5938-4EEF-ABDC-58856B141BF3}" type="pres">
      <dgm:prSet presAssocID="{C73B4538-390D-4716-BC56-E3F5A25F62A2}" presName="parTx" presStyleLbl="revTx" presStyleIdx="0" presStyleCnt="4">
        <dgm:presLayoutVars>
          <dgm:chMax val="0"/>
          <dgm:chPref val="0"/>
        </dgm:presLayoutVars>
      </dgm:prSet>
      <dgm:spPr/>
      <dgm:t>
        <a:bodyPr/>
        <a:lstStyle/>
        <a:p>
          <a:endParaRPr lang="en-IN"/>
        </a:p>
      </dgm:t>
    </dgm:pt>
    <dgm:pt modelId="{B2A3862B-A1AF-47F2-B658-C5CC48F77A3F}" type="pres">
      <dgm:prSet presAssocID="{3C3167BF-F9C1-4939-AF4E-0FC2129C770C}" presName="sibTrans" presStyleCnt="0"/>
      <dgm:spPr/>
    </dgm:pt>
    <dgm:pt modelId="{AB1FD1AE-6E42-4494-B9EB-2CF6A397FAF5}" type="pres">
      <dgm:prSet presAssocID="{E25C0435-F287-4272-9DBA-AEE06E1647A2}" presName="compNode" presStyleCnt="0"/>
      <dgm:spPr/>
    </dgm:pt>
    <dgm:pt modelId="{3ABCD1D7-3B18-4573-AD17-68677F36CABE}" type="pres">
      <dgm:prSet presAssocID="{E25C0435-F287-4272-9DBA-AEE06E1647A2}" presName="bgRect" presStyleLbl="bgShp" presStyleIdx="1" presStyleCnt="4"/>
      <dgm:spPr/>
    </dgm:pt>
    <dgm:pt modelId="{04AAC738-A452-4A95-A9A9-A8AC3173A6FE}" type="pres">
      <dgm:prSet presAssocID="{E25C0435-F287-4272-9DBA-AEE06E1647A2}"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Questions"/>
        </a:ext>
      </dgm:extLst>
    </dgm:pt>
    <dgm:pt modelId="{5B7CD63F-B2BA-47F2-A384-6B54DADDC6A5}" type="pres">
      <dgm:prSet presAssocID="{E25C0435-F287-4272-9DBA-AEE06E1647A2}" presName="spaceRect" presStyleCnt="0"/>
      <dgm:spPr/>
    </dgm:pt>
    <dgm:pt modelId="{55444C9D-1B8D-4806-AA55-E3D21E63342F}" type="pres">
      <dgm:prSet presAssocID="{E25C0435-F287-4272-9DBA-AEE06E1647A2}" presName="parTx" presStyleLbl="revTx" presStyleIdx="1" presStyleCnt="4">
        <dgm:presLayoutVars>
          <dgm:chMax val="0"/>
          <dgm:chPref val="0"/>
        </dgm:presLayoutVars>
      </dgm:prSet>
      <dgm:spPr/>
      <dgm:t>
        <a:bodyPr/>
        <a:lstStyle/>
        <a:p>
          <a:endParaRPr lang="en-IN"/>
        </a:p>
      </dgm:t>
    </dgm:pt>
    <dgm:pt modelId="{03098FB9-C126-4E7C-8AC3-632D8F6D69BA}" type="pres">
      <dgm:prSet presAssocID="{B62B82C1-25CC-4180-8673-6ACAFE9B2C3B}" presName="sibTrans" presStyleCnt="0"/>
      <dgm:spPr/>
    </dgm:pt>
    <dgm:pt modelId="{A55C0FAF-7C07-4DEA-A154-D6520A1D4FE7}" type="pres">
      <dgm:prSet presAssocID="{EC697072-19E3-4789-AB8C-53D272A6B4A2}" presName="compNode" presStyleCnt="0"/>
      <dgm:spPr/>
    </dgm:pt>
    <dgm:pt modelId="{889A7F20-6BC0-4567-AE5E-3DE9A5DA6BC1}" type="pres">
      <dgm:prSet presAssocID="{EC697072-19E3-4789-AB8C-53D272A6B4A2}" presName="bgRect" presStyleLbl="bgShp" presStyleIdx="2" presStyleCnt="4"/>
      <dgm:spPr/>
    </dgm:pt>
    <dgm:pt modelId="{01C186F4-BC8B-465E-97D7-B17B069E2E96}" type="pres">
      <dgm:prSet presAssocID="{EC697072-19E3-4789-AB8C-53D272A6B4A2}"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Bitcoin"/>
        </a:ext>
      </dgm:extLst>
    </dgm:pt>
    <dgm:pt modelId="{60F0E4F7-3039-48FD-99AD-F18B2BE9C2CB}" type="pres">
      <dgm:prSet presAssocID="{EC697072-19E3-4789-AB8C-53D272A6B4A2}" presName="spaceRect" presStyleCnt="0"/>
      <dgm:spPr/>
    </dgm:pt>
    <dgm:pt modelId="{E6C5F88C-0003-4F80-8590-2B1C4CC6C892}" type="pres">
      <dgm:prSet presAssocID="{EC697072-19E3-4789-AB8C-53D272A6B4A2}" presName="parTx" presStyleLbl="revTx" presStyleIdx="2" presStyleCnt="4">
        <dgm:presLayoutVars>
          <dgm:chMax val="0"/>
          <dgm:chPref val="0"/>
        </dgm:presLayoutVars>
      </dgm:prSet>
      <dgm:spPr/>
      <dgm:t>
        <a:bodyPr/>
        <a:lstStyle/>
        <a:p>
          <a:endParaRPr lang="en-IN"/>
        </a:p>
      </dgm:t>
    </dgm:pt>
    <dgm:pt modelId="{6EFB613F-29AB-477A-87B6-4ED3D7583A28}" type="pres">
      <dgm:prSet presAssocID="{67BD823E-F3DA-4625-8D75-C4BBB59182C1}" presName="sibTrans" presStyleCnt="0"/>
      <dgm:spPr/>
    </dgm:pt>
    <dgm:pt modelId="{57C38C20-A4F9-4C37-9A99-96A72FA0C31E}" type="pres">
      <dgm:prSet presAssocID="{B6F3909A-D8D2-4508-B7DE-D14DAED50A7C}" presName="compNode" presStyleCnt="0"/>
      <dgm:spPr/>
    </dgm:pt>
    <dgm:pt modelId="{B2E8F4CF-B692-4C4D-B119-CE34057104B3}" type="pres">
      <dgm:prSet presAssocID="{B6F3909A-D8D2-4508-B7DE-D14DAED50A7C}" presName="bgRect" presStyleLbl="bgShp" presStyleIdx="3" presStyleCnt="4"/>
      <dgm:spPr/>
    </dgm:pt>
    <dgm:pt modelId="{59ABD38C-759A-4A91-8B8E-B978A7ADE2C6}" type="pres">
      <dgm:prSet presAssocID="{B6F3909A-D8D2-4508-B7DE-D14DAED50A7C}"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Stopwatch"/>
        </a:ext>
      </dgm:extLst>
    </dgm:pt>
    <dgm:pt modelId="{F41CC144-986B-4C03-9C47-CB8573DEED51}" type="pres">
      <dgm:prSet presAssocID="{B6F3909A-D8D2-4508-B7DE-D14DAED50A7C}" presName="spaceRect" presStyleCnt="0"/>
      <dgm:spPr/>
    </dgm:pt>
    <dgm:pt modelId="{B864D625-ACC8-46C0-A19A-EB4E836CBC33}" type="pres">
      <dgm:prSet presAssocID="{B6F3909A-D8D2-4508-B7DE-D14DAED50A7C}" presName="parTx" presStyleLbl="revTx" presStyleIdx="3" presStyleCnt="4">
        <dgm:presLayoutVars>
          <dgm:chMax val="0"/>
          <dgm:chPref val="0"/>
        </dgm:presLayoutVars>
      </dgm:prSet>
      <dgm:spPr/>
      <dgm:t>
        <a:bodyPr/>
        <a:lstStyle/>
        <a:p>
          <a:endParaRPr lang="en-IN"/>
        </a:p>
      </dgm:t>
    </dgm:pt>
  </dgm:ptLst>
  <dgm:cxnLst>
    <dgm:cxn modelId="{A8EDF851-6C6B-451C-B5CC-55D148634FF9}" srcId="{8BE5C09A-469C-4EE5-B72C-CC9FEF4F05EC}" destId="{C73B4538-390D-4716-BC56-E3F5A25F62A2}" srcOrd="0" destOrd="0" parTransId="{447C2630-28B6-4C21-A8E1-F4EF7CE05DD6}" sibTransId="{3C3167BF-F9C1-4939-AF4E-0FC2129C770C}"/>
    <dgm:cxn modelId="{0924C546-2B5C-407B-92F8-062EAED46A5C}" type="presOf" srcId="{B6F3909A-D8D2-4508-B7DE-D14DAED50A7C}" destId="{B864D625-ACC8-46C0-A19A-EB4E836CBC33}" srcOrd="0" destOrd="0" presId="urn:microsoft.com/office/officeart/2018/2/layout/IconVerticalSolidList"/>
    <dgm:cxn modelId="{C09580AA-9673-4645-9A06-0DFEDF60D504}" type="presOf" srcId="{8BE5C09A-469C-4EE5-B72C-CC9FEF4F05EC}" destId="{85FDDB95-53FC-4B11-B7F9-C4264CCC638C}" srcOrd="0" destOrd="0" presId="urn:microsoft.com/office/officeart/2018/2/layout/IconVerticalSolidList"/>
    <dgm:cxn modelId="{6987451A-FAE5-4214-8507-2528B269BC00}" srcId="{8BE5C09A-469C-4EE5-B72C-CC9FEF4F05EC}" destId="{EC697072-19E3-4789-AB8C-53D272A6B4A2}" srcOrd="2" destOrd="0" parTransId="{AF99EF0A-1946-4FEA-BE74-AEBB3C42033F}" sibTransId="{67BD823E-F3DA-4625-8D75-C4BBB59182C1}"/>
    <dgm:cxn modelId="{D0996116-8922-492D-A781-A9F1262F425F}" srcId="{8BE5C09A-469C-4EE5-B72C-CC9FEF4F05EC}" destId="{B6F3909A-D8D2-4508-B7DE-D14DAED50A7C}" srcOrd="3" destOrd="0" parTransId="{56AD2D80-BFF1-4621-8AD4-3BBC62948F2C}" sibTransId="{677DEFC2-CF0F-4601-9A4D-0AD46B50701A}"/>
    <dgm:cxn modelId="{0F054733-49B7-4A19-A396-2EFFCBF4F26F}" srcId="{8BE5C09A-469C-4EE5-B72C-CC9FEF4F05EC}" destId="{E25C0435-F287-4272-9DBA-AEE06E1647A2}" srcOrd="1" destOrd="0" parTransId="{7433BAA3-908B-4674-A178-A0A0CCF51FD7}" sibTransId="{B62B82C1-25CC-4180-8673-6ACAFE9B2C3B}"/>
    <dgm:cxn modelId="{305220EE-4BDE-44AA-ACD0-9208591BC8CC}" type="presOf" srcId="{C73B4538-390D-4716-BC56-E3F5A25F62A2}" destId="{B40CBD5D-5938-4EEF-ABDC-58856B141BF3}" srcOrd="0" destOrd="0" presId="urn:microsoft.com/office/officeart/2018/2/layout/IconVerticalSolidList"/>
    <dgm:cxn modelId="{FB31CC12-9CDE-4A11-BD3B-DDC368D8FBA0}" type="presOf" srcId="{E25C0435-F287-4272-9DBA-AEE06E1647A2}" destId="{55444C9D-1B8D-4806-AA55-E3D21E63342F}" srcOrd="0" destOrd="0" presId="urn:microsoft.com/office/officeart/2018/2/layout/IconVerticalSolidList"/>
    <dgm:cxn modelId="{99C6919D-463E-4A27-B041-F5BD280676B7}" type="presOf" srcId="{EC697072-19E3-4789-AB8C-53D272A6B4A2}" destId="{E6C5F88C-0003-4F80-8590-2B1C4CC6C892}" srcOrd="0" destOrd="0" presId="urn:microsoft.com/office/officeart/2018/2/layout/IconVerticalSolidList"/>
    <dgm:cxn modelId="{63ABF285-375F-41D8-8714-8798219052BE}" type="presParOf" srcId="{85FDDB95-53FC-4B11-B7F9-C4264CCC638C}" destId="{A4B85662-186E-435A-A32C-47DC891AA92F}" srcOrd="0" destOrd="0" presId="urn:microsoft.com/office/officeart/2018/2/layout/IconVerticalSolidList"/>
    <dgm:cxn modelId="{9BE47649-34D8-40CD-A994-E06851C83A1C}" type="presParOf" srcId="{A4B85662-186E-435A-A32C-47DC891AA92F}" destId="{F0F1A413-1ACE-4F07-AB1F-C2329193C09C}" srcOrd="0" destOrd="0" presId="urn:microsoft.com/office/officeart/2018/2/layout/IconVerticalSolidList"/>
    <dgm:cxn modelId="{083F0146-D6D2-4D10-A506-AF49F601026C}" type="presParOf" srcId="{A4B85662-186E-435A-A32C-47DC891AA92F}" destId="{53D94622-57C2-4FB2-8839-E8BC2A5EFDA2}" srcOrd="1" destOrd="0" presId="urn:microsoft.com/office/officeart/2018/2/layout/IconVerticalSolidList"/>
    <dgm:cxn modelId="{9503FE04-7D98-45CD-B697-54D52F403F52}" type="presParOf" srcId="{A4B85662-186E-435A-A32C-47DC891AA92F}" destId="{281BF2D4-5617-401D-9963-3088D75AC2BF}" srcOrd="2" destOrd="0" presId="urn:microsoft.com/office/officeart/2018/2/layout/IconVerticalSolidList"/>
    <dgm:cxn modelId="{C9CBEC6D-BF10-427E-821D-58CEB533BBF5}" type="presParOf" srcId="{A4B85662-186E-435A-A32C-47DC891AA92F}" destId="{B40CBD5D-5938-4EEF-ABDC-58856B141BF3}" srcOrd="3" destOrd="0" presId="urn:microsoft.com/office/officeart/2018/2/layout/IconVerticalSolidList"/>
    <dgm:cxn modelId="{1331CB7B-525E-48FA-A4DC-3BDBC1F1EA70}" type="presParOf" srcId="{85FDDB95-53FC-4B11-B7F9-C4264CCC638C}" destId="{B2A3862B-A1AF-47F2-B658-C5CC48F77A3F}" srcOrd="1" destOrd="0" presId="urn:microsoft.com/office/officeart/2018/2/layout/IconVerticalSolidList"/>
    <dgm:cxn modelId="{E8840342-DE14-4C7F-86A6-E77B288A1777}" type="presParOf" srcId="{85FDDB95-53FC-4B11-B7F9-C4264CCC638C}" destId="{AB1FD1AE-6E42-4494-B9EB-2CF6A397FAF5}" srcOrd="2" destOrd="0" presId="urn:microsoft.com/office/officeart/2018/2/layout/IconVerticalSolidList"/>
    <dgm:cxn modelId="{CF8493D6-CE65-4D89-98D5-1C81DDF5F663}" type="presParOf" srcId="{AB1FD1AE-6E42-4494-B9EB-2CF6A397FAF5}" destId="{3ABCD1D7-3B18-4573-AD17-68677F36CABE}" srcOrd="0" destOrd="0" presId="urn:microsoft.com/office/officeart/2018/2/layout/IconVerticalSolidList"/>
    <dgm:cxn modelId="{72E8BD7B-01D4-4E53-9969-884EEFDF3127}" type="presParOf" srcId="{AB1FD1AE-6E42-4494-B9EB-2CF6A397FAF5}" destId="{04AAC738-A452-4A95-A9A9-A8AC3173A6FE}" srcOrd="1" destOrd="0" presId="urn:microsoft.com/office/officeart/2018/2/layout/IconVerticalSolidList"/>
    <dgm:cxn modelId="{3CF8E3B3-7C2D-4E0A-A28F-0BC7A678FF5A}" type="presParOf" srcId="{AB1FD1AE-6E42-4494-B9EB-2CF6A397FAF5}" destId="{5B7CD63F-B2BA-47F2-A384-6B54DADDC6A5}" srcOrd="2" destOrd="0" presId="urn:microsoft.com/office/officeart/2018/2/layout/IconVerticalSolidList"/>
    <dgm:cxn modelId="{367FCDE2-C07D-420C-BC34-4C060F033C7B}" type="presParOf" srcId="{AB1FD1AE-6E42-4494-B9EB-2CF6A397FAF5}" destId="{55444C9D-1B8D-4806-AA55-E3D21E63342F}" srcOrd="3" destOrd="0" presId="urn:microsoft.com/office/officeart/2018/2/layout/IconVerticalSolidList"/>
    <dgm:cxn modelId="{E3F0C7A7-B4CE-449E-9F91-07B48FA9ED3C}" type="presParOf" srcId="{85FDDB95-53FC-4B11-B7F9-C4264CCC638C}" destId="{03098FB9-C126-4E7C-8AC3-632D8F6D69BA}" srcOrd="3" destOrd="0" presId="urn:microsoft.com/office/officeart/2018/2/layout/IconVerticalSolidList"/>
    <dgm:cxn modelId="{D8F9AB30-10CE-492D-A125-CAA5F0A9032D}" type="presParOf" srcId="{85FDDB95-53FC-4B11-B7F9-C4264CCC638C}" destId="{A55C0FAF-7C07-4DEA-A154-D6520A1D4FE7}" srcOrd="4" destOrd="0" presId="urn:microsoft.com/office/officeart/2018/2/layout/IconVerticalSolidList"/>
    <dgm:cxn modelId="{EE620D94-C471-4F1B-8AF4-35F3345D5125}" type="presParOf" srcId="{A55C0FAF-7C07-4DEA-A154-D6520A1D4FE7}" destId="{889A7F20-6BC0-4567-AE5E-3DE9A5DA6BC1}" srcOrd="0" destOrd="0" presId="urn:microsoft.com/office/officeart/2018/2/layout/IconVerticalSolidList"/>
    <dgm:cxn modelId="{E67035D7-B205-4178-B945-F5AA5534604F}" type="presParOf" srcId="{A55C0FAF-7C07-4DEA-A154-D6520A1D4FE7}" destId="{01C186F4-BC8B-465E-97D7-B17B069E2E96}" srcOrd="1" destOrd="0" presId="urn:microsoft.com/office/officeart/2018/2/layout/IconVerticalSolidList"/>
    <dgm:cxn modelId="{D09A16E2-F5CD-42B1-9795-47EDF17F74C7}" type="presParOf" srcId="{A55C0FAF-7C07-4DEA-A154-D6520A1D4FE7}" destId="{60F0E4F7-3039-48FD-99AD-F18B2BE9C2CB}" srcOrd="2" destOrd="0" presId="urn:microsoft.com/office/officeart/2018/2/layout/IconVerticalSolidList"/>
    <dgm:cxn modelId="{D4485373-6797-4DD6-817C-764DE8F743B2}" type="presParOf" srcId="{A55C0FAF-7C07-4DEA-A154-D6520A1D4FE7}" destId="{E6C5F88C-0003-4F80-8590-2B1C4CC6C892}" srcOrd="3" destOrd="0" presId="urn:microsoft.com/office/officeart/2018/2/layout/IconVerticalSolidList"/>
    <dgm:cxn modelId="{EA302CCC-D5AB-44CE-9E1C-5064B476925F}" type="presParOf" srcId="{85FDDB95-53FC-4B11-B7F9-C4264CCC638C}" destId="{6EFB613F-29AB-477A-87B6-4ED3D7583A28}" srcOrd="5" destOrd="0" presId="urn:microsoft.com/office/officeart/2018/2/layout/IconVerticalSolidList"/>
    <dgm:cxn modelId="{3495468C-BA10-49AF-87CA-FF2658D7D10F}" type="presParOf" srcId="{85FDDB95-53FC-4B11-B7F9-C4264CCC638C}" destId="{57C38C20-A4F9-4C37-9A99-96A72FA0C31E}" srcOrd="6" destOrd="0" presId="urn:microsoft.com/office/officeart/2018/2/layout/IconVerticalSolidList"/>
    <dgm:cxn modelId="{33D99282-6CA6-4524-8C27-AB42C2AF467F}" type="presParOf" srcId="{57C38C20-A4F9-4C37-9A99-96A72FA0C31E}" destId="{B2E8F4CF-B692-4C4D-B119-CE34057104B3}" srcOrd="0" destOrd="0" presId="urn:microsoft.com/office/officeart/2018/2/layout/IconVerticalSolidList"/>
    <dgm:cxn modelId="{E1A769F9-F011-4463-B15F-A229BC5A1B14}" type="presParOf" srcId="{57C38C20-A4F9-4C37-9A99-96A72FA0C31E}" destId="{59ABD38C-759A-4A91-8B8E-B978A7ADE2C6}" srcOrd="1" destOrd="0" presId="urn:microsoft.com/office/officeart/2018/2/layout/IconVerticalSolidList"/>
    <dgm:cxn modelId="{A797FB22-1882-4F3C-88A6-959E8090778F}" type="presParOf" srcId="{57C38C20-A4F9-4C37-9A99-96A72FA0C31E}" destId="{F41CC144-986B-4C03-9C47-CB8573DEED51}" srcOrd="2" destOrd="0" presId="urn:microsoft.com/office/officeart/2018/2/layout/IconVerticalSolidList"/>
    <dgm:cxn modelId="{3979BA51-FC4D-4EBD-ACDD-781838B535A6}" type="presParOf" srcId="{57C38C20-A4F9-4C37-9A99-96A72FA0C31E}" destId="{B864D625-ACC8-46C0-A19A-EB4E836CBC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7DA14-A946-4E32-AF51-6ED8E7DC3CDC}">
      <dsp:nvSpPr>
        <dsp:cNvPr id="0" name=""/>
        <dsp:cNvSpPr/>
      </dsp:nvSpPr>
      <dsp:spPr>
        <a:xfrm>
          <a:off x="212335" y="4703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99F01-8CF8-442F-A23C-D099FFB0122D}">
      <dsp:nvSpPr>
        <dsp:cNvPr id="0" name=""/>
        <dsp:cNvSpPr/>
      </dsp:nvSpPr>
      <dsp:spPr>
        <a:xfrm>
          <a:off x="492877" y="750932"/>
          <a:ext cx="774830" cy="77483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8C890-432D-48D1-A61E-7BBACDF634F7}">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66750">
            <a:lnSpc>
              <a:spcPct val="90000"/>
            </a:lnSpc>
            <a:spcBef>
              <a:spcPct val="0"/>
            </a:spcBef>
            <a:spcAft>
              <a:spcPct val="35000"/>
            </a:spcAft>
          </a:pPr>
          <a:r>
            <a:rPr lang="en-US" sz="1500" kern="1200"/>
            <a:t>A chatbot is a software application used to conduct an on-line chat conversation via text or text-to-speech, in lieu of providing direct contact with a live human agent.</a:t>
          </a:r>
        </a:p>
      </dsp:txBody>
      <dsp:txXfrm>
        <a:off x="1834517" y="470390"/>
        <a:ext cx="3148942" cy="1335915"/>
      </dsp:txXfrm>
    </dsp:sp>
    <dsp:sp modelId="{49847D4A-B287-40D5-B637-76B66DF92904}">
      <dsp:nvSpPr>
        <dsp:cNvPr id="0" name=""/>
        <dsp:cNvSpPr/>
      </dsp:nvSpPr>
      <dsp:spPr>
        <a:xfrm>
          <a:off x="5532139" y="4703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F60F-2D26-43B0-9D66-69950A9C1C0C}">
      <dsp:nvSpPr>
        <dsp:cNvPr id="0" name=""/>
        <dsp:cNvSpPr/>
      </dsp:nvSpPr>
      <dsp:spPr>
        <a:xfrm>
          <a:off x="5812681" y="750932"/>
          <a:ext cx="774830" cy="77483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2C2447-00D8-4DE2-BC02-729BB9F03A54}">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66750">
            <a:lnSpc>
              <a:spcPct val="90000"/>
            </a:lnSpc>
            <a:spcBef>
              <a:spcPct val="0"/>
            </a:spcBef>
            <a:spcAft>
              <a:spcPct val="35000"/>
            </a:spcAft>
          </a:pPr>
          <a:r>
            <a:rPr lang="en-US" sz="1500" kern="1200"/>
            <a:t>The term "ChatterBot" was originally coined by Michael Mauldin (creator of the first Verbot) in 1994 to describe these conversational programs.</a:t>
          </a:r>
        </a:p>
      </dsp:txBody>
      <dsp:txXfrm>
        <a:off x="7154322" y="470390"/>
        <a:ext cx="3148942" cy="1335915"/>
      </dsp:txXfrm>
    </dsp:sp>
    <dsp:sp modelId="{B4DB58B0-072B-470D-9AA3-01F4B8BE9F99}">
      <dsp:nvSpPr>
        <dsp:cNvPr id="0" name=""/>
        <dsp:cNvSpPr/>
      </dsp:nvSpPr>
      <dsp:spPr>
        <a:xfrm>
          <a:off x="212335"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F4C6D-3260-49EA-B398-D42DCB314687}">
      <dsp:nvSpPr>
        <dsp:cNvPr id="0" name=""/>
        <dsp:cNvSpPr/>
      </dsp:nvSpPr>
      <dsp:spPr>
        <a:xfrm>
          <a:off x="492877" y="2826780"/>
          <a:ext cx="774830" cy="77483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23DBD-9C4C-419D-AF38-6BA0389A4FBB}">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66750">
            <a:lnSpc>
              <a:spcPct val="90000"/>
            </a:lnSpc>
            <a:spcBef>
              <a:spcPct val="0"/>
            </a:spcBef>
            <a:spcAft>
              <a:spcPct val="35000"/>
            </a:spcAft>
          </a:pPr>
          <a:r>
            <a:rPr lang="en-US" sz="1500" kern="1200"/>
            <a:t>Chatbots are typically used in dialog systems for various purposes including customer service, request routing, or for information gathering. </a:t>
          </a:r>
        </a:p>
      </dsp:txBody>
      <dsp:txXfrm>
        <a:off x="1834517" y="2546238"/>
        <a:ext cx="3148942" cy="1335915"/>
      </dsp:txXfrm>
    </dsp:sp>
    <dsp:sp modelId="{2C16DC3E-1C87-444B-9780-D1F40DD3C46F}">
      <dsp:nvSpPr>
        <dsp:cNvPr id="0" name=""/>
        <dsp:cNvSpPr/>
      </dsp:nvSpPr>
      <dsp:spPr>
        <a:xfrm>
          <a:off x="5532139"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D1173-6AD1-43BD-A352-03FA4C37C26C}">
      <dsp:nvSpPr>
        <dsp:cNvPr id="0" name=""/>
        <dsp:cNvSpPr/>
      </dsp:nvSpPr>
      <dsp:spPr>
        <a:xfrm>
          <a:off x="5812681" y="2826780"/>
          <a:ext cx="774830" cy="77483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C57FF-4D32-4C32-8A6A-A764139F9135}">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66750">
            <a:lnSpc>
              <a:spcPct val="90000"/>
            </a:lnSpc>
            <a:spcBef>
              <a:spcPct val="0"/>
            </a:spcBef>
            <a:spcAft>
              <a:spcPct val="35000"/>
            </a:spcAft>
          </a:pPr>
          <a:r>
            <a:rPr lang="en-US" sz="1500" kern="1200"/>
            <a:t>While some chatbot applications use extensive word-classification processes, Natural Language processors, and sophisticated AI, others simply scan for general keywords and generate responses using common phrases </a:t>
          </a:r>
        </a:p>
      </dsp:txBody>
      <dsp:txXfrm>
        <a:off x="7154322" y="25462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BE187-B89D-48B9-A271-3CC77D4747D5}">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ECC66-F835-4CA6-8E38-B61C37759349}">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94108-70A8-4513-9DB1-FAC1B200349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77900">
            <a:lnSpc>
              <a:spcPct val="100000"/>
            </a:lnSpc>
            <a:spcBef>
              <a:spcPct val="0"/>
            </a:spcBef>
            <a:spcAft>
              <a:spcPct val="35000"/>
            </a:spcAft>
          </a:pPr>
          <a:r>
            <a:rPr lang="en-US" sz="2200" kern="1200" dirty="0"/>
            <a:t>All the information is maintained by the administrators based on the information </a:t>
          </a:r>
          <a:r>
            <a:rPr lang="en-US" sz="2200" kern="1200" dirty="0" err="1"/>
            <a:t>available.Any</a:t>
          </a:r>
          <a:r>
            <a:rPr lang="en-US" sz="2200" kern="1200" dirty="0"/>
            <a:t> action needed can be implemented by him only.</a:t>
          </a:r>
        </a:p>
      </dsp:txBody>
      <dsp:txXfrm>
        <a:off x="1435590" y="531"/>
        <a:ext cx="9080009" cy="1242935"/>
      </dsp:txXfrm>
    </dsp:sp>
    <dsp:sp modelId="{30D7DB0D-8B10-4D58-819A-13C1360E8BFB}">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0F5EB-7E60-4836-97BA-1BE278CD5AA4}">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E13324-31FC-40A6-8C4F-409C324BEAD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77900">
            <a:lnSpc>
              <a:spcPct val="100000"/>
            </a:lnSpc>
            <a:spcBef>
              <a:spcPct val="0"/>
            </a:spcBef>
            <a:spcAft>
              <a:spcPct val="35000"/>
            </a:spcAft>
          </a:pPr>
          <a:r>
            <a:rPr lang="en-US" sz="2200" kern="1200" dirty="0"/>
            <a:t>The project needs proper details of questions and the corresponding answers in a </a:t>
          </a:r>
          <a:r>
            <a:rPr lang="en-US" sz="2200" kern="1200" dirty="0" err="1"/>
            <a:t>well structured</a:t>
          </a:r>
          <a:r>
            <a:rPr lang="en-US" sz="2200" kern="1200" dirty="0"/>
            <a:t> form.</a:t>
          </a:r>
        </a:p>
      </dsp:txBody>
      <dsp:txXfrm>
        <a:off x="1435590" y="1554201"/>
        <a:ext cx="9080009" cy="1242935"/>
      </dsp:txXfrm>
    </dsp:sp>
    <dsp:sp modelId="{8526BAAF-0417-41FA-A30D-A99D7FBB38D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D443F-7FE3-488D-A4F9-070DF6F1A29C}">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44479-8AD1-4F89-A163-68DF238E47D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77900">
            <a:lnSpc>
              <a:spcPct val="100000"/>
            </a:lnSpc>
            <a:spcBef>
              <a:spcPct val="0"/>
            </a:spcBef>
            <a:spcAft>
              <a:spcPct val="35000"/>
            </a:spcAft>
          </a:pPr>
          <a:r>
            <a:rPr lang="en-US" sz="2200" kern="1200" dirty="0"/>
            <a:t>Various customer can register and take part in the chatbot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1A413-1ACE-4F07-AB1F-C2329193C09C}">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94622-57C2-4FB2-8839-E8BC2A5EFDA2}">
      <dsp:nvSpPr>
        <dsp:cNvPr id="0" name=""/>
        <dsp:cNvSpPr/>
      </dsp:nvSpPr>
      <dsp:spPr>
        <a:xfrm>
          <a:off x="359915" y="270053"/>
          <a:ext cx="654392" cy="65439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0CBD5D-5938-4EEF-ABDC-58856B141BF3}">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lvl="0" algn="l" defTabSz="977900">
            <a:lnSpc>
              <a:spcPct val="90000"/>
            </a:lnSpc>
            <a:spcBef>
              <a:spcPct val="0"/>
            </a:spcBef>
            <a:spcAft>
              <a:spcPct val="35000"/>
            </a:spcAft>
          </a:pPr>
          <a:r>
            <a:rPr lang="en-US" sz="2200" kern="1200"/>
            <a:t>Providing answers to questions </a:t>
          </a:r>
        </a:p>
      </dsp:txBody>
      <dsp:txXfrm>
        <a:off x="1374223" y="2347"/>
        <a:ext cx="4874176" cy="1189803"/>
      </dsp:txXfrm>
    </dsp:sp>
    <dsp:sp modelId="{3ABCD1D7-3B18-4573-AD17-68677F36CABE}">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AC738-A452-4A95-A9A9-A8AC3173A6FE}">
      <dsp:nvSpPr>
        <dsp:cNvPr id="0" name=""/>
        <dsp:cNvSpPr/>
      </dsp:nvSpPr>
      <dsp:spPr>
        <a:xfrm>
          <a:off x="359915" y="1757308"/>
          <a:ext cx="654392" cy="65439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44C9D-1B8D-4806-AA55-E3D21E63342F}">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lvl="0" algn="l" defTabSz="977900">
            <a:lnSpc>
              <a:spcPct val="90000"/>
            </a:lnSpc>
            <a:spcBef>
              <a:spcPct val="0"/>
            </a:spcBef>
            <a:spcAft>
              <a:spcPct val="35000"/>
            </a:spcAft>
          </a:pPr>
          <a:r>
            <a:rPr lang="en-US" sz="2200" kern="1200"/>
            <a:t>Viewing the "frequently asked questions".</a:t>
          </a:r>
        </a:p>
      </dsp:txBody>
      <dsp:txXfrm>
        <a:off x="1374223" y="1489602"/>
        <a:ext cx="4874176" cy="1189803"/>
      </dsp:txXfrm>
    </dsp:sp>
    <dsp:sp modelId="{889A7F20-6BC0-4567-AE5E-3DE9A5DA6BC1}">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186F4-BC8B-465E-97D7-B17B069E2E96}">
      <dsp:nvSpPr>
        <dsp:cNvPr id="0" name=""/>
        <dsp:cNvSpPr/>
      </dsp:nvSpPr>
      <dsp:spPr>
        <a:xfrm>
          <a:off x="359915" y="3244562"/>
          <a:ext cx="654392" cy="65439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C5F88C-0003-4F80-8590-2B1C4CC6C892}">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lvl="0" algn="l" defTabSz="977900">
            <a:lnSpc>
              <a:spcPct val="90000"/>
            </a:lnSpc>
            <a:spcBef>
              <a:spcPct val="0"/>
            </a:spcBef>
            <a:spcAft>
              <a:spcPct val="35000"/>
            </a:spcAft>
          </a:pPr>
          <a:r>
            <a:rPr lang="en-US" sz="2200" kern="1200"/>
            <a:t>Cheaper than "Call centers".</a:t>
          </a:r>
        </a:p>
      </dsp:txBody>
      <dsp:txXfrm>
        <a:off x="1374223" y="2976856"/>
        <a:ext cx="4874176" cy="1189803"/>
      </dsp:txXfrm>
    </dsp:sp>
    <dsp:sp modelId="{B2E8F4CF-B692-4C4D-B119-CE34057104B3}">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BD38C-759A-4A91-8B8E-B978A7ADE2C6}">
      <dsp:nvSpPr>
        <dsp:cNvPr id="0" name=""/>
        <dsp:cNvSpPr/>
      </dsp:nvSpPr>
      <dsp:spPr>
        <a:xfrm>
          <a:off x="359915" y="4731817"/>
          <a:ext cx="654392" cy="65439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4D625-ACC8-46C0-A19A-EB4E836CBC33}">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lvl="0" algn="l" defTabSz="977900">
            <a:lnSpc>
              <a:spcPct val="90000"/>
            </a:lnSpc>
            <a:spcBef>
              <a:spcPct val="0"/>
            </a:spcBef>
            <a:spcAft>
              <a:spcPct val="35000"/>
            </a:spcAft>
          </a:pPr>
          <a:r>
            <a:rPr lang="en-US" sz="2200" kern="1200"/>
            <a:t>Takes less time to answer to the corresponding customers.</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xmlns="" id="{27BDFED6-6E33-4606-AFE2-886ADB1C01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8">
            <a:extLst>
              <a:ext uri="{FF2B5EF4-FFF2-40B4-BE49-F238E27FC236}">
                <a16:creationId xmlns:a16="http://schemas.microsoft.com/office/drawing/2014/main" xmlns="" id="{207E4802-C0BB-4E13-8B99-8EE0D68DBB60}"/>
              </a:ext>
            </a:extLst>
          </p:cNvPr>
          <p:cNvPicPr>
            <a:picLocks noChangeAspect="1"/>
          </p:cNvPicPr>
          <p:nvPr/>
        </p:nvPicPr>
        <p:blipFill rotWithShape="1">
          <a:blip r:embed="rId2">
            <a:alphaModFix/>
          </a:blip>
          <a:srcRect l="6751" r="8118" b="2"/>
          <a:stretch/>
        </p:blipFill>
        <p:spPr>
          <a:xfrm>
            <a:off x="4547937" y="-5"/>
            <a:ext cx="7644062" cy="3681406"/>
          </a:xfrm>
          <a:prstGeom prst="rect">
            <a:avLst/>
          </a:prstGeom>
        </p:spPr>
      </p:pic>
      <p:pic>
        <p:nvPicPr>
          <p:cNvPr id="7" name="Picture 7">
            <a:extLst>
              <a:ext uri="{FF2B5EF4-FFF2-40B4-BE49-F238E27FC236}">
                <a16:creationId xmlns:a16="http://schemas.microsoft.com/office/drawing/2014/main" xmlns="" id="{CB0783F2-04E3-48C6-A4F9-7B0AA1EDD5D1}"/>
              </a:ext>
            </a:extLst>
          </p:cNvPr>
          <p:cNvPicPr>
            <a:picLocks noChangeAspect="1"/>
          </p:cNvPicPr>
          <p:nvPr/>
        </p:nvPicPr>
        <p:blipFill rotWithShape="1">
          <a:blip r:embed="rId3"/>
          <a:srcRect t="8540" r="-1" b="8347"/>
          <a:stretch/>
        </p:blipFill>
        <p:spPr>
          <a:xfrm>
            <a:off x="4547938" y="3681409"/>
            <a:ext cx="7644062" cy="3176595"/>
          </a:xfrm>
          <a:prstGeom prst="rect">
            <a:avLst/>
          </a:prstGeom>
        </p:spPr>
      </p:pic>
      <p:sp>
        <p:nvSpPr>
          <p:cNvPr id="16" name="Rectangle 14">
            <a:extLst>
              <a:ext uri="{FF2B5EF4-FFF2-40B4-BE49-F238E27FC236}">
                <a16:creationId xmlns:a16="http://schemas.microsoft.com/office/drawing/2014/main" xmlns="" id="{890DEF05-784E-4B61-89E4-04C4ECF4E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35899" y="1365739"/>
            <a:ext cx="5395912" cy="1041053"/>
          </a:xfrm>
        </p:spPr>
        <p:txBody>
          <a:bodyPr>
            <a:normAutofit/>
          </a:bodyPr>
          <a:lstStyle/>
          <a:p>
            <a:pPr algn="l"/>
            <a:r>
              <a:rPr lang="en-US" sz="5000" dirty="0">
                <a:solidFill>
                  <a:schemeClr val="bg1"/>
                </a:solidFill>
                <a:latin typeface="Times New Roman"/>
                <a:cs typeface="Calibri Light"/>
              </a:rPr>
              <a:t>Chat Bot</a:t>
            </a:r>
          </a:p>
        </p:txBody>
      </p:sp>
      <p:sp>
        <p:nvSpPr>
          <p:cNvPr id="3" name="Subtitle 2"/>
          <p:cNvSpPr>
            <a:spLocks noGrp="1"/>
          </p:cNvSpPr>
          <p:nvPr>
            <p:ph type="subTitle" idx="1"/>
          </p:nvPr>
        </p:nvSpPr>
        <p:spPr>
          <a:xfrm>
            <a:off x="838200" y="3902074"/>
            <a:ext cx="5395912" cy="2458965"/>
          </a:xfrm>
        </p:spPr>
        <p:txBody>
          <a:bodyPr vert="horz" lIns="91440" tIns="45720" rIns="91440" bIns="45720" rtlCol="0" anchor="t">
            <a:noAutofit/>
          </a:bodyPr>
          <a:lstStyle/>
          <a:p>
            <a:pPr algn="l"/>
            <a:r>
              <a:rPr lang="en-US" sz="2800" i="1" dirty="0">
                <a:solidFill>
                  <a:schemeClr val="bg1"/>
                </a:solidFill>
                <a:cs typeface="Calibri"/>
              </a:rPr>
              <a:t>Submitted by-</a:t>
            </a:r>
            <a:r>
              <a:rPr lang="en-US" sz="2800" i="1" dirty="0" smtClean="0">
                <a:solidFill>
                  <a:schemeClr val="bg1"/>
                </a:solidFill>
                <a:cs typeface="Calibri"/>
              </a:rPr>
              <a:t>:</a:t>
            </a:r>
          </a:p>
          <a:p>
            <a:pPr algn="l"/>
            <a:r>
              <a:rPr lang="en-US" sz="2800" i="1" dirty="0">
                <a:solidFill>
                  <a:schemeClr val="bg1"/>
                </a:solidFill>
                <a:cs typeface="Calibri"/>
              </a:rPr>
              <a:t>Srinivasa V       - 1BI17IS048</a:t>
            </a:r>
          </a:p>
          <a:p>
            <a:pPr algn="l"/>
            <a:r>
              <a:rPr lang="en-US" sz="2800" i="1" dirty="0" err="1" smtClean="0">
                <a:solidFill>
                  <a:schemeClr val="bg1"/>
                </a:solidFill>
                <a:cs typeface="Calibri"/>
              </a:rPr>
              <a:t>Prajit</a:t>
            </a:r>
            <a:r>
              <a:rPr lang="en-US" sz="2800" i="1" dirty="0" smtClean="0">
                <a:solidFill>
                  <a:schemeClr val="bg1"/>
                </a:solidFill>
                <a:cs typeface="Calibri"/>
              </a:rPr>
              <a:t> </a:t>
            </a:r>
            <a:r>
              <a:rPr lang="en-US" sz="2800" i="1" dirty="0">
                <a:solidFill>
                  <a:schemeClr val="bg1"/>
                </a:solidFill>
                <a:cs typeface="Calibri"/>
              </a:rPr>
              <a:t>Singh      - 1BI17IS065</a:t>
            </a:r>
          </a:p>
          <a:p>
            <a:pPr algn="l"/>
            <a:r>
              <a:rPr lang="en-US" sz="2800" i="1" dirty="0" smtClean="0">
                <a:solidFill>
                  <a:schemeClr val="bg1"/>
                </a:solidFill>
                <a:cs typeface="Calibri"/>
              </a:rPr>
              <a:t>Syed </a:t>
            </a:r>
            <a:r>
              <a:rPr lang="en-US" sz="2800" i="1" dirty="0" err="1">
                <a:solidFill>
                  <a:schemeClr val="bg1"/>
                </a:solidFill>
                <a:cs typeface="Calibri"/>
              </a:rPr>
              <a:t>Affanulla</a:t>
            </a:r>
            <a:r>
              <a:rPr lang="en-US" sz="2800" i="1" dirty="0">
                <a:solidFill>
                  <a:schemeClr val="bg1"/>
                </a:solidFill>
                <a:cs typeface="Calibri"/>
              </a:rPr>
              <a:t> - 1BI17IS051</a:t>
            </a:r>
          </a:p>
          <a:p>
            <a:pPr algn="l"/>
            <a:r>
              <a:rPr lang="en-US" sz="2800" i="1" dirty="0">
                <a:solidFill>
                  <a:schemeClr val="bg1"/>
                </a:solidFill>
                <a:cs typeface="Calibri"/>
              </a:rPr>
              <a:t>Sri Hari N         - 1BI17IS047</a:t>
            </a:r>
          </a:p>
          <a:p>
            <a:pPr algn="l"/>
            <a:endParaRPr lang="en-US" sz="2800" i="1" dirty="0">
              <a:solidFill>
                <a:schemeClr val="bg1"/>
              </a:solidFill>
              <a:cs typeface="Calibri"/>
            </a:endParaRPr>
          </a:p>
        </p:txBody>
      </p:sp>
      <p:cxnSp>
        <p:nvCxnSpPr>
          <p:cNvPr id="18" name="Straight Connector 16">
            <a:extLst>
              <a:ext uri="{FF2B5EF4-FFF2-40B4-BE49-F238E27FC236}">
                <a16:creationId xmlns:a16="http://schemas.microsoft.com/office/drawing/2014/main" xmlns="" id="{C41BAEC7-F7B0-4224-8B18-8F74B7D87F0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116CA382-E76F-441B-B51B-BF3A71B9C2C7}"/>
              </a:ext>
            </a:extLst>
          </p:cNvPr>
          <p:cNvSpPr txBox="1"/>
          <p:nvPr/>
        </p:nvSpPr>
        <p:spPr>
          <a:xfrm>
            <a:off x="904614" y="591463"/>
            <a:ext cx="44133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latin typeface="Times New Roman"/>
                <a:cs typeface="Calibri"/>
              </a:rPr>
              <a:t>Python Project on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1E214AA7-F028-4A0D-8698-61AEC754D1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37D5E5C-45C2-44DA-ACAF-7864EE11BD5F}"/>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ChatterBot                            </a:t>
            </a:r>
            <a:r>
              <a:rPr lang="en-US" sz="3600">
                <a:solidFill>
                  <a:srgbClr val="3F3F3F"/>
                </a:solidFill>
              </a:rPr>
              <a:t>    </a:t>
            </a:r>
            <a:r>
              <a:rPr lang="en-US" sz="3600" kern="1200">
                <a:solidFill>
                  <a:srgbClr val="3F3F3F"/>
                </a:solidFill>
                <a:latin typeface="+mj-lt"/>
                <a:ea typeface="+mj-ea"/>
                <a:cs typeface="+mj-cs"/>
              </a:rPr>
              <a:t>Numpy</a:t>
            </a:r>
          </a:p>
        </p:txBody>
      </p:sp>
      <p:sp>
        <p:nvSpPr>
          <p:cNvPr id="3" name="Content Placeholder 2">
            <a:extLst>
              <a:ext uri="{FF2B5EF4-FFF2-40B4-BE49-F238E27FC236}">
                <a16:creationId xmlns:a16="http://schemas.microsoft.com/office/drawing/2014/main" xmlns="" id="{E4B1B0F1-04A8-4E0F-BC7F-37DDEDE88550}"/>
              </a:ext>
            </a:extLst>
          </p:cNvPr>
          <p:cNvSpPr>
            <a:spLocks noGrp="1"/>
          </p:cNvSpPr>
          <p:nvPr>
            <p:ph idx="1"/>
          </p:nvPr>
        </p:nvSpPr>
        <p:spPr>
          <a:xfrm>
            <a:off x="1476915" y="2888250"/>
            <a:ext cx="4297351" cy="2959777"/>
          </a:xfrm>
        </p:spPr>
        <p:txBody>
          <a:bodyPr vert="horz" lIns="91440" tIns="45720" rIns="91440" bIns="45720" rtlCol="0" anchor="t">
            <a:noAutofit/>
          </a:bodyPr>
          <a:lstStyle/>
          <a:p>
            <a:r>
              <a:rPr lang="en-US" sz="2000">
                <a:latin typeface="Times New Roman"/>
                <a:cs typeface="Times New Roman"/>
              </a:rPr>
              <a:t>ChatterBot is a Python library that makes it easy to generate automated responses to a user’s input. </a:t>
            </a:r>
            <a:endParaRPr lang="en-US" sz="2000" dirty="0">
              <a:latin typeface="Times New Roman"/>
              <a:cs typeface="Times New Roman"/>
            </a:endParaRPr>
          </a:p>
          <a:p>
            <a:endParaRPr lang="en-US" sz="2000" dirty="0">
              <a:latin typeface="Times New Roman"/>
              <a:cs typeface="Times New Roman"/>
            </a:endParaRPr>
          </a:p>
          <a:p>
            <a:r>
              <a:rPr lang="en-US" sz="2000">
                <a:latin typeface="Times New Roman"/>
                <a:cs typeface="Times New Roman"/>
              </a:rPr>
              <a:t>ChatterBot uses a selection of machine learning algorithms to produce different types of responses</a:t>
            </a:r>
            <a:endParaRPr lang="en-US" sz="2000" dirty="0">
              <a:latin typeface="Times New Roman"/>
              <a:cs typeface="Times New Roman"/>
            </a:endParaRPr>
          </a:p>
          <a:p>
            <a:endParaRPr lang="en-US" sz="2000" dirty="0">
              <a:latin typeface="Times New Roman"/>
              <a:cs typeface="Times New Roman"/>
            </a:endParaRPr>
          </a:p>
          <a:p>
            <a:r>
              <a:rPr lang="en-US" sz="2000">
                <a:latin typeface="Times New Roman"/>
                <a:cs typeface="Times New Roman"/>
              </a:rPr>
              <a:t>This makes it easy for developers to create chat bots and automate conversations with users. </a:t>
            </a:r>
            <a:endParaRPr lang="en-US" sz="2000" dirty="0">
              <a:latin typeface="Times New Roman"/>
              <a:cs typeface="Times New Roman"/>
            </a:endParaRPr>
          </a:p>
        </p:txBody>
      </p:sp>
      <p:cxnSp>
        <p:nvCxnSpPr>
          <p:cNvPr id="12" name="Straight Connector 11">
            <a:extLst>
              <a:ext uri="{FF2B5EF4-FFF2-40B4-BE49-F238E27FC236}">
                <a16:creationId xmlns:a16="http://schemas.microsoft.com/office/drawing/2014/main" xmlns="" id="{D6206FDC-2777-4D7F-AF9C-73413DA664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FE266D8A-1777-4748-8837-FCD89C4048DD}"/>
              </a:ext>
            </a:extLst>
          </p:cNvPr>
          <p:cNvSpPr txBox="1"/>
          <p:nvPr/>
        </p:nvSpPr>
        <p:spPr>
          <a:xfrm>
            <a:off x="6417731" y="2888250"/>
            <a:ext cx="4292594" cy="29597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000">
                <a:latin typeface="Times New Roman"/>
                <a:cs typeface="Times New Roman"/>
              </a:rPr>
              <a:t>NumPy is a Python package which stands for ‘Numerical Python’.</a:t>
            </a:r>
          </a:p>
          <a:p>
            <a:pPr marL="285750" indent="-228600">
              <a:lnSpc>
                <a:spcPct val="90000"/>
              </a:lnSpc>
              <a:spcAft>
                <a:spcPts val="600"/>
              </a:spcAft>
              <a:buFont typeface="Arial" panose="020B0604020202020204" pitchFamily="34" charset="0"/>
              <a:buChar char="•"/>
            </a:pPr>
            <a:endParaRPr lang="en-US" sz="2000" dirty="0">
              <a:latin typeface="Times New Roman"/>
              <a:cs typeface="Calibri"/>
            </a:endParaRPr>
          </a:p>
          <a:p>
            <a:pPr marL="285750" indent="-228600">
              <a:lnSpc>
                <a:spcPct val="90000"/>
              </a:lnSpc>
              <a:spcAft>
                <a:spcPts val="600"/>
              </a:spcAft>
              <a:buFont typeface="Arial" panose="020B0604020202020204" pitchFamily="34" charset="0"/>
              <a:buChar char="•"/>
            </a:pPr>
            <a:r>
              <a:rPr lang="en-US" sz="2000">
                <a:latin typeface="Times New Roman"/>
                <a:cs typeface="Times New Roman"/>
              </a:rPr>
              <a:t> It is the core library for scientific computing, which contains a powerful n-dimensional array object, provide tools for integrating C, C++ etc.</a:t>
            </a:r>
          </a:p>
          <a:p>
            <a:pPr marL="285750" indent="-228600">
              <a:lnSpc>
                <a:spcPct val="90000"/>
              </a:lnSpc>
              <a:spcAft>
                <a:spcPts val="600"/>
              </a:spcAft>
              <a:buFont typeface="Arial" panose="020B0604020202020204" pitchFamily="34" charset="0"/>
              <a:buChar char="•"/>
            </a:pPr>
            <a:endParaRPr lang="en-US" sz="2000" dirty="0">
              <a:latin typeface="Times New Roman"/>
              <a:cs typeface="Calibri"/>
            </a:endParaRPr>
          </a:p>
          <a:p>
            <a:pPr marL="285750" indent="-228600">
              <a:lnSpc>
                <a:spcPct val="90000"/>
              </a:lnSpc>
              <a:spcAft>
                <a:spcPts val="600"/>
              </a:spcAft>
              <a:buFont typeface="Arial" panose="020B0604020202020204" pitchFamily="34" charset="0"/>
              <a:buChar char="•"/>
            </a:pPr>
            <a:r>
              <a:rPr lang="en-US" sz="2000">
                <a:latin typeface="Times New Roman"/>
                <a:cs typeface="Times New Roman"/>
              </a:rPr>
              <a:t>NumPy array can also be used as an efficient multi-dimensional container for generic data.</a:t>
            </a:r>
          </a:p>
          <a:p>
            <a:pPr marL="285750" indent="-228600">
              <a:lnSpc>
                <a:spcPct val="90000"/>
              </a:lnSpc>
              <a:spcAft>
                <a:spcPts val="600"/>
              </a:spcAft>
              <a:buFont typeface="Arial" panose="020B0604020202020204" pitchFamily="34" charset="0"/>
              <a:buChar char="•"/>
            </a:pPr>
            <a:endParaRPr lang="en-US" sz="2000" dirty="0">
              <a:latin typeface="Times New Roman"/>
              <a:cs typeface="Calibri"/>
            </a:endParaRPr>
          </a:p>
          <a:p>
            <a:pPr marL="285750" indent="-228600">
              <a:lnSpc>
                <a:spcPct val="90000"/>
              </a:lnSpc>
              <a:spcAft>
                <a:spcPts val="600"/>
              </a:spcAft>
              <a:buFont typeface="Arial" panose="020B0604020202020204" pitchFamily="34" charset="0"/>
              <a:buChar char="•"/>
            </a:pPr>
            <a:endParaRPr lang="en-US" sz="2000" dirty="0">
              <a:latin typeface="Times New Roman"/>
              <a:cs typeface="Calibri"/>
            </a:endParaRPr>
          </a:p>
        </p:txBody>
      </p:sp>
    </p:spTree>
    <p:extLst>
      <p:ext uri="{BB962C8B-B14F-4D97-AF65-F5344CB8AC3E}">
        <p14:creationId xmlns:p14="http://schemas.microsoft.com/office/powerpoint/2010/main" val="20172775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E214AA7-F028-4A0D-8698-61AEC754D1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6F0A466-A30B-4EDE-8C28-52575EEB44BF}"/>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SqlAlchemy                                    Wheel</a:t>
            </a:r>
          </a:p>
        </p:txBody>
      </p:sp>
      <p:sp>
        <p:nvSpPr>
          <p:cNvPr id="3" name="Content Placeholder 2">
            <a:extLst>
              <a:ext uri="{FF2B5EF4-FFF2-40B4-BE49-F238E27FC236}">
                <a16:creationId xmlns:a16="http://schemas.microsoft.com/office/drawing/2014/main" xmlns="" id="{438CC7F3-1FFF-4D90-9A12-77D5323F7304}"/>
              </a:ext>
            </a:extLst>
          </p:cNvPr>
          <p:cNvSpPr>
            <a:spLocks noGrp="1"/>
          </p:cNvSpPr>
          <p:nvPr>
            <p:ph idx="1"/>
          </p:nvPr>
        </p:nvSpPr>
        <p:spPr>
          <a:xfrm>
            <a:off x="902805" y="2637729"/>
            <a:ext cx="4871460" cy="3596516"/>
          </a:xfrm>
        </p:spPr>
        <p:txBody>
          <a:bodyPr vert="horz" lIns="91440" tIns="45720" rIns="91440" bIns="45720" rtlCol="0" anchor="t">
            <a:normAutofit/>
          </a:bodyPr>
          <a:lstStyle/>
          <a:p>
            <a:pPr algn="just"/>
            <a:r>
              <a:rPr lang="en-US" sz="1900">
                <a:latin typeface="Times New Roman"/>
                <a:cs typeface="Times New Roman"/>
              </a:rPr>
              <a:t>SQLAlchemy is the Python SQL toolkit and Object Relational Mapper that gives application developers the full power and flexibility of SQL. </a:t>
            </a:r>
            <a:endParaRPr lang="en-US">
              <a:latin typeface="Times New Roman"/>
              <a:cs typeface="Times New Roman"/>
            </a:endParaRPr>
          </a:p>
          <a:p>
            <a:pPr algn="just"/>
            <a:r>
              <a:rPr lang="en-US" sz="1900">
                <a:latin typeface="Times New Roman"/>
                <a:cs typeface="Times New Roman"/>
              </a:rPr>
              <a:t>SQLAlchemy provides a full suite of well known enterprise-level persistence patterns, designed for efficient and high-performing database access, adapted into a simple and Pythonic domain language.</a:t>
            </a:r>
          </a:p>
          <a:p>
            <a:endParaRPr lang="en-US" sz="1900"/>
          </a:p>
        </p:txBody>
      </p:sp>
      <p:cxnSp>
        <p:nvCxnSpPr>
          <p:cNvPr id="11" name="Straight Connector 10">
            <a:extLst>
              <a:ext uri="{FF2B5EF4-FFF2-40B4-BE49-F238E27FC236}">
                <a16:creationId xmlns:a16="http://schemas.microsoft.com/office/drawing/2014/main" xmlns="" id="{D6206FDC-2777-4D7F-AF9C-73413DA664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CAB3982D-61B4-482C-B883-8A3127CB591F}"/>
              </a:ext>
            </a:extLst>
          </p:cNvPr>
          <p:cNvSpPr txBox="1"/>
          <p:nvPr/>
        </p:nvSpPr>
        <p:spPr>
          <a:xfrm>
            <a:off x="6417732" y="2585538"/>
            <a:ext cx="5367744" cy="34190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28600" algn="just">
              <a:lnSpc>
                <a:spcPct val="90000"/>
              </a:lnSpc>
              <a:spcAft>
                <a:spcPts val="600"/>
              </a:spcAft>
              <a:buFont typeface="Arial" panose="020B0604020202020204" pitchFamily="34" charset="0"/>
              <a:buChar char="•"/>
            </a:pPr>
            <a:r>
              <a:rPr lang="en-US" sz="2000">
                <a:latin typeface="Times New Roman"/>
                <a:cs typeface="Times New Roman"/>
              </a:rPr>
              <a:t>Wheels are the new standard of Python distribution and are intended to replace eggs. Support is offered in pip &gt;= 1.4 and setuptools &gt;= 0.8.</a:t>
            </a:r>
            <a:endParaRPr lang="en-US">
              <a:latin typeface="Times New Roman"/>
              <a:cs typeface="Times New Roman"/>
            </a:endParaRPr>
          </a:p>
          <a:p>
            <a:pPr marL="285750" indent="-228600" algn="just">
              <a:lnSpc>
                <a:spcPct val="90000"/>
              </a:lnSpc>
              <a:spcAft>
                <a:spcPts val="600"/>
              </a:spcAft>
              <a:buFont typeface="Arial" panose="020B0604020202020204" pitchFamily="34" charset="0"/>
              <a:buChar char="•"/>
            </a:pPr>
            <a:r>
              <a:rPr lang="en-US" sz="2000">
                <a:latin typeface="Times New Roman"/>
                <a:cs typeface="Times New Roman"/>
              </a:rPr>
              <a:t>This used to show the all-time most-downloaded packages. </a:t>
            </a:r>
          </a:p>
          <a:p>
            <a:pPr marL="285750" indent="-228600" algn="just">
              <a:lnSpc>
                <a:spcPct val="90000"/>
              </a:lnSpc>
              <a:spcAft>
                <a:spcPts val="600"/>
              </a:spcAft>
              <a:buFont typeface="Arial" panose="020B0604020202020204" pitchFamily="34" charset="0"/>
              <a:buChar char="•"/>
            </a:pPr>
            <a:endParaRPr lang="en-US" sz="2000" dirty="0">
              <a:latin typeface="Times New Roman"/>
              <a:cs typeface="Calibri" panose="020F0502020204030204"/>
            </a:endParaRPr>
          </a:p>
          <a:p>
            <a:pPr marL="285750" indent="-285750" algn="just">
              <a:buFont typeface="Arial"/>
              <a:buChar char="•"/>
            </a:pPr>
            <a:r>
              <a:rPr lang="en-US" sz="2000">
                <a:latin typeface="Times New Roman"/>
                <a:ea typeface="+mn-lt"/>
                <a:cs typeface="+mn-lt"/>
              </a:rPr>
              <a:t>he all-time list is no longer available, and the packages in the last-365-days list will change to reflect more closely what the Python community is using.</a:t>
            </a:r>
            <a:endParaRPr lang="en-US" sz="2000">
              <a:latin typeface="Times New Roman"/>
              <a:cs typeface="Calibri"/>
            </a:endParaRPr>
          </a:p>
          <a:p>
            <a:pPr marL="285750" indent="-285750" algn="just">
              <a:buFont typeface="Arial"/>
              <a:buChar char="•"/>
            </a:pPr>
            <a:endParaRPr lang="en-US" dirty="0">
              <a:latin typeface="Times New Roman"/>
              <a:cs typeface="Calibri"/>
            </a:endParaRPr>
          </a:p>
        </p:txBody>
      </p:sp>
    </p:spTree>
    <p:extLst>
      <p:ext uri="{BB962C8B-B14F-4D97-AF65-F5344CB8AC3E}">
        <p14:creationId xmlns:p14="http://schemas.microsoft.com/office/powerpoint/2010/main" val="21440182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C7FA33FF-088D-4F16-95A2-2C64D353DE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D3E0E974-B412-4043-90DD-1E1BF4477234}"/>
              </a:ext>
            </a:extLst>
          </p:cNvPr>
          <p:cNvSpPr>
            <a:spLocks noGrp="1"/>
          </p:cNvSpPr>
          <p:nvPr>
            <p:ph type="title"/>
          </p:nvPr>
        </p:nvSpPr>
        <p:spPr>
          <a:xfrm>
            <a:off x="804672" y="640263"/>
            <a:ext cx="5157216" cy="864811"/>
          </a:xfrm>
        </p:spPr>
        <p:txBody>
          <a:bodyPr>
            <a:normAutofit/>
          </a:bodyPr>
          <a:lstStyle/>
          <a:p>
            <a:r>
              <a:rPr lang="en-US" sz="4000">
                <a:latin typeface="Times New Roman"/>
                <a:cs typeface="Calibri Light" panose="020F0302020204030204"/>
              </a:rPr>
              <a:t>         Commands</a:t>
            </a:r>
          </a:p>
        </p:txBody>
      </p:sp>
      <p:sp>
        <p:nvSpPr>
          <p:cNvPr id="3" name="Content Placeholder 2">
            <a:extLst>
              <a:ext uri="{FF2B5EF4-FFF2-40B4-BE49-F238E27FC236}">
                <a16:creationId xmlns:a16="http://schemas.microsoft.com/office/drawing/2014/main" xmlns="" id="{8BA92E54-BB6A-4FC5-8825-4037F9B28A59}"/>
              </a:ext>
            </a:extLst>
          </p:cNvPr>
          <p:cNvSpPr>
            <a:spLocks noGrp="1"/>
          </p:cNvSpPr>
          <p:nvPr>
            <p:ph idx="1"/>
          </p:nvPr>
        </p:nvSpPr>
        <p:spPr>
          <a:xfrm>
            <a:off x="804672" y="1505900"/>
            <a:ext cx="5157216" cy="4910790"/>
          </a:xfrm>
        </p:spPr>
        <p:txBody>
          <a:bodyPr vert="horz" lIns="91440" tIns="45720" rIns="91440" bIns="45720" rtlCol="0" anchor="t">
            <a:normAutofit/>
          </a:bodyPr>
          <a:lstStyle/>
          <a:p>
            <a:pPr marL="0" indent="0" algn="just">
              <a:buNone/>
            </a:pPr>
            <a:r>
              <a:rPr lang="en-US" sz="1800" b="1">
                <a:latin typeface="Times New Roman"/>
                <a:cs typeface="Calibri" panose="020F0502020204030204"/>
              </a:rPr>
              <a:t>=&gt; Python---version- </a:t>
            </a:r>
            <a:r>
              <a:rPr lang="en-US" sz="1800">
                <a:latin typeface="Times New Roman"/>
                <a:ea typeface="+mn-lt"/>
                <a:cs typeface="+mn-lt"/>
              </a:rPr>
              <a:t>If you have Python installed then the easiest way you can check the version number is by typing "python" in your command prompt. It will show you the version number and if it is running on 32 bit or 64 bit and some other information.</a:t>
            </a:r>
            <a:endParaRPr lang="en-US" sz="1800">
              <a:latin typeface="Times New Roman"/>
              <a:cs typeface="Calibri" panose="020F0502020204030204"/>
            </a:endParaRPr>
          </a:p>
          <a:p>
            <a:pPr marL="0" indent="0" algn="just">
              <a:buNone/>
            </a:pPr>
            <a:r>
              <a:rPr lang="en-US" sz="1800" b="1">
                <a:latin typeface="Times New Roman"/>
                <a:cs typeface="Calibri" panose="020F0502020204030204"/>
              </a:rPr>
              <a:t>=&gt; Pip---version- </a:t>
            </a:r>
            <a:r>
              <a:rPr lang="en-US" sz="1800">
                <a:latin typeface="Times New Roman"/>
                <a:ea typeface="+mn-lt"/>
                <a:cs typeface="+mn-lt"/>
              </a:rPr>
              <a:t>PIP is a package manager for Python packages, or modules if you like. If  you have Python version 3.4 or later, PIP is included by default.This command is used to check the version of pip.</a:t>
            </a:r>
            <a:endParaRPr lang="en-US" sz="1800">
              <a:latin typeface="Times New Roman"/>
              <a:cs typeface="Calibri" panose="020F0502020204030204"/>
            </a:endParaRPr>
          </a:p>
          <a:p>
            <a:pPr marL="0" indent="0" algn="just">
              <a:buNone/>
            </a:pPr>
            <a:r>
              <a:rPr lang="en-US" sz="1800" b="1" dirty="0">
                <a:latin typeface="Times New Roman"/>
                <a:cs typeface="Calibri" panose="020F0502020204030204"/>
              </a:rPr>
              <a:t/>
            </a:r>
            <a:br>
              <a:rPr lang="en-US" sz="1800" b="1" dirty="0">
                <a:latin typeface="Times New Roman"/>
                <a:cs typeface="Calibri" panose="020F0502020204030204"/>
              </a:rPr>
            </a:br>
            <a:r>
              <a:rPr lang="en-US" sz="1800" b="1">
                <a:latin typeface="Times New Roman"/>
                <a:cs typeface="Calibri" panose="020F0502020204030204"/>
              </a:rPr>
              <a:t>=&gt;Pip install chatterbot- </a:t>
            </a:r>
            <a:r>
              <a:rPr lang="en-US" sz="1800">
                <a:latin typeface="Times New Roman"/>
                <a:ea typeface="+mn-lt"/>
                <a:cs typeface="+mn-lt"/>
              </a:rPr>
              <a:t>This command is used to install chatterbot package into our program.</a:t>
            </a:r>
          </a:p>
          <a:p>
            <a:pPr marL="0" indent="0" algn="just">
              <a:buNone/>
            </a:pPr>
            <a:r>
              <a:rPr lang="en-US" sz="1800" b="1">
                <a:latin typeface="Times New Roman"/>
                <a:ea typeface="+mn-lt"/>
                <a:cs typeface="+mn-lt"/>
              </a:rPr>
              <a:t>=&gt;Pip install numpy- </a:t>
            </a:r>
            <a:r>
              <a:rPr lang="en-US" sz="1800">
                <a:latin typeface="Times New Roman"/>
                <a:ea typeface="+mn-lt"/>
                <a:cs typeface="+mn-lt"/>
              </a:rPr>
              <a:t>This command is used to install numpy package into our program.</a:t>
            </a:r>
            <a:endParaRPr lang="en-US" sz="1800" b="1">
              <a:latin typeface="Times New Roman"/>
              <a:ea typeface="+mn-lt"/>
              <a:cs typeface="+mn-lt"/>
            </a:endParaRPr>
          </a:p>
          <a:p>
            <a:endParaRPr lang="en-US" sz="1400" b="1">
              <a:latin typeface="Times New Roman"/>
              <a:cs typeface="Calibri" panose="020F0502020204030204"/>
            </a:endParaRPr>
          </a:p>
          <a:p>
            <a:pPr marL="457200" indent="-457200"/>
            <a:endParaRPr lang="en-US" sz="1400" b="1">
              <a:latin typeface="Times New Roman"/>
              <a:cs typeface="Calibri" panose="020F0502020204030204"/>
            </a:endParaRPr>
          </a:p>
          <a:p>
            <a:pPr marL="0" indent="0">
              <a:buNone/>
            </a:pPr>
            <a:endParaRPr lang="en-US" sz="1400" b="1">
              <a:cs typeface="Calibri" panose="020F0502020204030204"/>
            </a:endParaRPr>
          </a:p>
        </p:txBody>
      </p:sp>
      <p:pic>
        <p:nvPicPr>
          <p:cNvPr id="4" name="Picture 4">
            <a:extLst>
              <a:ext uri="{FF2B5EF4-FFF2-40B4-BE49-F238E27FC236}">
                <a16:creationId xmlns:a16="http://schemas.microsoft.com/office/drawing/2014/main" xmlns="" id="{BCADB226-79DB-468B-8876-F3334D86FF7E}"/>
              </a:ext>
            </a:extLst>
          </p:cNvPr>
          <p:cNvPicPr>
            <a:picLocks noChangeAspect="1"/>
          </p:cNvPicPr>
          <p:nvPr/>
        </p:nvPicPr>
        <p:blipFill rotWithShape="1">
          <a:blip r:embed="rId2"/>
          <a:srcRect l="1301" r="4634" b="2"/>
          <a:stretch/>
        </p:blipFill>
        <p:spPr>
          <a:xfrm>
            <a:off x="6969642" y="890058"/>
            <a:ext cx="4736963" cy="4922435"/>
          </a:xfrm>
          <a:prstGeom prst="rect">
            <a:avLst/>
          </a:prstGeom>
        </p:spPr>
      </p:pic>
    </p:spTree>
    <p:extLst>
      <p:ext uri="{BB962C8B-B14F-4D97-AF65-F5344CB8AC3E}">
        <p14:creationId xmlns:p14="http://schemas.microsoft.com/office/powerpoint/2010/main" val="18994660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4526A43-3EA8-4347-9ED2-8190E59B7128}"/>
              </a:ext>
            </a:extLst>
          </p:cNvPr>
          <p:cNvSpPr>
            <a:spLocks noGrp="1"/>
          </p:cNvSpPr>
          <p:nvPr>
            <p:ph type="title"/>
          </p:nvPr>
        </p:nvSpPr>
        <p:spPr>
          <a:xfrm>
            <a:off x="594360" y="640263"/>
            <a:ext cx="5239512" cy="1344975"/>
          </a:xfrm>
        </p:spPr>
        <p:txBody>
          <a:bodyPr>
            <a:normAutofit/>
          </a:bodyPr>
          <a:lstStyle/>
          <a:p>
            <a:r>
              <a:rPr lang="en-US" sz="4000">
                <a:solidFill>
                  <a:schemeClr val="bg1"/>
                </a:solidFill>
                <a:cs typeface="Calibri Light"/>
              </a:rPr>
              <a:t>  Commands</a:t>
            </a:r>
          </a:p>
        </p:txBody>
      </p:sp>
      <p:cxnSp>
        <p:nvCxnSpPr>
          <p:cNvPr id="12" name="Straight Connector 11">
            <a:extLst>
              <a:ext uri="{FF2B5EF4-FFF2-40B4-BE49-F238E27FC236}">
                <a16:creationId xmlns:a16="http://schemas.microsoft.com/office/drawing/2014/main" xmlns=""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7587D54-D146-41CB-804E-487C9310509A}"/>
              </a:ext>
            </a:extLst>
          </p:cNvPr>
          <p:cNvSpPr>
            <a:spLocks noGrp="1"/>
          </p:cNvSpPr>
          <p:nvPr>
            <p:ph idx="1"/>
          </p:nvPr>
        </p:nvSpPr>
        <p:spPr>
          <a:xfrm>
            <a:off x="593610" y="2153078"/>
            <a:ext cx="5245928" cy="4054845"/>
          </a:xfrm>
        </p:spPr>
        <p:txBody>
          <a:bodyPr vert="horz" lIns="91440" tIns="45720" rIns="91440" bIns="45720" rtlCol="0" anchor="t">
            <a:noAutofit/>
          </a:bodyPr>
          <a:lstStyle/>
          <a:p>
            <a:pPr marL="0" indent="0" algn="just">
              <a:buNone/>
            </a:pPr>
            <a:r>
              <a:rPr lang="en-US" sz="1600">
                <a:solidFill>
                  <a:schemeClr val="bg1"/>
                </a:solidFill>
                <a:latin typeface="Times New Roman"/>
                <a:cs typeface="Calibri" panose="020F0502020204030204"/>
              </a:rPr>
              <a:t>=&gt;</a:t>
            </a:r>
            <a:r>
              <a:rPr lang="en-US" sz="1600" b="1">
                <a:solidFill>
                  <a:schemeClr val="bg1"/>
                </a:solidFill>
                <a:latin typeface="Times New Roman"/>
                <a:ea typeface="+mn-lt"/>
                <a:cs typeface="+mn-lt"/>
              </a:rPr>
              <a:t>Pip install SimpleWebSocketServer-</a:t>
            </a:r>
            <a:r>
              <a:rPr lang="en-US" sz="1600" b="1" dirty="0">
                <a:solidFill>
                  <a:schemeClr val="bg1"/>
                </a:solidFill>
                <a:latin typeface="Times New Roman"/>
                <a:ea typeface="+mn-lt"/>
                <a:cs typeface="+mn-lt"/>
              </a:rPr>
              <a:t> </a:t>
            </a:r>
            <a:r>
              <a:rPr lang="en-US" sz="1600">
                <a:solidFill>
                  <a:schemeClr val="bg1"/>
                </a:solidFill>
                <a:latin typeface="Times New Roman"/>
                <a:ea typeface="+mn-lt"/>
                <a:cs typeface="+mn-lt"/>
              </a:rPr>
              <a:t>This command is used to install SimpleWebSocketServer  package into our program.</a:t>
            </a:r>
            <a:endParaRPr lang="en-US" sz="1600" b="1" dirty="0">
              <a:solidFill>
                <a:schemeClr val="bg1"/>
              </a:solidFill>
              <a:latin typeface="Times New Roman"/>
              <a:ea typeface="+mn-lt"/>
              <a:cs typeface="+mn-lt"/>
            </a:endParaRPr>
          </a:p>
          <a:p>
            <a:pPr marL="0" indent="0" algn="just">
              <a:buNone/>
            </a:pPr>
            <a:r>
              <a:rPr lang="en-US" sz="1600" b="1">
                <a:solidFill>
                  <a:schemeClr val="bg1"/>
                </a:solidFill>
                <a:latin typeface="Times New Roman"/>
                <a:cs typeface="Calibri" panose="020F0502020204030204"/>
              </a:rPr>
              <a:t>=&gt;</a:t>
            </a:r>
            <a:r>
              <a:rPr lang="en-US" sz="1600" b="1">
                <a:solidFill>
                  <a:schemeClr val="bg1"/>
                </a:solidFill>
                <a:latin typeface="Times New Roman"/>
                <a:ea typeface="+mn-lt"/>
                <a:cs typeface="+mn-lt"/>
              </a:rPr>
              <a:t>Pip install sqlachemy- </a:t>
            </a:r>
            <a:r>
              <a:rPr lang="en-US" sz="1600">
                <a:solidFill>
                  <a:schemeClr val="bg1"/>
                </a:solidFill>
                <a:latin typeface="Times New Roman"/>
                <a:ea typeface="+mn-lt"/>
                <a:cs typeface="+mn-lt"/>
              </a:rPr>
              <a:t>This command is used to install Sqlchemy package into our program.</a:t>
            </a:r>
            <a:endParaRPr lang="en-US" sz="1600" b="1" dirty="0">
              <a:solidFill>
                <a:schemeClr val="bg1"/>
              </a:solidFill>
              <a:latin typeface="Times New Roman"/>
              <a:ea typeface="+mn-lt"/>
              <a:cs typeface="+mn-lt"/>
            </a:endParaRPr>
          </a:p>
          <a:p>
            <a:pPr marL="0" indent="0" algn="just">
              <a:buNone/>
            </a:pPr>
            <a:r>
              <a:rPr lang="en-US" sz="1600" b="1">
                <a:solidFill>
                  <a:schemeClr val="bg1"/>
                </a:solidFill>
                <a:latin typeface="Times New Roman"/>
                <a:cs typeface="Calibri" panose="020F0502020204030204"/>
              </a:rPr>
              <a:t>=&gt;</a:t>
            </a:r>
            <a:r>
              <a:rPr lang="en-US" sz="1600" b="1">
                <a:solidFill>
                  <a:schemeClr val="bg1"/>
                </a:solidFill>
                <a:latin typeface="Times New Roman"/>
                <a:ea typeface="+mn-lt"/>
                <a:cs typeface="+mn-lt"/>
              </a:rPr>
              <a:t>Pip install wheel- </a:t>
            </a:r>
            <a:r>
              <a:rPr lang="en-US" sz="1600">
                <a:solidFill>
                  <a:schemeClr val="bg1"/>
                </a:solidFill>
                <a:latin typeface="Times New Roman"/>
                <a:ea typeface="+mn-lt"/>
                <a:cs typeface="+mn-lt"/>
              </a:rPr>
              <a:t>This command is used to install Wheel package into our program.</a:t>
            </a:r>
            <a:endParaRPr lang="en-US" sz="1600" b="1" dirty="0">
              <a:solidFill>
                <a:schemeClr val="bg1"/>
              </a:solidFill>
              <a:latin typeface="Times New Roman"/>
              <a:ea typeface="+mn-lt"/>
              <a:cs typeface="+mn-lt"/>
            </a:endParaRPr>
          </a:p>
          <a:p>
            <a:pPr marL="0" indent="0" algn="just">
              <a:buNone/>
            </a:pPr>
            <a:r>
              <a:rPr lang="en-US" sz="1600" b="1">
                <a:solidFill>
                  <a:schemeClr val="bg1"/>
                </a:solidFill>
                <a:latin typeface="Times New Roman"/>
                <a:cs typeface="Calibri" panose="020F0502020204030204"/>
              </a:rPr>
              <a:t>=&gt;</a:t>
            </a:r>
            <a:r>
              <a:rPr lang="en-US" sz="1600" b="1">
                <a:solidFill>
                  <a:schemeClr val="bg1"/>
                </a:solidFill>
                <a:latin typeface="Times New Roman"/>
                <a:ea typeface="+mn-lt"/>
                <a:cs typeface="+mn-lt"/>
              </a:rPr>
              <a:t>Pip install regex- </a:t>
            </a:r>
            <a:r>
              <a:rPr lang="en-US" sz="1600">
                <a:solidFill>
                  <a:schemeClr val="bg1"/>
                </a:solidFill>
                <a:latin typeface="Times New Roman"/>
                <a:ea typeface="+mn-lt"/>
                <a:cs typeface="+mn-lt"/>
              </a:rPr>
              <a:t>This command is used to install regex(regular expressions) package into our program.</a:t>
            </a:r>
            <a:endParaRPr lang="en-US" sz="1600" b="1" dirty="0">
              <a:solidFill>
                <a:schemeClr val="bg1"/>
              </a:solidFill>
              <a:latin typeface="Times New Roman"/>
              <a:ea typeface="+mn-lt"/>
              <a:cs typeface="+mn-lt"/>
            </a:endParaRPr>
          </a:p>
          <a:p>
            <a:pPr marL="0" indent="0" algn="just">
              <a:buNone/>
            </a:pPr>
            <a:r>
              <a:rPr lang="en-US" sz="1600" b="1">
                <a:solidFill>
                  <a:schemeClr val="bg1"/>
                </a:solidFill>
                <a:latin typeface="Times New Roman"/>
                <a:cs typeface="Calibri" panose="020F0502020204030204"/>
              </a:rPr>
              <a:t>=&gt;</a:t>
            </a:r>
            <a:r>
              <a:rPr lang="en-US" sz="1600" b="1">
                <a:solidFill>
                  <a:schemeClr val="bg1"/>
                </a:solidFill>
                <a:latin typeface="Times New Roman"/>
                <a:ea typeface="+mn-lt"/>
                <a:cs typeface="+mn-lt"/>
              </a:rPr>
              <a:t>Python chattrainer.py- </a:t>
            </a:r>
            <a:r>
              <a:rPr lang="en-US" sz="1600">
                <a:solidFill>
                  <a:schemeClr val="bg1"/>
                </a:solidFill>
                <a:latin typeface="Times New Roman"/>
                <a:ea typeface="+mn-lt"/>
                <a:cs typeface="+mn-lt"/>
              </a:rPr>
              <a:t>This command is used to excute the chattrainer program(with necessary package)to see meaningful result.</a:t>
            </a:r>
            <a:endParaRPr lang="en-US" sz="1600" b="1" dirty="0">
              <a:solidFill>
                <a:schemeClr val="bg1"/>
              </a:solidFill>
              <a:latin typeface="Times New Roman"/>
              <a:ea typeface="+mn-lt"/>
              <a:cs typeface="+mn-lt"/>
            </a:endParaRPr>
          </a:p>
          <a:p>
            <a:pPr marL="0" indent="0" algn="just">
              <a:buNone/>
            </a:pPr>
            <a:r>
              <a:rPr lang="en-US" sz="1600" b="1">
                <a:solidFill>
                  <a:schemeClr val="bg1"/>
                </a:solidFill>
                <a:latin typeface="Times New Roman"/>
                <a:cs typeface="Calibri" panose="020F0502020204030204"/>
              </a:rPr>
              <a:t>=&gt;</a:t>
            </a:r>
            <a:r>
              <a:rPr lang="en-US" sz="1600" b="1">
                <a:solidFill>
                  <a:schemeClr val="bg1"/>
                </a:solidFill>
                <a:latin typeface="Times New Roman"/>
                <a:ea typeface="+mn-lt"/>
                <a:cs typeface="+mn-lt"/>
              </a:rPr>
              <a:t>Python server.py- </a:t>
            </a:r>
            <a:r>
              <a:rPr lang="en-US" sz="1600">
                <a:solidFill>
                  <a:schemeClr val="bg1"/>
                </a:solidFill>
                <a:latin typeface="Times New Roman"/>
                <a:ea typeface="+mn-lt"/>
                <a:cs typeface="+mn-lt"/>
              </a:rPr>
              <a:t>This program is used to execute the server.py program.</a:t>
            </a:r>
            <a:endParaRPr lang="en-US" sz="1600" b="1" dirty="0">
              <a:solidFill>
                <a:schemeClr val="bg1"/>
              </a:solidFill>
              <a:latin typeface="Times New Roman"/>
              <a:ea typeface="+mn-lt"/>
              <a:cs typeface="+mn-lt"/>
            </a:endParaRPr>
          </a:p>
          <a:p>
            <a:pPr marL="0" indent="0">
              <a:buNone/>
            </a:pPr>
            <a:endParaRPr lang="en-US" sz="1600" b="1" dirty="0">
              <a:solidFill>
                <a:schemeClr val="bg1"/>
              </a:solidFill>
              <a:latin typeface="Times New Roman"/>
              <a:cs typeface="Calibri" panose="020F0502020204030204"/>
            </a:endParaRPr>
          </a:p>
          <a:p>
            <a:pPr marL="0" indent="0">
              <a:buNone/>
            </a:pPr>
            <a:endParaRPr lang="en-US" sz="1600" b="1" dirty="0">
              <a:solidFill>
                <a:schemeClr val="bg1"/>
              </a:solidFill>
              <a:latin typeface="Times New Roman"/>
              <a:cs typeface="Calibri" panose="020F0502020204030204"/>
            </a:endParaRPr>
          </a:p>
          <a:p>
            <a:pPr marL="0" indent="0">
              <a:buNone/>
            </a:pPr>
            <a:endParaRPr lang="en-US" sz="1600" dirty="0">
              <a:solidFill>
                <a:schemeClr val="bg1"/>
              </a:solidFill>
              <a:latin typeface="Times New Roman"/>
              <a:cs typeface="Calibri" panose="020F0502020204030204"/>
            </a:endParaRPr>
          </a:p>
          <a:p>
            <a:pPr marL="0" indent="0">
              <a:buNone/>
            </a:pPr>
            <a:endParaRPr lang="en-US" sz="1600" b="1" dirty="0">
              <a:solidFill>
                <a:schemeClr val="bg1"/>
              </a:solidFill>
              <a:latin typeface="Times New Roman"/>
              <a:cs typeface="Calibri" panose="020F0502020204030204"/>
            </a:endParaRPr>
          </a:p>
          <a:p>
            <a:pPr marL="0" indent="0">
              <a:buNone/>
            </a:pPr>
            <a:endParaRPr lang="en-US" sz="1600" b="1" dirty="0">
              <a:solidFill>
                <a:schemeClr val="bg1"/>
              </a:solidFill>
              <a:latin typeface="Times New Roman"/>
              <a:cs typeface="Calibri" panose="020F0502020204030204"/>
            </a:endParaRPr>
          </a:p>
          <a:p>
            <a:pPr marL="0" indent="0">
              <a:buNone/>
            </a:pPr>
            <a:endParaRPr lang="en-US" sz="1600" b="1" dirty="0">
              <a:solidFill>
                <a:schemeClr val="bg1"/>
              </a:solidFill>
              <a:latin typeface="Times New Roman"/>
              <a:cs typeface="Calibri" panose="020F0502020204030204"/>
            </a:endParaRPr>
          </a:p>
          <a:p>
            <a:pPr marL="0" indent="0">
              <a:buNone/>
            </a:pPr>
            <a:endParaRPr lang="en-US" sz="1600" dirty="0">
              <a:solidFill>
                <a:schemeClr val="bg1"/>
              </a:solidFill>
              <a:latin typeface="Times New Roman"/>
              <a:cs typeface="Calibri" panose="020F0502020204030204"/>
            </a:endParaRPr>
          </a:p>
          <a:p>
            <a:pPr marL="0" indent="0">
              <a:buNone/>
            </a:pPr>
            <a:endParaRPr lang="en-US" sz="1600" b="1" dirty="0">
              <a:solidFill>
                <a:schemeClr val="bg1"/>
              </a:solidFill>
              <a:latin typeface="Times New Roman"/>
              <a:cs typeface="Calibri" panose="020F0502020204030204"/>
            </a:endParaRPr>
          </a:p>
        </p:txBody>
      </p:sp>
      <p:pic>
        <p:nvPicPr>
          <p:cNvPr id="5" name="Picture 5">
            <a:extLst>
              <a:ext uri="{FF2B5EF4-FFF2-40B4-BE49-F238E27FC236}">
                <a16:creationId xmlns:a16="http://schemas.microsoft.com/office/drawing/2014/main" xmlns="" id="{95C3AC6A-D550-471B-A923-978564350E67}"/>
              </a:ext>
            </a:extLst>
          </p:cNvPr>
          <p:cNvPicPr>
            <a:picLocks noChangeAspect="1"/>
          </p:cNvPicPr>
          <p:nvPr/>
        </p:nvPicPr>
        <p:blipFill>
          <a:blip r:embed="rId2"/>
          <a:stretch>
            <a:fillRect/>
          </a:stretch>
        </p:blipFill>
        <p:spPr>
          <a:xfrm>
            <a:off x="6580632" y="845583"/>
            <a:ext cx="5126736" cy="5011384"/>
          </a:xfrm>
          <a:prstGeom prst="rect">
            <a:avLst/>
          </a:prstGeom>
        </p:spPr>
      </p:pic>
    </p:spTree>
    <p:extLst>
      <p:ext uri="{BB962C8B-B14F-4D97-AF65-F5344CB8AC3E}">
        <p14:creationId xmlns:p14="http://schemas.microsoft.com/office/powerpoint/2010/main" val="2714414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212E4-4097-4E78-8DEA-F11EFCA620DF}"/>
              </a:ext>
            </a:extLst>
          </p:cNvPr>
          <p:cNvSpPr>
            <a:spLocks noGrp="1"/>
          </p:cNvSpPr>
          <p:nvPr>
            <p:ph type="title"/>
          </p:nvPr>
        </p:nvSpPr>
        <p:spPr>
          <a:xfrm>
            <a:off x="804673" y="1445494"/>
            <a:ext cx="3616856" cy="4376572"/>
          </a:xfrm>
        </p:spPr>
        <p:txBody>
          <a:bodyPr anchor="ctr">
            <a:normAutofit/>
          </a:bodyPr>
          <a:lstStyle/>
          <a:p>
            <a:r>
              <a:rPr lang="en-US" sz="2300">
                <a:latin typeface="Times New Roman"/>
                <a:cs typeface="Calibri Light" panose="020F0302020204030204"/>
              </a:rPr>
              <a:t>Implementation:Index.html</a:t>
            </a:r>
          </a:p>
        </p:txBody>
      </p:sp>
      <p:sp>
        <p:nvSpPr>
          <p:cNvPr id="8" name="Freeform: Shape 7">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A56A50E-C423-4CC7-BD10-659DE4DF7AE2}"/>
              </a:ext>
            </a:extLst>
          </p:cNvPr>
          <p:cNvSpPr>
            <a:spLocks noGrp="1"/>
          </p:cNvSpPr>
          <p:nvPr>
            <p:ph idx="1"/>
          </p:nvPr>
        </p:nvSpPr>
        <p:spPr>
          <a:xfrm>
            <a:off x="5730658" y="-239790"/>
            <a:ext cx="5501834" cy="7613360"/>
          </a:xfrm>
        </p:spPr>
        <p:txBody>
          <a:bodyPr vert="horz" lIns="91440" tIns="45720" rIns="91440" bIns="45720" rtlCol="0" anchor="ctr">
            <a:normAutofit lnSpcReduction="10000"/>
          </a:bodyPr>
          <a:lstStyle/>
          <a:p>
            <a:pPr>
              <a:buNone/>
            </a:pPr>
            <a:endParaRPr lang="en-US" sz="1800" dirty="0">
              <a:solidFill>
                <a:schemeClr val="bg1"/>
              </a:solidFill>
              <a:ea typeface="+mn-lt"/>
              <a:cs typeface="+mn-lt"/>
            </a:endParaRPr>
          </a:p>
          <a:p>
            <a:pPr>
              <a:buNone/>
            </a:pPr>
            <a:endParaRPr lang="en-US" sz="1800" dirty="0">
              <a:solidFill>
                <a:schemeClr val="bg1"/>
              </a:solidFill>
              <a:ea typeface="+mn-lt"/>
              <a:cs typeface="+mn-lt"/>
            </a:endParaRPr>
          </a:p>
          <a:p>
            <a:pPr>
              <a:buNone/>
            </a:pPr>
            <a:endParaRPr lang="en-US" sz="1800" dirty="0">
              <a:solidFill>
                <a:schemeClr val="bg1"/>
              </a:solidFill>
              <a:ea typeface="+mn-lt"/>
              <a:cs typeface="+mn-lt"/>
            </a:endParaRPr>
          </a:p>
          <a:p>
            <a:pPr>
              <a:buNone/>
            </a:pPr>
            <a:r>
              <a:rPr lang="en-US" sz="1800">
                <a:solidFill>
                  <a:schemeClr val="bg1"/>
                </a:solidFill>
                <a:ea typeface="+mn-lt"/>
                <a:cs typeface="+mn-lt"/>
              </a:rPr>
              <a:t>&lt;head&gt;</a:t>
            </a:r>
            <a:endParaRPr lang="en-US" sz="1800">
              <a:solidFill>
                <a:schemeClr val="bg1"/>
              </a:solidFill>
              <a:cs typeface="Calibri"/>
            </a:endParaRPr>
          </a:p>
          <a:p>
            <a:pPr>
              <a:buNone/>
            </a:pPr>
            <a:r>
              <a:rPr lang="en-US" sz="1800">
                <a:solidFill>
                  <a:schemeClr val="bg1"/>
                </a:solidFill>
                <a:ea typeface="+mn-lt"/>
                <a:cs typeface="+mn-lt"/>
              </a:rPr>
              <a:t>&lt;title&gt;Chat Bot&lt;/title&gt;</a:t>
            </a:r>
            <a:endParaRPr lang="en-US" sz="1800">
              <a:solidFill>
                <a:schemeClr val="bg1"/>
              </a:solidFill>
              <a:cs typeface="Calibri"/>
            </a:endParaRPr>
          </a:p>
          <a:p>
            <a:pPr>
              <a:buNone/>
            </a:pPr>
            <a:r>
              <a:rPr lang="en-US" sz="1800">
                <a:solidFill>
                  <a:schemeClr val="bg1"/>
                </a:solidFill>
                <a:ea typeface="+mn-lt"/>
                <a:cs typeface="+mn-lt"/>
              </a:rPr>
              <a:t>&lt;meta charset="utf-8"/&gt;</a:t>
            </a:r>
            <a:endParaRPr lang="en-US" sz="1800">
              <a:solidFill>
                <a:schemeClr val="bg1"/>
              </a:solidFill>
              <a:cs typeface="Calibri"/>
            </a:endParaRPr>
          </a:p>
          <a:p>
            <a:pPr>
              <a:buNone/>
            </a:pPr>
            <a:r>
              <a:rPr lang="en-US" sz="1800">
                <a:solidFill>
                  <a:schemeClr val="bg1"/>
                </a:solidFill>
                <a:ea typeface="+mn-lt"/>
                <a:cs typeface="+mn-lt"/>
              </a:rPr>
              <a:t>&lt;script src="https://cdnjs.cloudflare.com/ajax/libs/jquery/3.1.1/jquery.min.js"&gt;&lt;/script&gt;</a:t>
            </a:r>
            <a:endParaRPr lang="en-US" sz="1800">
              <a:solidFill>
                <a:schemeClr val="bg1"/>
              </a:solidFill>
              <a:cs typeface="Calibri"/>
            </a:endParaRPr>
          </a:p>
          <a:p>
            <a:pPr>
              <a:buNone/>
            </a:pPr>
            <a:r>
              <a:rPr lang="en-US" sz="1800">
                <a:solidFill>
                  <a:schemeClr val="bg1"/>
                </a:solidFill>
                <a:ea typeface="+mn-lt"/>
                <a:cs typeface="+mn-lt"/>
              </a:rPr>
              <a:t>&lt;script&gt;</a:t>
            </a:r>
            <a:endParaRPr lang="en-US" sz="1800">
              <a:solidFill>
                <a:schemeClr val="bg1"/>
              </a:solidFill>
              <a:cs typeface="Calibri"/>
            </a:endParaRPr>
          </a:p>
          <a:p>
            <a:pPr>
              <a:buNone/>
            </a:pPr>
            <a:r>
              <a:rPr lang="en-US" sz="1800">
                <a:solidFill>
                  <a:schemeClr val="bg1"/>
                </a:solidFill>
                <a:ea typeface="+mn-lt"/>
                <a:cs typeface="+mn-lt"/>
              </a:rPr>
              <a:t>    var ws = new WebSocket("ws://localhost:8000");</a:t>
            </a:r>
            <a:endParaRPr lang="en-US" sz="1800">
              <a:solidFill>
                <a:schemeClr val="bg1"/>
              </a:solidFill>
              <a:cs typeface="Calibri"/>
            </a:endParaRPr>
          </a:p>
          <a:p>
            <a:pPr>
              <a:buNone/>
            </a:pPr>
            <a:r>
              <a:rPr lang="en-US" sz="1800">
                <a:solidFill>
                  <a:schemeClr val="bg1"/>
                </a:solidFill>
                <a:ea typeface="+mn-lt"/>
                <a:cs typeface="+mn-lt"/>
              </a:rPr>
              <a:t>    // Close socket when window closes</a:t>
            </a:r>
            <a:endParaRPr lang="en-US" sz="1800">
              <a:solidFill>
                <a:schemeClr val="bg1"/>
              </a:solidFill>
              <a:cs typeface="Calibri"/>
            </a:endParaRPr>
          </a:p>
          <a:p>
            <a:pPr>
              <a:buNone/>
            </a:pPr>
            <a:r>
              <a:rPr lang="en-US" sz="1800">
                <a:solidFill>
                  <a:schemeClr val="bg1"/>
                </a:solidFill>
                <a:ea typeface="+mn-lt"/>
                <a:cs typeface="+mn-lt"/>
              </a:rPr>
              <a:t>    $(window).on('beforeunload', function(){</a:t>
            </a:r>
            <a:endParaRPr lang="en-US" sz="1800">
              <a:solidFill>
                <a:schemeClr val="bg1"/>
              </a:solidFill>
              <a:cs typeface="Calibri"/>
            </a:endParaRPr>
          </a:p>
          <a:p>
            <a:pPr>
              <a:buNone/>
            </a:pPr>
            <a:r>
              <a:rPr lang="en-US" sz="1800">
                <a:solidFill>
                  <a:schemeClr val="bg1"/>
                </a:solidFill>
                <a:ea typeface="+mn-lt"/>
                <a:cs typeface="+mn-lt"/>
              </a:rPr>
              <a:t>       ws.close();</a:t>
            </a:r>
            <a:endParaRPr lang="en-US" sz="1800">
              <a:solidFill>
                <a:schemeClr val="bg1"/>
              </a:solidFill>
              <a:cs typeface="Calibri"/>
            </a:endParaRPr>
          </a:p>
          <a:p>
            <a:pPr>
              <a:buNone/>
            </a:pPr>
            <a:r>
              <a:rPr lang="en-US" sz="1800">
                <a:solidFill>
                  <a:schemeClr val="bg1"/>
                </a:solidFill>
                <a:ea typeface="+mn-lt"/>
                <a:cs typeface="+mn-lt"/>
              </a:rPr>
              <a:t>    });</a:t>
            </a:r>
            <a:endParaRPr lang="en-US" sz="1800">
              <a:solidFill>
                <a:schemeClr val="bg1"/>
              </a:solidFill>
              <a:cs typeface="Calibri"/>
            </a:endParaRPr>
          </a:p>
          <a:p>
            <a:pPr>
              <a:buNone/>
            </a:pPr>
            <a:r>
              <a:rPr lang="en-US" sz="1800">
                <a:solidFill>
                  <a:schemeClr val="bg1"/>
                </a:solidFill>
                <a:ea typeface="+mn-lt"/>
                <a:cs typeface="+mn-lt"/>
              </a:rPr>
              <a:t>    ws.onerror = function(event) {</a:t>
            </a:r>
            <a:endParaRPr lang="en-US" sz="1800">
              <a:solidFill>
                <a:schemeClr val="bg1"/>
              </a:solidFill>
              <a:cs typeface="Calibri"/>
            </a:endParaRPr>
          </a:p>
          <a:p>
            <a:pPr>
              <a:buNone/>
            </a:pPr>
            <a:r>
              <a:rPr lang="en-US" sz="1800">
                <a:solidFill>
                  <a:schemeClr val="bg1"/>
                </a:solidFill>
                <a:ea typeface="+mn-lt"/>
                <a:cs typeface="+mn-lt"/>
              </a:rPr>
              <a:t>        location.reload();</a:t>
            </a:r>
            <a:endParaRPr lang="en-US" sz="1800">
              <a:solidFill>
                <a:schemeClr val="bg1"/>
              </a:solidFill>
              <a:cs typeface="Calibri"/>
            </a:endParaRPr>
          </a:p>
          <a:p>
            <a:pPr>
              <a:buNone/>
            </a:pPr>
            <a:r>
              <a:rPr lang="en-US" sz="1800">
                <a:solidFill>
                  <a:schemeClr val="bg1"/>
                </a:solidFill>
                <a:ea typeface="+mn-lt"/>
                <a:cs typeface="+mn-lt"/>
              </a:rPr>
              <a:t>    }</a:t>
            </a:r>
            <a:endParaRPr lang="en-US" sz="1800">
              <a:solidFill>
                <a:schemeClr val="bg1"/>
              </a:solidFill>
              <a:cs typeface="Calibri"/>
            </a:endParaRPr>
          </a:p>
          <a:p>
            <a:pPr>
              <a:buNone/>
            </a:pPr>
            <a:r>
              <a:rPr lang="en-US" sz="1800">
                <a:solidFill>
                  <a:schemeClr val="bg1"/>
                </a:solidFill>
                <a:ea typeface="+mn-lt"/>
                <a:cs typeface="+mn-lt"/>
              </a:rPr>
              <a:t>ws.onmessage = function(event)  { </a:t>
            </a:r>
            <a:endParaRPr lang="en-US" sz="1800">
              <a:solidFill>
                <a:schemeClr val="bg1"/>
              </a:solidFill>
              <a:cs typeface="Calibri"/>
            </a:endParaRPr>
          </a:p>
          <a:p>
            <a:pPr>
              <a:buNone/>
            </a:pPr>
            <a:r>
              <a:rPr lang="en-US" sz="1800">
                <a:solidFill>
                  <a:schemeClr val="bg1"/>
                </a:solidFill>
                <a:ea typeface="+mn-lt"/>
                <a:cs typeface="+mn-lt"/>
              </a:rPr>
              <a:t>        var message_received = event.data;</a:t>
            </a:r>
            <a:endParaRPr lang="en-US" sz="1800">
              <a:solidFill>
                <a:schemeClr val="bg1"/>
              </a:solidFill>
              <a:cs typeface="Calibri"/>
            </a:endParaRPr>
          </a:p>
          <a:p>
            <a:pPr>
              <a:buNone/>
            </a:pPr>
            <a:r>
              <a:rPr lang="en-US" sz="1800">
                <a:solidFill>
                  <a:schemeClr val="bg1"/>
                </a:solidFill>
                <a:ea typeface="+mn-lt"/>
                <a:cs typeface="+mn-lt"/>
              </a:rPr>
              <a:t>        chat_add_message(message_received, false);</a:t>
            </a:r>
            <a:endParaRPr lang="en-US" sz="1800">
              <a:solidFill>
                <a:schemeClr val="bg1"/>
              </a:solidFill>
              <a:cs typeface="Calibri"/>
            </a:endParaRPr>
          </a:p>
          <a:p>
            <a:pPr>
              <a:buNone/>
            </a:pPr>
            <a:r>
              <a:rPr lang="en-US" sz="1800">
                <a:solidFill>
                  <a:schemeClr val="bg1"/>
                </a:solidFill>
                <a:ea typeface="+mn-lt"/>
                <a:cs typeface="+mn-lt"/>
              </a:rPr>
              <a:t>    };</a:t>
            </a:r>
            <a:endParaRPr lang="en-US" sz="1800">
              <a:solidFill>
                <a:schemeClr val="bg1"/>
              </a:solidFill>
              <a:cs typeface="Calibri"/>
            </a:endParaRPr>
          </a:p>
          <a:p>
            <a:pPr>
              <a:buNone/>
            </a:pPr>
            <a:r>
              <a:rPr lang="en-US" sz="1200" dirty="0">
                <a:solidFill>
                  <a:schemeClr val="bg1"/>
                </a:solidFill>
                <a:ea typeface="+mn-lt"/>
                <a:cs typeface="+mn-lt"/>
              </a:rPr>
              <a:t>   </a:t>
            </a:r>
            <a:endParaRPr lang="en-US" dirty="0">
              <a:solidFill>
                <a:schemeClr val="bg1"/>
              </a:solidFill>
              <a:cs typeface="Calibri" panose="020F0502020204030204"/>
            </a:endParaRPr>
          </a:p>
          <a:p>
            <a:pPr>
              <a:buNone/>
            </a:pPr>
            <a:endParaRPr lang="en-US" sz="1200">
              <a:solidFill>
                <a:schemeClr val="bg1"/>
              </a:solidFill>
              <a:cs typeface="Calibri" panose="020F0502020204030204"/>
            </a:endParaRPr>
          </a:p>
          <a:p>
            <a:pPr marL="0" indent="0">
              <a:buNone/>
            </a:pPr>
            <a:endParaRPr lang="en-US" sz="1200">
              <a:solidFill>
                <a:schemeClr val="bg1"/>
              </a:solidFill>
              <a:cs typeface="Calibri" panose="020F0502020204030204"/>
            </a:endParaRPr>
          </a:p>
        </p:txBody>
      </p:sp>
    </p:spTree>
    <p:extLst>
      <p:ext uri="{BB962C8B-B14F-4D97-AF65-F5344CB8AC3E}">
        <p14:creationId xmlns:p14="http://schemas.microsoft.com/office/powerpoint/2010/main" val="5298380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6C3B77CF-1FBB-409B-895C-91FF941861A9}"/>
              </a:ext>
            </a:extLst>
          </p:cNvPr>
          <p:cNvSpPr>
            <a:spLocks noGrp="1"/>
          </p:cNvSpPr>
          <p:nvPr>
            <p:ph idx="1"/>
          </p:nvPr>
        </p:nvSpPr>
        <p:spPr>
          <a:xfrm>
            <a:off x="664343" y="165036"/>
            <a:ext cx="10894628" cy="6732173"/>
          </a:xfrm>
        </p:spPr>
        <p:txBody>
          <a:bodyPr vert="horz" lIns="91440" tIns="45720" rIns="91440" bIns="45720" rtlCol="0" anchor="t">
            <a:noAutofit/>
          </a:bodyPr>
          <a:lstStyle/>
          <a:p>
            <a:pPr>
              <a:buNone/>
            </a:pPr>
            <a:endParaRPr lang="en-US" sz="1600" dirty="0">
              <a:cs typeface="Calibri"/>
            </a:endParaRPr>
          </a:p>
          <a:p>
            <a:pPr>
              <a:buNone/>
            </a:pPr>
            <a:r>
              <a:rPr lang="en-US" sz="1600">
                <a:ea typeface="+mn-lt"/>
                <a:cs typeface="+mn-lt"/>
              </a:rPr>
              <a:t>    f</a:t>
            </a:r>
            <a:r>
              <a:rPr lang="en-US" sz="1800">
                <a:ea typeface="+mn-lt"/>
                <a:cs typeface="+mn-lt"/>
              </a:rPr>
              <a:t>unction chat_add_message(message, isUser) {</a:t>
            </a:r>
            <a:endParaRPr lang="en-US" sz="1800">
              <a:cs typeface="Calibri"/>
            </a:endParaRPr>
          </a:p>
          <a:p>
            <a:pPr>
              <a:buNone/>
            </a:pPr>
            <a:r>
              <a:rPr lang="en-US" sz="1800">
                <a:ea typeface="+mn-lt"/>
                <a:cs typeface="+mn-lt"/>
              </a:rPr>
              <a:t>        var class_suffix = isUser ? '_user' : '';</a:t>
            </a:r>
            <a:endParaRPr lang="en-US" sz="1800">
              <a:cs typeface="Calibri"/>
            </a:endParaRPr>
          </a:p>
          <a:p>
            <a:pPr>
              <a:buNone/>
            </a:pPr>
            <a:r>
              <a:rPr lang="en-US" sz="1800">
                <a:ea typeface="+mn-lt"/>
                <a:cs typeface="+mn-lt"/>
              </a:rPr>
              <a:t>        var html = '\</a:t>
            </a:r>
            <a:endParaRPr lang="en-US" sz="1800">
              <a:cs typeface="Calibri"/>
            </a:endParaRPr>
          </a:p>
          <a:p>
            <a:pPr>
              <a:buNone/>
            </a:pPr>
            <a:r>
              <a:rPr lang="en-US" sz="1800">
                <a:ea typeface="+mn-lt"/>
                <a:cs typeface="+mn-lt"/>
              </a:rPr>
              <a:t>        &lt;div class="chat_line"&gt;\</a:t>
            </a:r>
            <a:endParaRPr lang="en-US" sz="1800">
              <a:cs typeface="Calibri"/>
            </a:endParaRPr>
          </a:p>
          <a:p>
            <a:pPr>
              <a:buNone/>
            </a:pPr>
            <a:r>
              <a:rPr lang="en-US" sz="1800">
                <a:ea typeface="+mn-lt"/>
                <a:cs typeface="+mn-lt"/>
              </a:rPr>
              <a:t>            &lt;div class="chat_bubble'+class_suffix+'"&gt;\</a:t>
            </a:r>
            <a:endParaRPr lang="en-US" sz="1800">
              <a:cs typeface="Calibri"/>
            </a:endParaRPr>
          </a:p>
          <a:p>
            <a:pPr>
              <a:buNone/>
            </a:pPr>
            <a:r>
              <a:rPr lang="en-US" sz="1800">
                <a:ea typeface="+mn-lt"/>
                <a:cs typeface="+mn-lt"/>
              </a:rPr>
              <a:t>              &lt;div class="chat_triangle'+class_suffix+'"&gt;&lt;/div&gt;\</a:t>
            </a:r>
            <a:endParaRPr lang="en-US" sz="1800">
              <a:cs typeface="Calibri"/>
            </a:endParaRPr>
          </a:p>
          <a:p>
            <a:pPr>
              <a:buNone/>
            </a:pPr>
            <a:r>
              <a:rPr lang="en-US" sz="1800">
                <a:ea typeface="+mn-lt"/>
                <a:cs typeface="+mn-lt"/>
              </a:rPr>
              <a:t>                '+message+'\</a:t>
            </a:r>
            <a:endParaRPr lang="en-US" sz="1800">
              <a:cs typeface="Calibri"/>
            </a:endParaRPr>
          </a:p>
          <a:p>
            <a:pPr>
              <a:buNone/>
            </a:pPr>
            <a:r>
              <a:rPr lang="en-US" sz="1800">
                <a:ea typeface="+mn-lt"/>
                <a:cs typeface="+mn-lt"/>
              </a:rPr>
              <a:t>            &lt;/div&gt;\</a:t>
            </a:r>
            <a:endParaRPr lang="en-US" sz="1800">
              <a:cs typeface="Calibri"/>
            </a:endParaRPr>
          </a:p>
          <a:p>
            <a:pPr>
              <a:buNone/>
            </a:pPr>
            <a:r>
              <a:rPr lang="en-US" sz="1800">
                <a:ea typeface="+mn-lt"/>
                <a:cs typeface="+mn-lt"/>
              </a:rPr>
              <a:t>        &lt;/div&gt;\</a:t>
            </a:r>
            <a:endParaRPr lang="en-US" sz="1800">
              <a:cs typeface="Calibri"/>
            </a:endParaRPr>
          </a:p>
          <a:p>
            <a:pPr>
              <a:buNone/>
            </a:pPr>
            <a:r>
              <a:rPr lang="en-US" sz="1800">
                <a:ea typeface="+mn-lt"/>
                <a:cs typeface="+mn-lt"/>
              </a:rPr>
              <a:t>        ';</a:t>
            </a:r>
            <a:endParaRPr lang="en-US" sz="1800">
              <a:cs typeface="Calibri"/>
            </a:endParaRPr>
          </a:p>
          <a:p>
            <a:pPr>
              <a:buNone/>
            </a:pPr>
            <a:r>
              <a:rPr lang="en-US" sz="1800">
                <a:ea typeface="+mn-lt"/>
                <a:cs typeface="+mn-lt"/>
              </a:rPr>
              <a:t>        chat_add_html(html);</a:t>
            </a:r>
            <a:endParaRPr lang="en-US" sz="1800">
              <a:cs typeface="Calibri"/>
            </a:endParaRPr>
          </a:p>
          <a:p>
            <a:pPr>
              <a:buNone/>
            </a:pPr>
            <a:r>
              <a:rPr lang="en-US" sz="1800">
                <a:ea typeface="+mn-lt"/>
                <a:cs typeface="+mn-lt"/>
              </a:rPr>
              <a:t>    }</a:t>
            </a:r>
            <a:endParaRPr lang="en-US" sz="1800">
              <a:cs typeface="Calibri"/>
            </a:endParaRPr>
          </a:p>
          <a:p>
            <a:pPr>
              <a:buNone/>
            </a:pPr>
            <a:r>
              <a:rPr lang="en-US" sz="1800">
                <a:ea typeface="+mn-lt"/>
                <a:cs typeface="+mn-lt"/>
              </a:rPr>
              <a:t>    // Add HTML to the chat history</a:t>
            </a:r>
            <a:endParaRPr lang="en-US" sz="1800">
              <a:cs typeface="Calibri"/>
            </a:endParaRPr>
          </a:p>
          <a:p>
            <a:pPr>
              <a:buNone/>
            </a:pPr>
            <a:r>
              <a:rPr lang="en-US" sz="1800">
                <a:ea typeface="+mn-lt"/>
                <a:cs typeface="+mn-lt"/>
              </a:rPr>
              <a:t>    function chat_add_html(html) {</a:t>
            </a:r>
            <a:endParaRPr lang="en-US" sz="1800">
              <a:cs typeface="Calibri"/>
            </a:endParaRPr>
          </a:p>
          <a:p>
            <a:pPr>
              <a:buNone/>
            </a:pPr>
            <a:r>
              <a:rPr lang="en-US" sz="1800">
                <a:ea typeface="+mn-lt"/>
                <a:cs typeface="+mn-lt"/>
              </a:rPr>
              <a:t>        $("#chat_log").append(html);</a:t>
            </a:r>
            <a:endParaRPr lang="en-US" sz="1800">
              <a:cs typeface="Calibri"/>
            </a:endParaRPr>
          </a:p>
          <a:p>
            <a:pPr>
              <a:buNone/>
            </a:pPr>
            <a:r>
              <a:rPr lang="en-US" sz="1800">
                <a:ea typeface="+mn-lt"/>
                <a:cs typeface="+mn-lt"/>
              </a:rPr>
              <a:t>        chat_scrolldown();</a:t>
            </a:r>
            <a:endParaRPr lang="en-US" sz="1800">
              <a:cs typeface="Calibri"/>
            </a:endParaRPr>
          </a:p>
          <a:p>
            <a:pPr>
              <a:buNone/>
            </a:pPr>
            <a:r>
              <a:rPr lang="en-US" sz="1800">
                <a:ea typeface="+mn-lt"/>
                <a:cs typeface="+mn-lt"/>
              </a:rPr>
              <a:t>    }</a:t>
            </a:r>
            <a:endParaRPr lang="en-US" sz="1800" dirty="0">
              <a:cs typeface="Calibri"/>
            </a:endParaRPr>
          </a:p>
          <a:p>
            <a:pPr>
              <a:buNone/>
            </a:pPr>
            <a:r>
              <a:rPr lang="en-US" sz="1600" dirty="0">
                <a:ea typeface="+mn-lt"/>
                <a:cs typeface="+mn-lt"/>
              </a:rPr>
              <a:t>    </a:t>
            </a:r>
            <a:endParaRPr lang="en-US" sz="1600" dirty="0">
              <a:cs typeface="Calibri"/>
            </a:endParaRPr>
          </a:p>
          <a:p>
            <a:pPr marL="0" indent="0">
              <a:buNone/>
            </a:pPr>
            <a:endParaRPr lang="en-US" sz="500">
              <a:cs typeface="Calibri" panose="020F0502020204030204"/>
            </a:endParaRPr>
          </a:p>
        </p:txBody>
      </p:sp>
      <p:sp>
        <p:nvSpPr>
          <p:cNvPr id="6"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7838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CC33DF5E-D63F-4166-9EC8-48257848CE6A}"/>
              </a:ext>
            </a:extLst>
          </p:cNvPr>
          <p:cNvSpPr>
            <a:spLocks noGrp="1"/>
          </p:cNvSpPr>
          <p:nvPr>
            <p:ph idx="1"/>
          </p:nvPr>
        </p:nvSpPr>
        <p:spPr>
          <a:xfrm>
            <a:off x="664343" y="238105"/>
            <a:ext cx="10894628" cy="6753049"/>
          </a:xfrm>
        </p:spPr>
        <p:txBody>
          <a:bodyPr vert="horz" lIns="91440" tIns="45720" rIns="91440" bIns="45720" rtlCol="0" anchor="t">
            <a:normAutofit fontScale="92500" lnSpcReduction="20000"/>
          </a:bodyPr>
          <a:lstStyle/>
          <a:p>
            <a:pPr>
              <a:buNone/>
            </a:pPr>
            <a:endParaRPr lang="en-US" sz="500"/>
          </a:p>
          <a:p>
            <a:pPr>
              <a:buNone/>
            </a:pPr>
            <a:r>
              <a:rPr lang="en-US" sz="500" dirty="0">
                <a:ea typeface="+mn-lt"/>
                <a:cs typeface="+mn-lt"/>
              </a:rPr>
              <a:t> </a:t>
            </a:r>
            <a:r>
              <a:rPr lang="en-US" sz="1600" dirty="0">
                <a:ea typeface="+mn-lt"/>
                <a:cs typeface="+mn-lt"/>
              </a:rPr>
              <a:t>  </a:t>
            </a:r>
            <a:r>
              <a:rPr lang="en-US" sz="1600">
                <a:ea typeface="+mn-lt"/>
                <a:cs typeface="+mn-lt"/>
              </a:rPr>
              <a:t> // Scrolls the chat history to the bottom</a:t>
            </a:r>
            <a:endParaRPr lang="en-US" sz="1600">
              <a:cs typeface="Calibri"/>
            </a:endParaRPr>
          </a:p>
          <a:p>
            <a:pPr>
              <a:buNone/>
            </a:pPr>
            <a:r>
              <a:rPr lang="en-US" sz="1600">
                <a:ea typeface="+mn-lt"/>
                <a:cs typeface="+mn-lt"/>
              </a:rPr>
              <a:t>    function chat_scrolldown() {</a:t>
            </a:r>
            <a:endParaRPr lang="en-US" sz="1600">
              <a:cs typeface="Calibri"/>
            </a:endParaRPr>
          </a:p>
          <a:p>
            <a:pPr>
              <a:buNone/>
            </a:pPr>
            <a:r>
              <a:rPr lang="en-US" sz="1600">
                <a:ea typeface="+mn-lt"/>
                <a:cs typeface="+mn-lt"/>
              </a:rPr>
              <a:t>        $("#chat_log").animate({ scrollTop: $("#chat_log")[0].scrollHeight }, 500);</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 If press ENTER, talk to chat and send message to server</a:t>
            </a:r>
            <a:endParaRPr lang="en-US" sz="1600">
              <a:cs typeface="Calibri"/>
            </a:endParaRPr>
          </a:p>
          <a:p>
            <a:pPr>
              <a:buNone/>
            </a:pPr>
            <a:r>
              <a:rPr lang="en-US" sz="1600">
                <a:ea typeface="+mn-lt"/>
                <a:cs typeface="+mn-lt"/>
              </a:rPr>
              <a:t>    $(function() {</a:t>
            </a:r>
            <a:endParaRPr lang="en-US" sz="1600">
              <a:cs typeface="Calibri"/>
            </a:endParaRPr>
          </a:p>
          <a:p>
            <a:pPr>
              <a:buNone/>
            </a:pPr>
            <a:r>
              <a:rPr lang="en-US" sz="1600">
                <a:ea typeface="+mn-lt"/>
                <a:cs typeface="+mn-lt"/>
              </a:rPr>
              <a:t>       $('#chat_input').on('keypress', function(event) {</a:t>
            </a:r>
            <a:endParaRPr lang="en-US" sz="1600">
              <a:cs typeface="Calibri"/>
            </a:endParaRPr>
          </a:p>
          <a:p>
            <a:pPr>
              <a:buNone/>
            </a:pPr>
            <a:r>
              <a:rPr lang="en-US" sz="1600">
                <a:ea typeface="+mn-lt"/>
                <a:cs typeface="+mn-lt"/>
              </a:rPr>
              <a:t>          if (event.which === 13 &amp;&amp; $(this).val() != ""){</a:t>
            </a:r>
            <a:endParaRPr lang="en-US" sz="1600">
              <a:cs typeface="Calibri"/>
            </a:endParaRPr>
          </a:p>
          <a:p>
            <a:pPr>
              <a:buNone/>
            </a:pPr>
            <a:r>
              <a:rPr lang="en-US" sz="1600">
                <a:ea typeface="+mn-lt"/>
                <a:cs typeface="+mn-lt"/>
              </a:rPr>
              <a:t>             var message = $(this).val();</a:t>
            </a:r>
            <a:endParaRPr lang="en-US" sz="1600">
              <a:cs typeface="Calibri"/>
            </a:endParaRPr>
          </a:p>
          <a:p>
            <a:pPr>
              <a:buNone/>
            </a:pPr>
            <a:r>
              <a:rPr lang="en-US" sz="1600">
                <a:ea typeface="+mn-lt"/>
                <a:cs typeface="+mn-lt"/>
              </a:rPr>
              <a:t>             $(this).val("");</a:t>
            </a:r>
            <a:endParaRPr lang="en-US" sz="1600">
              <a:cs typeface="Calibri"/>
            </a:endParaRPr>
          </a:p>
          <a:p>
            <a:pPr>
              <a:buNone/>
            </a:pPr>
            <a:r>
              <a:rPr lang="en-US" sz="1600">
                <a:ea typeface="+mn-lt"/>
                <a:cs typeface="+mn-lt"/>
              </a:rPr>
              <a:t>             chat_add_message(message, true);</a:t>
            </a:r>
            <a:endParaRPr lang="en-US" sz="1600">
              <a:cs typeface="Calibri"/>
            </a:endParaRPr>
          </a:p>
          <a:p>
            <a:pPr>
              <a:buNone/>
            </a:pPr>
            <a:r>
              <a:rPr lang="en-US" sz="1600">
                <a:ea typeface="+mn-lt"/>
                <a:cs typeface="+mn-lt"/>
              </a:rPr>
              <a:t>             ws.send(message);</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&lt;/script&gt;</a:t>
            </a:r>
            <a:endParaRPr lang="en-US" sz="1600">
              <a:cs typeface="Calibri"/>
            </a:endParaRPr>
          </a:p>
          <a:p>
            <a:pPr>
              <a:buNone/>
            </a:pPr>
            <a:r>
              <a:rPr lang="en-US" sz="1600">
                <a:ea typeface="+mn-lt"/>
                <a:cs typeface="+mn-lt"/>
              </a:rPr>
              <a:t>&lt;style&gt;</a:t>
            </a:r>
            <a:endParaRPr lang="en-US" sz="1600">
              <a:cs typeface="Calibri"/>
            </a:endParaRPr>
          </a:p>
          <a:p>
            <a:pPr>
              <a:buNone/>
            </a:pPr>
            <a:r>
              <a:rPr lang="en-US" sz="1600">
                <a:ea typeface="+mn-lt"/>
                <a:cs typeface="+mn-lt"/>
              </a:rPr>
              <a:t>    * {</a:t>
            </a:r>
            <a:endParaRPr lang="en-US" sz="1600">
              <a:cs typeface="Calibri"/>
            </a:endParaRPr>
          </a:p>
          <a:p>
            <a:pPr>
              <a:buNone/>
            </a:pPr>
            <a:r>
              <a:rPr lang="en-US" sz="1600">
                <a:ea typeface="+mn-lt"/>
                <a:cs typeface="+mn-lt"/>
              </a:rPr>
              <a:t>        box-sizing: border-box;</a:t>
            </a:r>
            <a:endParaRPr lang="en-US" sz="1600">
              <a:cs typeface="Calibri"/>
            </a:endParaRPr>
          </a:p>
          <a:p>
            <a:pPr>
              <a:buNone/>
            </a:pPr>
            <a:r>
              <a:rPr lang="en-US" sz="1600">
                <a:ea typeface="+mn-lt"/>
                <a:cs typeface="+mn-lt"/>
              </a:rPr>
              <a:t>        -moz-box-sizing: border-box;</a:t>
            </a:r>
            <a:endParaRPr lang="en-US" sz="1600">
              <a:cs typeface="Calibri"/>
            </a:endParaRPr>
          </a:p>
          <a:p>
            <a:pPr>
              <a:buNone/>
            </a:pPr>
            <a:r>
              <a:rPr lang="en-US" sz="1600">
                <a:ea typeface="+mn-lt"/>
                <a:cs typeface="+mn-lt"/>
              </a:rPr>
              <a:t>        -webkit-box-sizing: border-box;</a:t>
            </a:r>
            <a:endParaRPr lang="en-US" sz="1600">
              <a:cs typeface="Calibri"/>
            </a:endParaRPr>
          </a:p>
          <a:p>
            <a:pPr>
              <a:buNone/>
            </a:pPr>
            <a:r>
              <a:rPr lang="en-US" sz="1600">
                <a:ea typeface="+mn-lt"/>
                <a:cs typeface="+mn-lt"/>
              </a:rPr>
              <a:t>    }</a:t>
            </a:r>
            <a:endParaRPr lang="en-US" sz="1600">
              <a:cs typeface="Calibri"/>
            </a:endParaRPr>
          </a:p>
          <a:p>
            <a:pPr>
              <a:buNone/>
            </a:pPr>
            <a:endParaRPr lang="en-US" sz="1600" dirty="0">
              <a:cs typeface="Calibri" panose="020F0502020204030204"/>
            </a:endParaRPr>
          </a:p>
          <a:p>
            <a:pPr marL="0" indent="0">
              <a:buNone/>
            </a:pPr>
            <a:endParaRPr lang="en-US" sz="1600" dirty="0">
              <a:cs typeface="Calibri" panose="020F0502020204030204"/>
            </a:endParaRPr>
          </a:p>
        </p:txBody>
      </p:sp>
      <p:sp>
        <p:nvSpPr>
          <p:cNvPr id="6"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60725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980BAA0-A251-4314-85EE-62E794BDDF75}"/>
              </a:ext>
            </a:extLst>
          </p:cNvPr>
          <p:cNvSpPr>
            <a:spLocks noGrp="1"/>
          </p:cNvSpPr>
          <p:nvPr>
            <p:ph idx="1"/>
          </p:nvPr>
        </p:nvSpPr>
        <p:spPr>
          <a:xfrm>
            <a:off x="4447308" y="-3642"/>
            <a:ext cx="7678929" cy="7161810"/>
          </a:xfrm>
        </p:spPr>
        <p:txBody>
          <a:bodyPr vert="horz" lIns="91440" tIns="45720" rIns="91440" bIns="45720" rtlCol="0" anchor="ctr">
            <a:noAutofit/>
          </a:bodyPr>
          <a:lstStyle/>
          <a:p>
            <a:pPr>
              <a:buNone/>
            </a:pPr>
            <a:r>
              <a:rPr lang="en-US" sz="1600">
                <a:ea typeface="+mn-lt"/>
                <a:cs typeface="+mn-lt"/>
              </a:rPr>
              <a:t>body {</a:t>
            </a:r>
            <a:endParaRPr lang="en-US" sz="1600">
              <a:cs typeface="Calibri"/>
            </a:endParaRPr>
          </a:p>
          <a:p>
            <a:pPr>
              <a:buNone/>
            </a:pPr>
            <a:r>
              <a:rPr lang="en-US" sz="1600">
                <a:ea typeface="+mn-lt"/>
                <a:cs typeface="+mn-lt"/>
              </a:rPr>
              <a:t>        font-family: Helvetica;</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#chat_container {</a:t>
            </a:r>
            <a:endParaRPr lang="en-US" sz="1600">
              <a:cs typeface="Calibri"/>
            </a:endParaRPr>
          </a:p>
          <a:p>
            <a:pPr>
              <a:buNone/>
            </a:pPr>
            <a:r>
              <a:rPr lang="en-US" sz="1600">
                <a:ea typeface="+mn-lt"/>
                <a:cs typeface="+mn-lt"/>
              </a:rPr>
              <a:t>        overflow: hidden;</a:t>
            </a:r>
            <a:endParaRPr lang="en-US" sz="1600">
              <a:cs typeface="Calibri"/>
            </a:endParaRPr>
          </a:p>
          <a:p>
            <a:pPr>
              <a:buNone/>
            </a:pPr>
            <a:r>
              <a:rPr lang="en-US" sz="1600">
                <a:ea typeface="+mn-lt"/>
                <a:cs typeface="+mn-lt"/>
              </a:rPr>
              <a:t>        border-radius: 15px;</a:t>
            </a:r>
            <a:endParaRPr lang="en-US" sz="1600">
              <a:cs typeface="Calibri"/>
            </a:endParaRPr>
          </a:p>
          <a:p>
            <a:pPr>
              <a:buNone/>
            </a:pPr>
            <a:r>
              <a:rPr lang="en-US" sz="1600">
                <a:ea typeface="+mn-lt"/>
                <a:cs typeface="+mn-lt"/>
              </a:rPr>
              <a:t>        border: 1px solid black;</a:t>
            </a:r>
            <a:endParaRPr lang="en-US" sz="1600">
              <a:cs typeface="Calibri"/>
            </a:endParaRPr>
          </a:p>
          <a:p>
            <a:pPr>
              <a:buNone/>
            </a:pPr>
            <a:r>
              <a:rPr lang="en-US" sz="1600">
                <a:ea typeface="+mn-lt"/>
                <a:cs typeface="+mn-lt"/>
              </a:rPr>
              <a:t>        margin: 40px 80px 0px 80px;</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#chat_log {</a:t>
            </a:r>
            <a:endParaRPr lang="en-US" sz="1600">
              <a:cs typeface="Calibri"/>
            </a:endParaRPr>
          </a:p>
          <a:p>
            <a:pPr>
              <a:buNone/>
            </a:pPr>
            <a:r>
              <a:rPr lang="en-US" sz="1600">
                <a:ea typeface="+mn-lt"/>
                <a:cs typeface="+mn-lt"/>
              </a:rPr>
              <a:t>        background-color: #F3F76F;</a:t>
            </a:r>
            <a:endParaRPr lang="en-US" sz="1600">
              <a:cs typeface="Calibri"/>
            </a:endParaRPr>
          </a:p>
          <a:p>
            <a:pPr>
              <a:buNone/>
            </a:pPr>
            <a:r>
              <a:rPr lang="en-US" sz="1600">
                <a:ea typeface="+mn-lt"/>
                <a:cs typeface="+mn-lt"/>
              </a:rPr>
              <a:t>        padding: 10px;</a:t>
            </a:r>
            <a:endParaRPr lang="en-US" sz="1600">
              <a:cs typeface="Calibri"/>
            </a:endParaRPr>
          </a:p>
          <a:p>
            <a:pPr>
              <a:buNone/>
            </a:pPr>
            <a:r>
              <a:rPr lang="en-US" sz="1600">
                <a:ea typeface="+mn-lt"/>
                <a:cs typeface="+mn-lt"/>
              </a:rPr>
              <a:t>        border-bottom: 1px solid black;</a:t>
            </a:r>
            <a:endParaRPr lang="en-US" sz="1600">
              <a:cs typeface="Calibri"/>
            </a:endParaRPr>
          </a:p>
          <a:p>
            <a:pPr>
              <a:buNone/>
            </a:pPr>
            <a:r>
              <a:rPr lang="en-US" sz="1600">
                <a:ea typeface="+mn-lt"/>
                <a:cs typeface="+mn-lt"/>
              </a:rPr>
              <a:t>        overflow-y: scroll;</a:t>
            </a:r>
            <a:endParaRPr lang="en-US" sz="1600">
              <a:cs typeface="Calibri"/>
            </a:endParaRPr>
          </a:p>
          <a:p>
            <a:pPr>
              <a:buNone/>
            </a:pPr>
            <a:r>
              <a:rPr lang="en-US" sz="1600">
                <a:ea typeface="+mn-lt"/>
                <a:cs typeface="+mn-lt"/>
              </a:rPr>
              <a:t>        height: 300px;</a:t>
            </a:r>
            <a:endParaRPr lang="en-US" sz="1600">
              <a:cs typeface="Calibri"/>
            </a:endParaRPr>
          </a:p>
          <a:p>
            <a:pPr>
              <a:buNone/>
            </a:pPr>
            <a:r>
              <a:rPr lang="en-US" sz="1600">
                <a:ea typeface="+mn-lt"/>
                <a:cs typeface="+mn-lt"/>
              </a:rPr>
              <a:t>        font-size: 26px;</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#chat_input_container {</a:t>
            </a:r>
            <a:endParaRPr lang="en-US" sz="1600">
              <a:cs typeface="Calibri"/>
            </a:endParaRPr>
          </a:p>
          <a:p>
            <a:pPr>
              <a:buNone/>
            </a:pPr>
            <a:r>
              <a:rPr lang="en-US" sz="1600">
                <a:ea typeface="+mn-lt"/>
                <a:cs typeface="+mn-lt"/>
              </a:rPr>
              <a:t>        padding: 10px;</a:t>
            </a:r>
            <a:endParaRPr lang="en-US" sz="1600">
              <a:cs typeface="Calibri"/>
            </a:endParaRPr>
          </a:p>
          <a:p>
            <a:pPr>
              <a:buNone/>
            </a:pPr>
            <a:r>
              <a:rPr lang="en-US" sz="1600">
                <a:ea typeface="+mn-lt"/>
                <a:cs typeface="+mn-lt"/>
              </a:rPr>
              <a:t>    }</a:t>
            </a:r>
            <a:endParaRPr lang="en-US" sz="1600"/>
          </a:p>
          <a:p>
            <a:pPr marL="0" indent="0">
              <a:buNone/>
            </a:pPr>
            <a:endParaRPr lang="en-US" sz="1100">
              <a:cs typeface="Calibri" panose="020F0502020204030204"/>
            </a:endParaRPr>
          </a:p>
        </p:txBody>
      </p:sp>
    </p:spTree>
    <p:extLst>
      <p:ext uri="{BB962C8B-B14F-4D97-AF65-F5344CB8AC3E}">
        <p14:creationId xmlns:p14="http://schemas.microsoft.com/office/powerpoint/2010/main" val="1975843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516CF6C0-96F7-4271-93CC-431BA57CF718}"/>
              </a:ext>
            </a:extLst>
          </p:cNvPr>
          <p:cNvSpPr>
            <a:spLocks noGrp="1"/>
          </p:cNvSpPr>
          <p:nvPr>
            <p:ph idx="1"/>
          </p:nvPr>
        </p:nvSpPr>
        <p:spPr>
          <a:xfrm>
            <a:off x="4447308" y="-348108"/>
            <a:ext cx="6906491" cy="7568906"/>
          </a:xfrm>
        </p:spPr>
        <p:txBody>
          <a:bodyPr vert="horz" lIns="91440" tIns="45720" rIns="91440" bIns="45720" rtlCol="0" anchor="ctr">
            <a:noAutofit/>
          </a:bodyPr>
          <a:lstStyle/>
          <a:p>
            <a:pPr>
              <a:buNone/>
            </a:pPr>
            <a:endParaRPr lang="en-US" sz="1800" dirty="0">
              <a:ea typeface="+mn-lt"/>
              <a:cs typeface="+mn-lt"/>
            </a:endParaRPr>
          </a:p>
          <a:p>
            <a:pPr>
              <a:buNone/>
            </a:pPr>
            <a:endParaRPr lang="en-US" sz="1800" dirty="0">
              <a:ea typeface="+mn-lt"/>
              <a:cs typeface="+mn-lt"/>
            </a:endParaRPr>
          </a:p>
          <a:p>
            <a:pPr>
              <a:buNone/>
            </a:pPr>
            <a:r>
              <a:rPr lang="en-US" sz="1600">
                <a:ea typeface="+mn-lt"/>
                <a:cs typeface="+mn-lt"/>
              </a:rPr>
              <a:t>#chat_input {</a:t>
            </a:r>
            <a:endParaRPr lang="en-US" sz="1600">
              <a:cs typeface="Calibri"/>
            </a:endParaRPr>
          </a:p>
          <a:p>
            <a:pPr>
              <a:buNone/>
            </a:pPr>
            <a:r>
              <a:rPr lang="en-US" sz="1600">
                <a:ea typeface="+mn-lt"/>
                <a:cs typeface="+mn-lt"/>
              </a:rPr>
              <a:t>        padding: 2px;</a:t>
            </a:r>
            <a:endParaRPr lang="en-US" sz="1600">
              <a:cs typeface="Calibri"/>
            </a:endParaRPr>
          </a:p>
          <a:p>
            <a:pPr>
              <a:buNone/>
            </a:pPr>
            <a:r>
              <a:rPr lang="en-US" sz="1600">
                <a:ea typeface="+mn-lt"/>
                <a:cs typeface="+mn-lt"/>
              </a:rPr>
              <a:t>        font-size: 18px;</a:t>
            </a:r>
            <a:endParaRPr lang="en-US" sz="1600">
              <a:cs typeface="Calibri"/>
            </a:endParaRPr>
          </a:p>
          <a:p>
            <a:pPr>
              <a:buNone/>
            </a:pPr>
            <a:r>
              <a:rPr lang="en-US" sz="1600">
                <a:ea typeface="+mn-lt"/>
                <a:cs typeface="+mn-lt"/>
              </a:rPr>
              <a:t>        width: 100%;</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.chat_line {</a:t>
            </a:r>
            <a:endParaRPr lang="en-US" sz="1600">
              <a:cs typeface="Calibri"/>
            </a:endParaRPr>
          </a:p>
          <a:p>
            <a:pPr>
              <a:buNone/>
            </a:pPr>
            <a:r>
              <a:rPr lang="en-US" sz="1600">
                <a:ea typeface="+mn-lt"/>
                <a:cs typeface="+mn-lt"/>
              </a:rPr>
              <a:t>        overflow: hidden;</a:t>
            </a:r>
            <a:endParaRPr lang="en-US" sz="1600">
              <a:cs typeface="Calibri"/>
            </a:endParaRPr>
          </a:p>
          <a:p>
            <a:pPr>
              <a:buNone/>
            </a:pPr>
            <a:r>
              <a:rPr lang="en-US" sz="1600">
                <a:ea typeface="+mn-lt"/>
                <a:cs typeface="+mn-lt"/>
              </a:rPr>
              <a:t>        width: 100%;</a:t>
            </a:r>
            <a:endParaRPr lang="en-US" sz="1600">
              <a:cs typeface="Calibri"/>
            </a:endParaRPr>
          </a:p>
          <a:p>
            <a:pPr>
              <a:buNone/>
            </a:pPr>
            <a:r>
              <a:rPr lang="en-US" sz="1600">
                <a:ea typeface="+mn-lt"/>
                <a:cs typeface="+mn-lt"/>
              </a:rPr>
              <a:t>        margin: 2px 0 12px 0;</a:t>
            </a:r>
            <a:endParaRPr lang="en-US" sz="1600">
              <a:cs typeface="Calibri"/>
            </a:endParaRPr>
          </a:p>
          <a:p>
            <a:pPr>
              <a:buNone/>
            </a:pPr>
            <a:r>
              <a:rPr lang="en-US" sz="1600">
                <a:ea typeface="+mn-lt"/>
                <a:cs typeface="+mn-lt"/>
              </a:rPr>
              <a:t>    }</a:t>
            </a:r>
            <a:endParaRPr lang="en-US" sz="1600">
              <a:cs typeface="Calibri"/>
            </a:endParaRPr>
          </a:p>
          <a:p>
            <a:pPr>
              <a:buNone/>
            </a:pPr>
            <a:r>
              <a:rPr lang="en-US" sz="1600">
                <a:ea typeface="+mn-lt"/>
                <a:cs typeface="+mn-lt"/>
              </a:rPr>
              <a:t>    .chat_triangle, .chat_triangle_user {</a:t>
            </a:r>
            <a:endParaRPr lang="en-US" sz="1600">
              <a:cs typeface="Calibri"/>
            </a:endParaRPr>
          </a:p>
          <a:p>
            <a:pPr>
              <a:buNone/>
            </a:pPr>
            <a:r>
              <a:rPr lang="en-US" sz="1600">
                <a:ea typeface="+mn-lt"/>
                <a:cs typeface="+mn-lt"/>
              </a:rPr>
              <a:t>        position: absolute;</a:t>
            </a:r>
            <a:endParaRPr lang="en-US" sz="1600">
              <a:cs typeface="Calibri"/>
            </a:endParaRPr>
          </a:p>
          <a:p>
            <a:pPr>
              <a:buNone/>
            </a:pPr>
            <a:r>
              <a:rPr lang="en-US" sz="1600">
                <a:ea typeface="+mn-lt"/>
                <a:cs typeface="+mn-lt"/>
              </a:rPr>
              <a:t>        top: 0;</a:t>
            </a:r>
            <a:endParaRPr lang="en-US" sz="1600">
              <a:cs typeface="Calibri"/>
            </a:endParaRPr>
          </a:p>
          <a:p>
            <a:pPr>
              <a:buNone/>
            </a:pPr>
            <a:r>
              <a:rPr lang="en-US" sz="1600">
                <a:ea typeface="+mn-lt"/>
                <a:cs typeface="+mn-lt"/>
              </a:rPr>
              <a:t>        width: 0;</a:t>
            </a:r>
            <a:endParaRPr lang="en-US" sz="1600">
              <a:cs typeface="Calibri"/>
            </a:endParaRPr>
          </a:p>
          <a:p>
            <a:pPr>
              <a:buNone/>
            </a:pPr>
            <a:r>
              <a:rPr lang="en-US" sz="1600">
                <a:ea typeface="+mn-lt"/>
                <a:cs typeface="+mn-lt"/>
              </a:rPr>
              <a:t>        height: 0;</a:t>
            </a:r>
            <a:endParaRPr lang="en-US" sz="1600">
              <a:cs typeface="Calibri"/>
            </a:endParaRPr>
          </a:p>
          <a:p>
            <a:pPr>
              <a:buNone/>
            </a:pPr>
            <a:r>
              <a:rPr lang="en-US" sz="1600">
                <a:ea typeface="+mn-lt"/>
                <a:cs typeface="+mn-lt"/>
              </a:rPr>
              <a:t>        border-style: solid;</a:t>
            </a:r>
            <a:endParaRPr lang="en-US" sz="1600">
              <a:cs typeface="Calibri"/>
            </a:endParaRPr>
          </a:p>
          <a:p>
            <a:pPr>
              <a:buNone/>
            </a:pPr>
            <a:r>
              <a:rPr lang="en-US" sz="1600">
                <a:ea typeface="+mn-lt"/>
                <a:cs typeface="+mn-lt"/>
              </a:rPr>
              <a:t>        left: -18px;</a:t>
            </a:r>
            <a:endParaRPr lang="en-US" sz="1600">
              <a:cs typeface="Calibri"/>
            </a:endParaRPr>
          </a:p>
          <a:p>
            <a:pPr>
              <a:buNone/>
            </a:pPr>
            <a:r>
              <a:rPr lang="en-US" sz="1600">
                <a:ea typeface="+mn-lt"/>
                <a:cs typeface="+mn-lt"/>
              </a:rPr>
              <a:t>        border-width: 0 18px 13px 0;</a:t>
            </a:r>
            <a:endParaRPr lang="en-US" sz="1600">
              <a:cs typeface="Calibri"/>
            </a:endParaRPr>
          </a:p>
          <a:p>
            <a:pPr>
              <a:buNone/>
            </a:pPr>
            <a:r>
              <a:rPr lang="en-US" sz="1600">
                <a:ea typeface="+mn-lt"/>
                <a:cs typeface="+mn-lt"/>
              </a:rPr>
              <a:t>        border-color: transparent #ffffff transparent transparent;</a:t>
            </a:r>
            <a:endParaRPr lang="en-US" sz="1600">
              <a:cs typeface="Calibri"/>
            </a:endParaRPr>
          </a:p>
          <a:p>
            <a:pPr>
              <a:buNone/>
            </a:pPr>
            <a:r>
              <a:rPr lang="en-US" sz="1600">
                <a:ea typeface="+mn-lt"/>
                <a:cs typeface="+mn-lt"/>
              </a:rPr>
              <a:t>    }</a:t>
            </a:r>
            <a:endParaRPr lang="en-US" sz="1600">
              <a:cs typeface="Calibri"/>
            </a:endParaRPr>
          </a:p>
          <a:p>
            <a:pPr>
              <a:buNone/>
            </a:pPr>
            <a:r>
              <a:rPr lang="en-US" sz="1600" dirty="0">
                <a:ea typeface="+mn-lt"/>
                <a:cs typeface="+mn-lt"/>
              </a:rPr>
              <a:t>   </a:t>
            </a:r>
            <a:endParaRPr lang="en-US" sz="1600">
              <a:cs typeface="Calibri" panose="020F0502020204030204"/>
            </a:endParaRPr>
          </a:p>
        </p:txBody>
      </p:sp>
    </p:spTree>
    <p:extLst>
      <p:ext uri="{BB962C8B-B14F-4D97-AF65-F5344CB8AC3E}">
        <p14:creationId xmlns:p14="http://schemas.microsoft.com/office/powerpoint/2010/main" val="4115728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B6FCF75F-2273-429B-8B19-5EE7FC7D4062}"/>
              </a:ext>
            </a:extLst>
          </p:cNvPr>
          <p:cNvSpPr>
            <a:spLocks noGrp="1"/>
          </p:cNvSpPr>
          <p:nvPr>
            <p:ph idx="1"/>
          </p:nvPr>
        </p:nvSpPr>
        <p:spPr>
          <a:xfrm>
            <a:off x="6090574" y="-106271"/>
            <a:ext cx="5306084" cy="7151292"/>
          </a:xfrm>
        </p:spPr>
        <p:txBody>
          <a:bodyPr vert="horz" lIns="91440" tIns="45720" rIns="91440" bIns="45720" rtlCol="0" anchor="ctr">
            <a:normAutofit lnSpcReduction="10000"/>
          </a:bodyPr>
          <a:lstStyle/>
          <a:p>
            <a:pPr>
              <a:buNone/>
            </a:pPr>
            <a:endParaRPr lang="en-US" sz="600">
              <a:solidFill>
                <a:srgbClr val="000000"/>
              </a:solidFill>
            </a:endParaRPr>
          </a:p>
          <a:p>
            <a:pPr>
              <a:buNone/>
            </a:pPr>
            <a:r>
              <a:rPr lang="en-US" sz="600" dirty="0">
                <a:solidFill>
                  <a:srgbClr val="000000"/>
                </a:solidFill>
                <a:ea typeface="+mn-lt"/>
                <a:cs typeface="+mn-lt"/>
              </a:rPr>
              <a:t>    </a:t>
            </a:r>
            <a:r>
              <a:rPr lang="en-US" sz="1400">
                <a:solidFill>
                  <a:srgbClr val="000000"/>
                </a:solidFill>
                <a:ea typeface="+mn-lt"/>
                <a:cs typeface="+mn-lt"/>
              </a:rPr>
              <a:t>.chat_triangle_user {</a:t>
            </a:r>
            <a:endParaRPr lang="en-US" sz="1400">
              <a:solidFill>
                <a:srgbClr val="000000"/>
              </a:solidFill>
              <a:cs typeface="Calibri"/>
            </a:endParaRPr>
          </a:p>
          <a:p>
            <a:pPr>
              <a:buNone/>
            </a:pPr>
            <a:r>
              <a:rPr lang="en-US" sz="1400">
                <a:solidFill>
                  <a:srgbClr val="000000"/>
                </a:solidFill>
                <a:ea typeface="+mn-lt"/>
                <a:cs typeface="+mn-lt"/>
              </a:rPr>
              <a:t>        left: auto;</a:t>
            </a:r>
            <a:endParaRPr lang="en-US" sz="1400">
              <a:solidFill>
                <a:srgbClr val="000000"/>
              </a:solidFill>
              <a:cs typeface="Calibri"/>
            </a:endParaRPr>
          </a:p>
          <a:p>
            <a:pPr>
              <a:buNone/>
            </a:pPr>
            <a:r>
              <a:rPr lang="en-US" sz="1400">
                <a:solidFill>
                  <a:srgbClr val="000000"/>
                </a:solidFill>
                <a:ea typeface="+mn-lt"/>
                <a:cs typeface="+mn-lt"/>
              </a:rPr>
              <a:t>        right: -18px;</a:t>
            </a:r>
            <a:endParaRPr lang="en-US" sz="1400">
              <a:solidFill>
                <a:srgbClr val="000000"/>
              </a:solidFill>
              <a:cs typeface="Calibri"/>
            </a:endParaRPr>
          </a:p>
          <a:p>
            <a:pPr>
              <a:buNone/>
            </a:pPr>
            <a:r>
              <a:rPr lang="en-US" sz="1400">
                <a:solidFill>
                  <a:srgbClr val="000000"/>
                </a:solidFill>
                <a:ea typeface="+mn-lt"/>
                <a:cs typeface="+mn-lt"/>
              </a:rPr>
              <a:t>        border-width: 13px 18px 0 0;</a:t>
            </a:r>
            <a:endParaRPr lang="en-US" sz="1400">
              <a:solidFill>
                <a:srgbClr val="000000"/>
              </a:solidFill>
              <a:cs typeface="Calibri"/>
            </a:endParaRPr>
          </a:p>
          <a:p>
            <a:pPr>
              <a:buNone/>
            </a:pPr>
            <a:r>
              <a:rPr lang="en-US" sz="1400">
                <a:solidFill>
                  <a:srgbClr val="000000"/>
                </a:solidFill>
                <a:ea typeface="+mn-lt"/>
                <a:cs typeface="+mn-lt"/>
              </a:rPr>
              <a:t>        border-color: #234b9b transparent transparent transparent;</a:t>
            </a:r>
            <a:endParaRPr lang="en-US" sz="1400">
              <a:solidFill>
                <a:srgbClr val="000000"/>
              </a:solidFill>
              <a:cs typeface="Calibri"/>
            </a:endParaRPr>
          </a:p>
          <a:p>
            <a:pPr>
              <a:buNone/>
            </a:pPr>
            <a:r>
              <a:rPr lang="en-US" sz="1400">
                <a:solidFill>
                  <a:srgbClr val="000000"/>
                </a:solidFill>
                <a:ea typeface="+mn-lt"/>
                <a:cs typeface="+mn-lt"/>
              </a:rPr>
              <a:t>    }</a:t>
            </a:r>
            <a:endParaRPr lang="en-US" sz="1400">
              <a:solidFill>
                <a:srgbClr val="000000"/>
              </a:solidFill>
              <a:cs typeface="Calibri"/>
            </a:endParaRPr>
          </a:p>
          <a:p>
            <a:pPr>
              <a:buNone/>
            </a:pPr>
            <a:r>
              <a:rPr lang="en-US" sz="1400">
                <a:solidFill>
                  <a:srgbClr val="000000"/>
                </a:solidFill>
                <a:ea typeface="+mn-lt"/>
                <a:cs typeface="+mn-lt"/>
              </a:rPr>
              <a:t>    .chat_bubble, .chat_bubble_user {</a:t>
            </a:r>
            <a:endParaRPr lang="en-US" sz="1400">
              <a:solidFill>
                <a:srgbClr val="000000"/>
              </a:solidFill>
              <a:cs typeface="Calibri"/>
            </a:endParaRPr>
          </a:p>
          <a:p>
            <a:pPr>
              <a:buNone/>
            </a:pPr>
            <a:r>
              <a:rPr lang="en-US" sz="1400">
                <a:solidFill>
                  <a:srgbClr val="000000"/>
                </a:solidFill>
                <a:ea typeface="+mn-lt"/>
                <a:cs typeface="+mn-lt"/>
              </a:rPr>
              <a:t>        position: relative;</a:t>
            </a:r>
            <a:endParaRPr lang="en-US" sz="1400">
              <a:solidFill>
                <a:srgbClr val="000000"/>
              </a:solidFill>
              <a:cs typeface="Calibri"/>
            </a:endParaRPr>
          </a:p>
          <a:p>
            <a:pPr>
              <a:buNone/>
            </a:pPr>
            <a:r>
              <a:rPr lang="en-US" sz="1400">
                <a:solidFill>
                  <a:srgbClr val="000000"/>
                </a:solidFill>
                <a:ea typeface="+mn-lt"/>
                <a:cs typeface="+mn-lt"/>
              </a:rPr>
              <a:t>        float: left;</a:t>
            </a:r>
            <a:endParaRPr lang="en-US" sz="1400">
              <a:solidFill>
                <a:srgbClr val="000000"/>
              </a:solidFill>
              <a:cs typeface="Calibri"/>
            </a:endParaRPr>
          </a:p>
          <a:p>
            <a:pPr>
              <a:buNone/>
            </a:pPr>
            <a:r>
              <a:rPr lang="en-US" sz="1400">
                <a:solidFill>
                  <a:srgbClr val="000000"/>
                </a:solidFill>
                <a:ea typeface="+mn-lt"/>
                <a:cs typeface="+mn-lt"/>
              </a:rPr>
              <a:t>        background-color: #FFF;</a:t>
            </a:r>
            <a:endParaRPr lang="en-US" sz="1400">
              <a:solidFill>
                <a:srgbClr val="000000"/>
              </a:solidFill>
              <a:cs typeface="Calibri"/>
            </a:endParaRPr>
          </a:p>
          <a:p>
            <a:pPr>
              <a:buNone/>
            </a:pPr>
            <a:r>
              <a:rPr lang="en-US" sz="1400">
                <a:solidFill>
                  <a:srgbClr val="000000"/>
                </a:solidFill>
                <a:ea typeface="+mn-lt"/>
                <a:cs typeface="+mn-lt"/>
              </a:rPr>
              <a:t>        margin-top: 10px;</a:t>
            </a:r>
            <a:endParaRPr lang="en-US" sz="1400">
              <a:solidFill>
                <a:srgbClr val="000000"/>
              </a:solidFill>
              <a:cs typeface="Calibri"/>
            </a:endParaRPr>
          </a:p>
          <a:p>
            <a:pPr>
              <a:buNone/>
            </a:pPr>
            <a:r>
              <a:rPr lang="en-US" sz="1400">
                <a:solidFill>
                  <a:srgbClr val="000000"/>
                </a:solidFill>
                <a:ea typeface="+mn-lt"/>
                <a:cs typeface="+mn-lt"/>
              </a:rPr>
              <a:t>        line-height: 35px;</a:t>
            </a:r>
            <a:endParaRPr lang="en-US" sz="1400">
              <a:solidFill>
                <a:srgbClr val="000000"/>
              </a:solidFill>
              <a:cs typeface="Calibri"/>
            </a:endParaRPr>
          </a:p>
          <a:p>
            <a:pPr>
              <a:buNone/>
            </a:pPr>
            <a:r>
              <a:rPr lang="en-US" sz="1400">
                <a:solidFill>
                  <a:srgbClr val="000000"/>
                </a:solidFill>
                <a:ea typeface="+mn-lt"/>
                <a:cs typeface="+mn-lt"/>
              </a:rPr>
              <a:t>        padding: 10px 25px 10px 25px;</a:t>
            </a:r>
            <a:endParaRPr lang="en-US" sz="1400">
              <a:solidFill>
                <a:srgbClr val="000000"/>
              </a:solidFill>
              <a:cs typeface="Calibri"/>
            </a:endParaRPr>
          </a:p>
          <a:p>
            <a:pPr>
              <a:buNone/>
            </a:pPr>
            <a:r>
              <a:rPr lang="en-US" sz="1400">
                <a:solidFill>
                  <a:srgbClr val="000000"/>
                </a:solidFill>
                <a:ea typeface="+mn-lt"/>
                <a:cs typeface="+mn-lt"/>
              </a:rPr>
              <a:t>        margin-left: 20px;</a:t>
            </a:r>
            <a:endParaRPr lang="en-US" sz="1400">
              <a:solidFill>
                <a:srgbClr val="000000"/>
              </a:solidFill>
              <a:cs typeface="Calibri"/>
            </a:endParaRPr>
          </a:p>
          <a:p>
            <a:pPr>
              <a:buNone/>
            </a:pPr>
            <a:r>
              <a:rPr lang="en-US" sz="1400">
                <a:solidFill>
                  <a:srgbClr val="000000"/>
                </a:solidFill>
                <a:ea typeface="+mn-lt"/>
                <a:cs typeface="+mn-lt"/>
              </a:rPr>
              <a:t>        font-size: 27px;</a:t>
            </a:r>
            <a:endParaRPr lang="en-US" sz="1400">
              <a:solidFill>
                <a:srgbClr val="000000"/>
              </a:solidFill>
              <a:cs typeface="Calibri"/>
            </a:endParaRPr>
          </a:p>
          <a:p>
            <a:pPr>
              <a:buNone/>
            </a:pPr>
            <a:r>
              <a:rPr lang="en-US" sz="1400">
                <a:solidFill>
                  <a:srgbClr val="000000"/>
                </a:solidFill>
                <a:ea typeface="+mn-lt"/>
                <a:cs typeface="+mn-lt"/>
              </a:rPr>
              <a:t>    }</a:t>
            </a:r>
            <a:endParaRPr lang="en-US" sz="1400">
              <a:solidFill>
                <a:srgbClr val="000000"/>
              </a:solidFill>
              <a:cs typeface="Calibri"/>
            </a:endParaRPr>
          </a:p>
          <a:p>
            <a:pPr>
              <a:buNone/>
            </a:pPr>
            <a:r>
              <a:rPr lang="en-US" sz="1400">
                <a:solidFill>
                  <a:srgbClr val="000000"/>
                </a:solidFill>
                <a:ea typeface="+mn-lt"/>
                <a:cs typeface="+mn-lt"/>
              </a:rPr>
              <a:t>    .chat_bubble_user {</a:t>
            </a:r>
            <a:endParaRPr lang="en-US" sz="1400">
              <a:solidFill>
                <a:srgbClr val="000000"/>
              </a:solidFill>
              <a:cs typeface="Calibri"/>
            </a:endParaRPr>
          </a:p>
          <a:p>
            <a:pPr>
              <a:buNone/>
            </a:pPr>
            <a:r>
              <a:rPr lang="en-US" sz="1400">
                <a:solidFill>
                  <a:srgbClr val="000000"/>
                </a:solidFill>
                <a:ea typeface="+mn-lt"/>
                <a:cs typeface="+mn-lt"/>
              </a:rPr>
              <a:t>        float: right;</a:t>
            </a:r>
            <a:endParaRPr lang="en-US" sz="1400">
              <a:solidFill>
                <a:srgbClr val="000000"/>
              </a:solidFill>
              <a:cs typeface="Calibri"/>
            </a:endParaRPr>
          </a:p>
          <a:p>
            <a:pPr>
              <a:buNone/>
            </a:pPr>
            <a:r>
              <a:rPr lang="en-US" sz="1400">
                <a:solidFill>
                  <a:srgbClr val="000000"/>
                </a:solidFill>
                <a:ea typeface="+mn-lt"/>
                <a:cs typeface="+mn-lt"/>
              </a:rPr>
              <a:t>        margin-left: 0px;</a:t>
            </a:r>
            <a:endParaRPr lang="en-US" sz="1400">
              <a:solidFill>
                <a:srgbClr val="000000"/>
              </a:solidFill>
              <a:cs typeface="Calibri"/>
            </a:endParaRPr>
          </a:p>
          <a:p>
            <a:pPr>
              <a:buNone/>
            </a:pPr>
            <a:r>
              <a:rPr lang="en-US" sz="1400">
                <a:solidFill>
                  <a:srgbClr val="000000"/>
                </a:solidFill>
                <a:ea typeface="+mn-lt"/>
                <a:cs typeface="+mn-lt"/>
              </a:rPr>
              <a:t>        margin-right: 20px;</a:t>
            </a:r>
            <a:endParaRPr lang="en-US" sz="1400">
              <a:solidFill>
                <a:srgbClr val="000000"/>
              </a:solidFill>
              <a:cs typeface="Calibri"/>
            </a:endParaRPr>
          </a:p>
          <a:p>
            <a:pPr>
              <a:buNone/>
            </a:pPr>
            <a:r>
              <a:rPr lang="en-US" sz="1400">
                <a:solidFill>
                  <a:srgbClr val="000000"/>
                </a:solidFill>
                <a:ea typeface="+mn-lt"/>
                <a:cs typeface="+mn-lt"/>
              </a:rPr>
              <a:t>        background-color: #234b9b;</a:t>
            </a:r>
            <a:endParaRPr lang="en-US" sz="1400">
              <a:solidFill>
                <a:srgbClr val="000000"/>
              </a:solidFill>
              <a:cs typeface="Calibri"/>
            </a:endParaRPr>
          </a:p>
          <a:p>
            <a:pPr>
              <a:buNone/>
            </a:pPr>
            <a:r>
              <a:rPr lang="en-US" sz="1400">
                <a:solidFill>
                  <a:srgbClr val="000000"/>
                </a:solidFill>
                <a:ea typeface="+mn-lt"/>
                <a:cs typeface="+mn-lt"/>
              </a:rPr>
              <a:t>        color: #FFF;</a:t>
            </a:r>
            <a:endParaRPr lang="en-US" sz="1400">
              <a:solidFill>
                <a:srgbClr val="000000"/>
              </a:solidFill>
              <a:cs typeface="Calibri"/>
            </a:endParaRPr>
          </a:p>
          <a:p>
            <a:pPr>
              <a:buNone/>
            </a:pPr>
            <a:r>
              <a:rPr lang="en-US" sz="1400">
                <a:solidFill>
                  <a:srgbClr val="000000"/>
                </a:solidFill>
                <a:ea typeface="+mn-lt"/>
                <a:cs typeface="+mn-lt"/>
              </a:rPr>
              <a:t>    }</a:t>
            </a:r>
            <a:endParaRPr lang="en-US" sz="1400">
              <a:solidFill>
                <a:srgbClr val="000000"/>
              </a:solidFill>
              <a:cs typeface="Calibri"/>
            </a:endParaRPr>
          </a:p>
          <a:p>
            <a:pPr marL="0" indent="0">
              <a:buNone/>
            </a:pPr>
            <a:endParaRPr lang="en-US" sz="1400" dirty="0">
              <a:solidFill>
                <a:srgbClr val="000000"/>
              </a:solidFill>
              <a:cs typeface="Calibri" panose="020F0502020204030204"/>
            </a:endParaRPr>
          </a:p>
        </p:txBody>
      </p:sp>
    </p:spTree>
    <p:extLst>
      <p:ext uri="{BB962C8B-B14F-4D97-AF65-F5344CB8AC3E}">
        <p14:creationId xmlns:p14="http://schemas.microsoft.com/office/powerpoint/2010/main" val="226875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9EAACA8E-A7B6-41E4-BEC4-4263E6983842}"/>
              </a:ext>
            </a:extLst>
          </p:cNvPr>
          <p:cNvSpPr>
            <a:spLocks noGrp="1"/>
          </p:cNvSpPr>
          <p:nvPr>
            <p:ph type="title"/>
          </p:nvPr>
        </p:nvSpPr>
        <p:spPr>
          <a:xfrm>
            <a:off x="640079" y="2053641"/>
            <a:ext cx="3669161" cy="2760098"/>
          </a:xfrm>
        </p:spPr>
        <p:txBody>
          <a:bodyPr>
            <a:normAutofit/>
          </a:bodyPr>
          <a:lstStyle/>
          <a:p>
            <a:r>
              <a:rPr lang="en-US" b="1" i="1">
                <a:solidFill>
                  <a:srgbClr val="FFFFFF"/>
                </a:solidFill>
                <a:cs typeface="Calibri Light"/>
              </a:rPr>
              <a:t>General Overview</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xmlns="" id="{33A0A94C-9131-42FD-A160-A42F98899AEF}"/>
              </a:ext>
            </a:extLst>
          </p:cNvPr>
          <p:cNvSpPr>
            <a:spLocks noGrp="1"/>
          </p:cNvSpPr>
          <p:nvPr>
            <p:ph idx="1"/>
          </p:nvPr>
        </p:nvSpPr>
        <p:spPr>
          <a:xfrm>
            <a:off x="6090574" y="1334222"/>
            <a:ext cx="5306084" cy="5230634"/>
          </a:xfrm>
        </p:spPr>
        <p:txBody>
          <a:bodyPr vert="horz" lIns="91440" tIns="45720" rIns="91440" bIns="45720" rtlCol="0" anchor="ctr">
            <a:normAutofit/>
          </a:bodyPr>
          <a:lstStyle/>
          <a:p>
            <a:r>
              <a:rPr lang="en-US" sz="2400" dirty="0">
                <a:solidFill>
                  <a:srgbClr val="000000"/>
                </a:solidFill>
                <a:latin typeface="Times New Roman"/>
                <a:ea typeface="+mn-lt"/>
                <a:cs typeface="+mn-lt"/>
              </a:rPr>
              <a:t>Python is an interpreted, high-level, general-purpose programming language. Created by Guido van Rossum and first released in 1991.</a:t>
            </a:r>
          </a:p>
          <a:p>
            <a:endParaRPr lang="en-US" sz="2400" dirty="0">
              <a:solidFill>
                <a:srgbClr val="000000"/>
              </a:solidFill>
              <a:latin typeface="Times New Roman"/>
              <a:ea typeface="+mn-lt"/>
              <a:cs typeface="+mn-lt"/>
            </a:endParaRPr>
          </a:p>
          <a:p>
            <a:r>
              <a:rPr lang="en-US" sz="2400" dirty="0">
                <a:solidFill>
                  <a:srgbClr val="000000"/>
                </a:solidFill>
                <a:latin typeface="Times New Roman"/>
                <a:ea typeface="+mn-lt"/>
                <a:cs typeface="+mn-lt"/>
              </a:rPr>
              <a:t>Its language constructs and object-oriented approach aim to help programmers write clear, logical code for small and large-scale projects.</a:t>
            </a:r>
            <a:endParaRPr lang="en-US" sz="2400" dirty="0">
              <a:solidFill>
                <a:srgbClr val="000000"/>
              </a:solidFill>
              <a:latin typeface="Times New Roman"/>
              <a:cs typeface="Calibri"/>
            </a:endParaRPr>
          </a:p>
          <a:p>
            <a:endParaRPr lang="en-US" sz="2400" dirty="0">
              <a:solidFill>
                <a:srgbClr val="000000"/>
              </a:solidFill>
              <a:latin typeface="Times New Roman"/>
              <a:ea typeface="+mn-lt"/>
              <a:cs typeface="+mn-lt"/>
            </a:endParaRPr>
          </a:p>
          <a:p>
            <a:r>
              <a:rPr lang="en-US" sz="2400" dirty="0">
                <a:solidFill>
                  <a:srgbClr val="000000"/>
                </a:solidFill>
                <a:latin typeface="Times New Roman"/>
                <a:ea typeface="+mn-lt"/>
                <a:cs typeface="+mn-lt"/>
              </a:rPr>
              <a:t>Python uses whitespace indentation, rather than curly brackets or keywords, to delimit blocks.</a:t>
            </a:r>
            <a:endParaRPr lang="en-US" sz="2400" dirty="0">
              <a:solidFill>
                <a:srgbClr val="000000"/>
              </a:solidFill>
              <a:latin typeface="Times New Roman"/>
              <a:cs typeface="Calibri"/>
            </a:endParaRPr>
          </a:p>
          <a:p>
            <a:endParaRPr lang="en-US" sz="2400">
              <a:solidFill>
                <a:srgbClr val="000000"/>
              </a:solidFill>
              <a:latin typeface="Times New Roman"/>
              <a:cs typeface="Calibri"/>
            </a:endParaRPr>
          </a:p>
          <a:p>
            <a:endParaRPr lang="en-US" sz="2400">
              <a:solidFill>
                <a:srgbClr val="000000"/>
              </a:solidFill>
              <a:latin typeface="Times New Roman"/>
              <a:cs typeface="Calibri"/>
            </a:endParaRPr>
          </a:p>
        </p:txBody>
      </p:sp>
    </p:spTree>
    <p:extLst>
      <p:ext uri="{BB962C8B-B14F-4D97-AF65-F5344CB8AC3E}">
        <p14:creationId xmlns:p14="http://schemas.microsoft.com/office/powerpoint/2010/main" val="167981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967BCC5A-1E64-4C44-85FF-914416C023F2}"/>
              </a:ext>
            </a:extLst>
          </p:cNvPr>
          <p:cNvSpPr>
            <a:spLocks noGrp="1"/>
          </p:cNvSpPr>
          <p:nvPr>
            <p:ph idx="1"/>
          </p:nvPr>
        </p:nvSpPr>
        <p:spPr>
          <a:xfrm>
            <a:off x="6090574" y="770551"/>
            <a:ext cx="5306084" cy="6034387"/>
          </a:xfrm>
        </p:spPr>
        <p:txBody>
          <a:bodyPr vert="horz" lIns="91440" tIns="45720" rIns="91440" bIns="45720" rtlCol="0" anchor="ctr">
            <a:noAutofit/>
          </a:bodyPr>
          <a:lstStyle/>
          <a:p>
            <a:pPr>
              <a:buNone/>
            </a:pPr>
            <a:r>
              <a:rPr lang="en-US" sz="1600">
                <a:solidFill>
                  <a:srgbClr val="000000"/>
                </a:solidFill>
                <a:ea typeface="+mn-lt"/>
                <a:cs typeface="+mn-lt"/>
              </a:rPr>
              <a:t>&lt;/style&gt;</a:t>
            </a:r>
            <a:endParaRPr lang="en-US" sz="1600" dirty="0">
              <a:solidFill>
                <a:srgbClr val="000000"/>
              </a:solidFill>
              <a:cs typeface="Calibri"/>
            </a:endParaRPr>
          </a:p>
          <a:p>
            <a:pPr>
              <a:buNone/>
            </a:pPr>
            <a:r>
              <a:rPr lang="en-US" sz="1600">
                <a:solidFill>
                  <a:srgbClr val="000000"/>
                </a:solidFill>
                <a:ea typeface="+mn-lt"/>
                <a:cs typeface="+mn-lt"/>
              </a:rPr>
              <a:t>&lt;/head&gt;</a:t>
            </a:r>
            <a:endParaRPr lang="en-US" sz="1600" dirty="0">
              <a:solidFill>
                <a:srgbClr val="000000"/>
              </a:solidFill>
              <a:cs typeface="Calibri"/>
            </a:endParaRPr>
          </a:p>
          <a:p>
            <a:pPr>
              <a:buNone/>
            </a:pPr>
            <a:endParaRPr lang="en-US" sz="1600" dirty="0">
              <a:solidFill>
                <a:srgbClr val="000000"/>
              </a:solidFill>
              <a:cs typeface="Calibri"/>
            </a:endParaRPr>
          </a:p>
          <a:p>
            <a:pPr>
              <a:buNone/>
            </a:pPr>
            <a:r>
              <a:rPr lang="en-US" sz="1600">
                <a:solidFill>
                  <a:srgbClr val="000000"/>
                </a:solidFill>
                <a:ea typeface="+mn-lt"/>
                <a:cs typeface="+mn-lt"/>
              </a:rPr>
              <a:t>&lt;body&gt;</a:t>
            </a:r>
            <a:endParaRPr lang="en-US" sz="1600" dirty="0">
              <a:solidFill>
                <a:srgbClr val="000000"/>
              </a:solidFill>
              <a:cs typeface="Calibri"/>
            </a:endParaRPr>
          </a:p>
          <a:p>
            <a:pPr>
              <a:buNone/>
            </a:pPr>
            <a:r>
              <a:rPr lang="en-US" sz="1600">
                <a:solidFill>
                  <a:srgbClr val="000000"/>
                </a:solidFill>
                <a:ea typeface="+mn-lt"/>
                <a:cs typeface="+mn-lt"/>
              </a:rPr>
              <a:t>&lt;div id="chat_container"&gt;</a:t>
            </a:r>
            <a:endParaRPr lang="en-US" sz="1600" dirty="0">
              <a:solidFill>
                <a:srgbClr val="000000"/>
              </a:solidFill>
              <a:cs typeface="Calibri"/>
            </a:endParaRPr>
          </a:p>
          <a:p>
            <a:pPr>
              <a:buNone/>
            </a:pPr>
            <a:r>
              <a:rPr lang="en-US" sz="1600">
                <a:solidFill>
                  <a:srgbClr val="000000"/>
                </a:solidFill>
                <a:ea typeface="+mn-lt"/>
                <a:cs typeface="+mn-lt"/>
              </a:rPr>
              <a:t>    &lt;div id="chat_log"&gt;</a:t>
            </a:r>
            <a:endParaRPr lang="en-US" sz="1600" dirty="0">
              <a:solidFill>
                <a:srgbClr val="000000"/>
              </a:solidFill>
              <a:cs typeface="Calibri"/>
            </a:endParaRPr>
          </a:p>
          <a:p>
            <a:pPr>
              <a:buNone/>
            </a:pPr>
            <a:r>
              <a:rPr lang="en-US" sz="1600">
                <a:solidFill>
                  <a:srgbClr val="000000"/>
                </a:solidFill>
                <a:ea typeface="+mn-lt"/>
                <a:cs typeface="+mn-lt"/>
              </a:rPr>
              <a:t>    &lt;/div&gt;</a:t>
            </a:r>
            <a:endParaRPr lang="en-US" sz="1600" dirty="0">
              <a:solidFill>
                <a:srgbClr val="000000"/>
              </a:solidFill>
              <a:cs typeface="Calibri"/>
            </a:endParaRPr>
          </a:p>
          <a:p>
            <a:pPr>
              <a:buNone/>
            </a:pPr>
            <a:r>
              <a:rPr lang="en-US" sz="1600">
                <a:solidFill>
                  <a:srgbClr val="000000"/>
                </a:solidFill>
                <a:ea typeface="+mn-lt"/>
                <a:cs typeface="+mn-lt"/>
              </a:rPr>
              <a:t>    &lt;div id="chat_input_container"&gt;</a:t>
            </a:r>
            <a:endParaRPr lang="en-US" sz="1600" dirty="0">
              <a:solidFill>
                <a:srgbClr val="000000"/>
              </a:solidFill>
              <a:cs typeface="Calibri"/>
            </a:endParaRPr>
          </a:p>
          <a:p>
            <a:pPr>
              <a:buNone/>
            </a:pPr>
            <a:r>
              <a:rPr lang="en-US" sz="1600">
                <a:solidFill>
                  <a:srgbClr val="000000"/>
                </a:solidFill>
                <a:ea typeface="+mn-lt"/>
                <a:cs typeface="+mn-lt"/>
              </a:rPr>
              <a:t>        &lt;div&gt;&lt;input id="chat_input" /&gt;&lt;/div&gt;</a:t>
            </a:r>
            <a:endParaRPr lang="en-US" sz="1600" dirty="0">
              <a:solidFill>
                <a:srgbClr val="000000"/>
              </a:solidFill>
              <a:cs typeface="Calibri"/>
            </a:endParaRPr>
          </a:p>
          <a:p>
            <a:pPr>
              <a:buNone/>
            </a:pPr>
            <a:r>
              <a:rPr lang="en-US" sz="1600">
                <a:solidFill>
                  <a:srgbClr val="000000"/>
                </a:solidFill>
                <a:ea typeface="+mn-lt"/>
                <a:cs typeface="+mn-lt"/>
              </a:rPr>
              <a:t>    &lt;/div&gt;</a:t>
            </a:r>
            <a:endParaRPr lang="en-US" sz="1600" dirty="0">
              <a:solidFill>
                <a:srgbClr val="000000"/>
              </a:solidFill>
              <a:cs typeface="Calibri"/>
            </a:endParaRPr>
          </a:p>
          <a:p>
            <a:pPr>
              <a:buNone/>
            </a:pPr>
            <a:r>
              <a:rPr lang="en-US" sz="1600">
                <a:solidFill>
                  <a:srgbClr val="000000"/>
                </a:solidFill>
                <a:ea typeface="+mn-lt"/>
                <a:cs typeface="+mn-lt"/>
              </a:rPr>
              <a:t>&lt;/div&gt;</a:t>
            </a:r>
            <a:endParaRPr lang="en-US" sz="1600" dirty="0">
              <a:solidFill>
                <a:srgbClr val="000000"/>
              </a:solidFill>
              <a:cs typeface="Calibri"/>
            </a:endParaRPr>
          </a:p>
          <a:p>
            <a:pPr>
              <a:buNone/>
            </a:pPr>
            <a:endParaRPr lang="en-US" sz="1600" dirty="0">
              <a:solidFill>
                <a:srgbClr val="000000"/>
              </a:solidFill>
              <a:cs typeface="Calibri"/>
            </a:endParaRPr>
          </a:p>
          <a:p>
            <a:pPr>
              <a:buNone/>
            </a:pPr>
            <a:r>
              <a:rPr lang="en-US" sz="1600">
                <a:solidFill>
                  <a:srgbClr val="000000"/>
                </a:solidFill>
                <a:ea typeface="+mn-lt"/>
                <a:cs typeface="+mn-lt"/>
              </a:rPr>
              <a:t>&lt;/body&gt;</a:t>
            </a:r>
            <a:endParaRPr lang="en-US" sz="1600" dirty="0">
              <a:solidFill>
                <a:srgbClr val="000000"/>
              </a:solidFill>
              <a:cs typeface="Calibri"/>
            </a:endParaRPr>
          </a:p>
          <a:p>
            <a:pPr>
              <a:buNone/>
            </a:pPr>
            <a:r>
              <a:rPr lang="en-US" sz="1600">
                <a:solidFill>
                  <a:srgbClr val="000000"/>
                </a:solidFill>
                <a:ea typeface="+mn-lt"/>
                <a:cs typeface="+mn-lt"/>
              </a:rPr>
              <a:t>&lt;/html&gt;</a:t>
            </a:r>
            <a:endParaRPr lang="en-US" sz="1600">
              <a:solidFill>
                <a:srgbClr val="000000"/>
              </a:solidFill>
            </a:endParaRPr>
          </a:p>
          <a:p>
            <a:pPr>
              <a:buNone/>
            </a:pPr>
            <a:endParaRPr lang="en-US" sz="1400" dirty="0">
              <a:solidFill>
                <a:srgbClr val="000000"/>
              </a:solidFill>
              <a:cs typeface="Calibri" panose="020F0502020204030204"/>
            </a:endParaRPr>
          </a:p>
          <a:p>
            <a:pPr>
              <a:buNone/>
            </a:pPr>
            <a:endParaRPr lang="en-US" sz="1400" dirty="0">
              <a:solidFill>
                <a:srgbClr val="000000"/>
              </a:solidFill>
              <a:cs typeface="Calibri" panose="020F0502020204030204"/>
            </a:endParaRPr>
          </a:p>
          <a:p>
            <a:pPr marL="0" indent="0">
              <a:buNone/>
            </a:pPr>
            <a:endParaRPr lang="en-US" sz="1700">
              <a:solidFill>
                <a:srgbClr val="000000"/>
              </a:solidFill>
              <a:cs typeface="Calibri" panose="020F0502020204030204"/>
            </a:endParaRPr>
          </a:p>
        </p:txBody>
      </p:sp>
    </p:spTree>
    <p:extLst>
      <p:ext uri="{BB962C8B-B14F-4D97-AF65-F5344CB8AC3E}">
        <p14:creationId xmlns:p14="http://schemas.microsoft.com/office/powerpoint/2010/main" val="4200737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3FFFA32-D9F4-4AF9-A025-CD128AC85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2823A416-999C-4FA3-A853-0AE48404B5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xmlns="" id="{9362F656-1A8D-4BA3-BA72-92332E75DB9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xmlns="" id="{9338807D-FB66-4E3A-9CF0-786662C4A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EA0944D5-E4A9-4DE8-A9AC-F3E8216E0BA4}"/>
              </a:ext>
            </a:extLst>
          </p:cNvPr>
          <p:cNvSpPr>
            <a:spLocks noGrp="1"/>
          </p:cNvSpPr>
          <p:nvPr>
            <p:ph type="title"/>
          </p:nvPr>
        </p:nvSpPr>
        <p:spPr>
          <a:xfrm>
            <a:off x="1367116" y="1095234"/>
            <a:ext cx="9833548" cy="1066802"/>
          </a:xfrm>
        </p:spPr>
        <p:txBody>
          <a:bodyPr>
            <a:normAutofit/>
          </a:bodyPr>
          <a:lstStyle/>
          <a:p>
            <a:r>
              <a:rPr lang="en-US" sz="4000">
                <a:solidFill>
                  <a:srgbClr val="3F3F3F"/>
                </a:solidFill>
                <a:cs typeface="Calibri Light" panose="020F0302020204030204"/>
              </a:rPr>
              <a:t>             Implementation:Chattrainer.py</a:t>
            </a:r>
          </a:p>
        </p:txBody>
      </p:sp>
      <p:sp>
        <p:nvSpPr>
          <p:cNvPr id="3" name="Content Placeholder 2">
            <a:extLst>
              <a:ext uri="{FF2B5EF4-FFF2-40B4-BE49-F238E27FC236}">
                <a16:creationId xmlns:a16="http://schemas.microsoft.com/office/drawing/2014/main" xmlns="" id="{C24C63F9-05B2-4D16-B95D-7E5231458277}"/>
              </a:ext>
            </a:extLst>
          </p:cNvPr>
          <p:cNvSpPr>
            <a:spLocks noGrp="1"/>
          </p:cNvSpPr>
          <p:nvPr>
            <p:ph idx="1"/>
          </p:nvPr>
        </p:nvSpPr>
        <p:spPr>
          <a:xfrm>
            <a:off x="542486" y="2642229"/>
            <a:ext cx="5793905" cy="4406943"/>
          </a:xfrm>
        </p:spPr>
        <p:txBody>
          <a:bodyPr vert="horz" lIns="91440" tIns="45720" rIns="91440" bIns="45720" rtlCol="0" anchor="ctr">
            <a:normAutofit/>
          </a:bodyPr>
          <a:lstStyle/>
          <a:p>
            <a:pPr>
              <a:buNone/>
            </a:pPr>
            <a:r>
              <a:rPr lang="en-US" sz="1600">
                <a:solidFill>
                  <a:srgbClr val="FFFFFF"/>
                </a:solidFill>
                <a:latin typeface="Times New Roman"/>
                <a:ea typeface="+mn-lt"/>
                <a:cs typeface="+mn-lt"/>
              </a:rPr>
              <a:t>from chatterbot import ChatBot</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import os</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def setup():</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chatbot = ChatBot('Bot',</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storage_adapter='chatterbot.storage.SQLStorageAdapter',</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trainer='chatterbot.trainers.ListTrainer')</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for file in os.listdir('C:/Users/Windows 8.1/chatbot/data/'):</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convData = open(r'C:/Users/Windows 8.1/chatbot/data/' + file,encoding='latin-1').readlines()</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chatbot.set_trainer(ListTrainer)</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chatbot.train(convData)</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#print("Training completed")</a:t>
            </a:r>
            <a:endParaRPr lang="en-US" sz="1600">
              <a:solidFill>
                <a:srgbClr val="FFFFFF"/>
              </a:solidFill>
              <a:latin typeface="Times New Roman"/>
              <a:cs typeface="Times New Roman"/>
            </a:endParaRPr>
          </a:p>
          <a:p>
            <a:pPr>
              <a:buNone/>
            </a:pPr>
            <a:r>
              <a:rPr lang="en-US" sz="1600">
                <a:solidFill>
                  <a:srgbClr val="FFFFFF"/>
                </a:solidFill>
                <a:latin typeface="Times New Roman"/>
                <a:ea typeface="+mn-lt"/>
                <a:cs typeface="+mn-lt"/>
              </a:rPr>
              <a:t>    setup()</a:t>
            </a:r>
            <a:endParaRPr lang="en-US" sz="1600">
              <a:solidFill>
                <a:srgbClr val="FFFFFF"/>
              </a:solidFill>
              <a:latin typeface="Times New Roman"/>
              <a:cs typeface="Times New Roman"/>
            </a:endParaRPr>
          </a:p>
          <a:p>
            <a:pPr>
              <a:buNone/>
            </a:pPr>
            <a:endParaRPr lang="en-US" sz="1600" dirty="0">
              <a:solidFill>
                <a:srgbClr val="FFFFFF"/>
              </a:solidFill>
              <a:latin typeface="Times New Roman"/>
              <a:cs typeface="Calibri" panose="020F0502020204030204"/>
            </a:endParaRPr>
          </a:p>
          <a:p>
            <a:pPr marL="0" indent="0">
              <a:buNone/>
            </a:pPr>
            <a:endParaRPr lang="en-US" sz="800">
              <a:solidFill>
                <a:srgbClr val="FFFFFF"/>
              </a:solidFill>
              <a:cs typeface="Calibri" panose="020F0502020204030204"/>
            </a:endParaRPr>
          </a:p>
        </p:txBody>
      </p:sp>
      <p:sp>
        <p:nvSpPr>
          <p:cNvPr id="4" name="TextBox 3">
            <a:extLst>
              <a:ext uri="{FF2B5EF4-FFF2-40B4-BE49-F238E27FC236}">
                <a16:creationId xmlns:a16="http://schemas.microsoft.com/office/drawing/2014/main" xmlns="" id="{C04A3E7E-BFB5-4200-B66F-7E0C1E749279}"/>
              </a:ext>
            </a:extLst>
          </p:cNvPr>
          <p:cNvSpPr txBox="1"/>
          <p:nvPr/>
        </p:nvSpPr>
        <p:spPr>
          <a:xfrm>
            <a:off x="6530237" y="2876811"/>
            <a:ext cx="550936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ea typeface="+mn-lt"/>
                <a:cs typeface="+mn-lt"/>
              </a:rPr>
              <a:t>ChatterBot comes with built in adapter classes that allow it to connect to different types of databases. In this tutorial, we will be using the SQLStorageAdapter which allows the chat bot to connect to SQL databases.</a:t>
            </a:r>
            <a:endParaRPr lang="en-US" sz="1600" dirty="0">
              <a:latin typeface="Times New Roman"/>
              <a:cs typeface="Calibri"/>
            </a:endParaRPr>
          </a:p>
          <a:p>
            <a:endParaRPr lang="en-US" sz="1600" dirty="0">
              <a:latin typeface="Times New Roman"/>
              <a:ea typeface="+mn-lt"/>
              <a:cs typeface="+mn-lt"/>
            </a:endParaRPr>
          </a:p>
          <a:p>
            <a:endParaRPr lang="en-US" sz="1600" dirty="0">
              <a:latin typeface="Times New Roman"/>
              <a:ea typeface="+mn-lt"/>
              <a:cs typeface="+mn-lt"/>
            </a:endParaRPr>
          </a:p>
          <a:p>
            <a:r>
              <a:rPr lang="en-US" sz="1600">
                <a:latin typeface="Times New Roman"/>
                <a:ea typeface="+mn-lt"/>
                <a:cs typeface="+mn-lt"/>
              </a:rPr>
              <a:t>You can run the training process multiple times to reinforce preferred responses to particular input statements. You can also run the train command on a number of different example dialogs to increase the breadth of inputs that your chat bot can respond to.</a:t>
            </a:r>
            <a:endParaRPr lang="en-US" sz="1600">
              <a:latin typeface="Times New Roman"/>
              <a:cs typeface="Times New Roman"/>
            </a:endParaRPr>
          </a:p>
          <a:p>
            <a:pPr algn="l"/>
            <a:endParaRPr lang="en-US" sz="1600" dirty="0">
              <a:latin typeface="Times New Roman"/>
              <a:cs typeface="Calibri"/>
            </a:endParaRPr>
          </a:p>
        </p:txBody>
      </p:sp>
    </p:spTree>
    <p:extLst>
      <p:ext uri="{BB962C8B-B14F-4D97-AF65-F5344CB8AC3E}">
        <p14:creationId xmlns:p14="http://schemas.microsoft.com/office/powerpoint/2010/main" val="24132408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B50D-9755-414C-AC74-D03F77818993}"/>
              </a:ext>
            </a:extLst>
          </p:cNvPr>
          <p:cNvSpPr>
            <a:spLocks noGrp="1"/>
          </p:cNvSpPr>
          <p:nvPr>
            <p:ph type="title"/>
          </p:nvPr>
        </p:nvSpPr>
        <p:spPr>
          <a:xfrm>
            <a:off x="126181" y="1445494"/>
            <a:ext cx="4879895" cy="4376572"/>
          </a:xfrm>
        </p:spPr>
        <p:txBody>
          <a:bodyPr anchor="ctr">
            <a:normAutofit/>
          </a:bodyPr>
          <a:lstStyle/>
          <a:p>
            <a:r>
              <a:rPr lang="en-US" sz="1600" dirty="0">
                <a:cs typeface="Calibri Light"/>
              </a:rPr>
              <a:t>       </a:t>
            </a:r>
            <a:r>
              <a:rPr lang="en-US" sz="4000">
                <a:cs typeface="Calibri Light"/>
              </a:rPr>
              <a:t>       Implementation:   ChatDirect.py</a:t>
            </a:r>
            <a:endParaRPr lang="en-US" sz="4000"/>
          </a:p>
        </p:txBody>
      </p:sp>
      <p:sp>
        <p:nvSpPr>
          <p:cNvPr id="17" name="Freeform: Shape 16">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F97BAED-0330-41DC-88AB-377084A17B32}"/>
              </a:ext>
            </a:extLst>
          </p:cNvPr>
          <p:cNvSpPr>
            <a:spLocks noGrp="1"/>
          </p:cNvSpPr>
          <p:nvPr>
            <p:ph idx="1"/>
          </p:nvPr>
        </p:nvSpPr>
        <p:spPr>
          <a:xfrm>
            <a:off x="6096000" y="522210"/>
            <a:ext cx="5501834" cy="6830484"/>
          </a:xfrm>
        </p:spPr>
        <p:txBody>
          <a:bodyPr vert="horz" lIns="91440" tIns="45720" rIns="91440" bIns="45720" rtlCol="0" anchor="ctr">
            <a:normAutofit/>
          </a:bodyPr>
          <a:lstStyle/>
          <a:p>
            <a:pPr>
              <a:buNone/>
            </a:pPr>
            <a:r>
              <a:rPr lang="en-US" sz="1600">
                <a:solidFill>
                  <a:schemeClr val="bg1"/>
                </a:solidFill>
                <a:ea typeface="+mn-lt"/>
                <a:cs typeface="+mn-lt"/>
              </a:rPr>
              <a:t>from chatterbot import ChatBot</a:t>
            </a:r>
            <a:endParaRPr lang="en-US" sz="1600">
              <a:solidFill>
                <a:schemeClr val="bg1"/>
              </a:solidFill>
              <a:cs typeface="Calibri"/>
            </a:endParaRPr>
          </a:p>
          <a:p>
            <a:pPr>
              <a:buNone/>
            </a:pPr>
            <a:r>
              <a:rPr lang="en-US" sz="1600">
                <a:solidFill>
                  <a:schemeClr val="bg1"/>
                </a:solidFill>
                <a:ea typeface="+mn-lt"/>
                <a:cs typeface="+mn-lt"/>
              </a:rPr>
              <a:t>def get_response(usrText):</a:t>
            </a:r>
            <a:endParaRPr lang="en-US" sz="1600">
              <a:solidFill>
                <a:schemeClr val="bg1"/>
              </a:solidFill>
              <a:cs typeface="Calibri"/>
            </a:endParaRPr>
          </a:p>
          <a:p>
            <a:pPr>
              <a:buNone/>
            </a:pPr>
            <a:r>
              <a:rPr lang="en-US" sz="1600">
                <a:solidFill>
                  <a:schemeClr val="bg1"/>
                </a:solidFill>
                <a:ea typeface="+mn-lt"/>
                <a:cs typeface="+mn-lt"/>
              </a:rPr>
              <a:t>    bot = ChatBot('Bot',</a:t>
            </a:r>
            <a:endParaRPr lang="en-US" sz="1600">
              <a:solidFill>
                <a:schemeClr val="bg1"/>
              </a:solidFill>
              <a:cs typeface="Calibri"/>
            </a:endParaRPr>
          </a:p>
          <a:p>
            <a:pPr>
              <a:buNone/>
            </a:pPr>
            <a:r>
              <a:rPr lang="en-US" sz="1600">
                <a:solidFill>
                  <a:schemeClr val="bg1"/>
                </a:solidFill>
                <a:ea typeface="+mn-lt"/>
                <a:cs typeface="+mn-lt"/>
              </a:rPr>
              <a:t>                  storage_adapter='chatterbot.storage.SQLStorageAdapter',</a:t>
            </a:r>
            <a:endParaRPr lang="en-US" sz="1600">
              <a:solidFill>
                <a:schemeClr val="bg1"/>
              </a:solidFill>
              <a:cs typeface="Calibri"/>
            </a:endParaRPr>
          </a:p>
          <a:p>
            <a:pPr>
              <a:buNone/>
            </a:pPr>
            <a:r>
              <a:rPr lang="en-US" sz="1600">
                <a:solidFill>
                  <a:schemeClr val="bg1"/>
                </a:solidFill>
                <a:ea typeface="+mn-lt"/>
                <a:cs typeface="+mn-lt"/>
              </a:rPr>
              <a:t>    logic_adapters=[</a:t>
            </a:r>
            <a:endParaRPr lang="en-US" sz="1600">
              <a:solidFill>
                <a:schemeClr val="bg1"/>
              </a:solidFill>
              <a:cs typeface="Calibri"/>
            </a:endParaRPr>
          </a:p>
          <a:p>
            <a:pPr>
              <a:buNone/>
            </a:pPr>
            <a:r>
              <a:rPr lang="en-US" sz="1600">
                <a:solidFill>
                  <a:schemeClr val="bg1"/>
                </a:solidFill>
                <a:ea typeface="+mn-lt"/>
                <a:cs typeface="+mn-lt"/>
              </a:rPr>
              <a:t>        {</a:t>
            </a:r>
            <a:endParaRPr lang="en-US" sz="1600">
              <a:solidFill>
                <a:schemeClr val="bg1"/>
              </a:solidFill>
              <a:cs typeface="Calibri"/>
            </a:endParaRPr>
          </a:p>
          <a:p>
            <a:pPr>
              <a:buNone/>
            </a:pPr>
            <a:r>
              <a:rPr lang="en-US" sz="1600">
                <a:solidFill>
                  <a:schemeClr val="bg1"/>
                </a:solidFill>
                <a:ea typeface="+mn-lt"/>
                <a:cs typeface="+mn-lt"/>
              </a:rPr>
              <a:t>            'import_path': 'chatterbot.logic.BestMatch'</a:t>
            </a:r>
            <a:endParaRPr lang="en-US" sz="1600">
              <a:solidFill>
                <a:schemeClr val="bg1"/>
              </a:solidFill>
              <a:cs typeface="Calibri"/>
            </a:endParaRPr>
          </a:p>
          <a:p>
            <a:pPr>
              <a:buNone/>
            </a:pPr>
            <a:r>
              <a:rPr lang="en-US" sz="1600">
                <a:solidFill>
                  <a:schemeClr val="bg1"/>
                </a:solidFill>
                <a:ea typeface="+mn-lt"/>
                <a:cs typeface="+mn-lt"/>
              </a:rPr>
              <a:t>        },</a:t>
            </a:r>
            <a:endParaRPr lang="en-US" sz="1600">
              <a:solidFill>
                <a:schemeClr val="bg1"/>
              </a:solidFill>
              <a:cs typeface="Calibri"/>
            </a:endParaRPr>
          </a:p>
          <a:p>
            <a:pPr>
              <a:buNone/>
            </a:pPr>
            <a:r>
              <a:rPr lang="en-US" sz="1600">
                <a:solidFill>
                  <a:schemeClr val="bg1"/>
                </a:solidFill>
                <a:ea typeface="+mn-lt"/>
                <a:cs typeface="+mn-lt"/>
              </a:rPr>
              <a:t>        {</a:t>
            </a:r>
            <a:endParaRPr lang="en-US" sz="1600">
              <a:solidFill>
                <a:schemeClr val="bg1"/>
              </a:solidFill>
              <a:cs typeface="Calibri"/>
            </a:endParaRPr>
          </a:p>
          <a:p>
            <a:pPr>
              <a:buNone/>
            </a:pPr>
            <a:r>
              <a:rPr lang="en-US" sz="1600">
                <a:solidFill>
                  <a:schemeClr val="bg1"/>
                </a:solidFill>
                <a:ea typeface="+mn-lt"/>
                <a:cs typeface="+mn-lt"/>
              </a:rPr>
              <a:t>            'import_path': 'chatterbot.logic.LowConfidenceAdapter',</a:t>
            </a:r>
            <a:endParaRPr lang="en-US" sz="1600">
              <a:solidFill>
                <a:schemeClr val="bg1"/>
              </a:solidFill>
              <a:cs typeface="Calibri"/>
            </a:endParaRPr>
          </a:p>
          <a:p>
            <a:pPr>
              <a:buNone/>
            </a:pPr>
            <a:r>
              <a:rPr lang="en-US" sz="1600">
                <a:solidFill>
                  <a:schemeClr val="bg1"/>
                </a:solidFill>
                <a:ea typeface="+mn-lt"/>
                <a:cs typeface="+mn-lt"/>
              </a:rPr>
              <a:t>            'threshold': 0.70,</a:t>
            </a:r>
            <a:endParaRPr lang="en-US" sz="1600">
              <a:solidFill>
                <a:schemeClr val="bg1"/>
              </a:solidFill>
              <a:cs typeface="Calibri"/>
            </a:endParaRPr>
          </a:p>
          <a:p>
            <a:pPr>
              <a:buNone/>
            </a:pPr>
            <a:r>
              <a:rPr lang="en-US" sz="1600">
                <a:solidFill>
                  <a:schemeClr val="bg1"/>
                </a:solidFill>
                <a:ea typeface="+mn-lt"/>
                <a:cs typeface="+mn-lt"/>
              </a:rPr>
              <a:t>            'default_response': 'I am sorry, but I do not understand.'</a:t>
            </a:r>
            <a:endParaRPr lang="en-US" sz="1600">
              <a:solidFill>
                <a:schemeClr val="bg1"/>
              </a:solidFill>
              <a:cs typeface="Calibri"/>
            </a:endParaRPr>
          </a:p>
          <a:p>
            <a:pPr>
              <a:buNone/>
            </a:pPr>
            <a:r>
              <a:rPr lang="en-US" sz="1600">
                <a:solidFill>
                  <a:schemeClr val="bg1"/>
                </a:solidFill>
                <a:ea typeface="+mn-lt"/>
                <a:cs typeface="+mn-lt"/>
              </a:rPr>
              <a:t>        }</a:t>
            </a:r>
            <a:endParaRPr lang="en-US" sz="1600">
              <a:solidFill>
                <a:schemeClr val="bg1"/>
              </a:solidFill>
              <a:cs typeface="Calibri"/>
            </a:endParaRPr>
          </a:p>
          <a:p>
            <a:pPr>
              <a:buNone/>
            </a:pPr>
            <a:r>
              <a:rPr lang="en-US" sz="1600">
                <a:solidFill>
                  <a:schemeClr val="bg1"/>
                </a:solidFill>
                <a:ea typeface="+mn-lt"/>
                <a:cs typeface="+mn-lt"/>
              </a:rPr>
              <a:t>    ],</a:t>
            </a:r>
            <a:endParaRPr lang="en-US" sz="1600">
              <a:solidFill>
                <a:schemeClr val="bg1"/>
              </a:solidFill>
              <a:cs typeface="Calibri"/>
            </a:endParaRPr>
          </a:p>
          <a:p>
            <a:pPr>
              <a:buNone/>
            </a:pPr>
            <a:endParaRPr lang="en-US" sz="1600" dirty="0">
              <a:solidFill>
                <a:schemeClr val="bg1"/>
              </a:solidFill>
              <a:cs typeface="Calibri"/>
            </a:endParaRPr>
          </a:p>
          <a:p>
            <a:pPr>
              <a:buNone/>
            </a:pPr>
            <a:r>
              <a:rPr lang="en-US" sz="1600">
                <a:solidFill>
                  <a:schemeClr val="bg1"/>
                </a:solidFill>
                <a:ea typeface="+mn-lt"/>
                <a:cs typeface="+mn-lt"/>
              </a:rPr>
              <a:t>    trainer='chatterbot.trainers.ListTrainer')</a:t>
            </a:r>
            <a:endParaRPr lang="en-US" sz="1600" dirty="0">
              <a:solidFill>
                <a:schemeClr val="bg1"/>
              </a:solidFill>
              <a:cs typeface="Calibri"/>
            </a:endParaRPr>
          </a:p>
          <a:p>
            <a:pPr>
              <a:buNone/>
            </a:pPr>
            <a:r>
              <a:rPr lang="en-US" sz="1600">
                <a:solidFill>
                  <a:schemeClr val="bg1"/>
                </a:solidFill>
                <a:ea typeface="+mn-lt"/>
                <a:cs typeface="+mn-lt"/>
              </a:rPr>
              <a:t>    bot.set_trainer(ListTrainer)</a:t>
            </a:r>
            <a:endParaRPr lang="en-US" sz="1600" dirty="0">
              <a:solidFill>
                <a:schemeClr val="bg1"/>
              </a:solidFill>
              <a:cs typeface="Calibri"/>
            </a:endParaRPr>
          </a:p>
          <a:p>
            <a:pPr>
              <a:buNone/>
            </a:pPr>
            <a:endParaRPr lang="en-US" sz="1600" dirty="0">
              <a:solidFill>
                <a:schemeClr val="bg1"/>
              </a:solidFill>
              <a:ea typeface="+mn-lt"/>
              <a:cs typeface="+mn-lt"/>
            </a:endParaRPr>
          </a:p>
          <a:p>
            <a:pPr>
              <a:buNone/>
            </a:pPr>
            <a:r>
              <a:rPr lang="en-US" sz="1200" dirty="0">
                <a:solidFill>
                  <a:schemeClr val="bg1"/>
                </a:solidFill>
                <a:ea typeface="+mn-lt"/>
                <a:cs typeface="+mn-lt"/>
              </a:rPr>
              <a:t>   </a:t>
            </a:r>
            <a:endParaRPr lang="en-US" sz="1200" dirty="0">
              <a:solidFill>
                <a:schemeClr val="bg1"/>
              </a:solidFill>
              <a:cs typeface="Calibri"/>
            </a:endParaRPr>
          </a:p>
          <a:p>
            <a:pPr marL="0" indent="0">
              <a:buNone/>
            </a:pPr>
            <a:endParaRPr lang="en-US" sz="1200">
              <a:solidFill>
                <a:schemeClr val="bg1"/>
              </a:solidFill>
              <a:cs typeface="Calibri"/>
            </a:endParaRPr>
          </a:p>
        </p:txBody>
      </p:sp>
    </p:spTree>
    <p:extLst>
      <p:ext uri="{BB962C8B-B14F-4D97-AF65-F5344CB8AC3E}">
        <p14:creationId xmlns:p14="http://schemas.microsoft.com/office/powerpoint/2010/main" val="27044118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945E29B-B971-41C6-A57B-B29BBB108A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4C76015D-CFEA-4204-9A50-352560FFC25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xmlns="" id="{7325C43C-72B5-4DC9-B386-90859B58BF0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xmlns="" id="{C95AD9A4-5AF5-48C4-BC2A-635316433A4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xmlns="" id="{AF4A3D62-D56C-4A32-8C75-100D383EC61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xmlns="" id="{3E1F47E4-066D-4C27-98C8-B2B2C7BABF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58B832AD-BEA3-4A67-9FB8-6D46DE194CE6}"/>
              </a:ext>
            </a:extLst>
          </p:cNvPr>
          <p:cNvSpPr>
            <a:spLocks noGrp="1"/>
          </p:cNvSpPr>
          <p:nvPr>
            <p:ph idx="1"/>
          </p:nvPr>
        </p:nvSpPr>
        <p:spPr>
          <a:xfrm>
            <a:off x="2384952" y="1561997"/>
            <a:ext cx="7422096" cy="3560376"/>
          </a:xfrm>
        </p:spPr>
        <p:txBody>
          <a:bodyPr vert="horz" lIns="91440" tIns="45720" rIns="91440" bIns="45720" rtlCol="0" anchor="t">
            <a:normAutofit fontScale="92500" lnSpcReduction="10000"/>
          </a:bodyPr>
          <a:lstStyle/>
          <a:p>
            <a:pPr>
              <a:buNone/>
            </a:pPr>
            <a:endParaRPr lang="en-US" sz="500">
              <a:solidFill>
                <a:schemeClr val="tx2"/>
              </a:solidFill>
            </a:endParaRPr>
          </a:p>
          <a:p>
            <a:pPr>
              <a:buNone/>
            </a:pPr>
            <a:r>
              <a:rPr lang="en-US" sz="500" dirty="0">
                <a:solidFill>
                  <a:schemeClr val="tx2"/>
                </a:solidFill>
                <a:ea typeface="+mn-lt"/>
                <a:cs typeface="+mn-lt"/>
              </a:rPr>
              <a:t>   </a:t>
            </a:r>
            <a:r>
              <a:rPr lang="en-US" sz="1800">
                <a:solidFill>
                  <a:schemeClr val="tx2"/>
                </a:solidFill>
                <a:ea typeface="+mn-lt"/>
                <a:cs typeface="+mn-lt"/>
              </a:rPr>
              <a:t> while True:</a:t>
            </a:r>
            <a:endParaRPr lang="en-US" sz="1800" dirty="0">
              <a:solidFill>
                <a:schemeClr val="tx2"/>
              </a:solidFill>
              <a:cs typeface="Calibri"/>
            </a:endParaRPr>
          </a:p>
          <a:p>
            <a:pPr>
              <a:buNone/>
            </a:pPr>
            <a:r>
              <a:rPr lang="en-US" sz="1800">
                <a:solidFill>
                  <a:schemeClr val="tx2"/>
                </a:solidFill>
                <a:ea typeface="+mn-lt"/>
                <a:cs typeface="+mn-lt"/>
              </a:rPr>
              <a:t>        if usrText.strip()!= 'Bye':</a:t>
            </a:r>
            <a:endParaRPr lang="en-US" sz="1800" dirty="0">
              <a:solidFill>
                <a:schemeClr val="tx2"/>
              </a:solidFill>
              <a:cs typeface="Calibri"/>
            </a:endParaRPr>
          </a:p>
          <a:p>
            <a:pPr>
              <a:buNone/>
            </a:pPr>
            <a:r>
              <a:rPr lang="en-US" sz="1800">
                <a:solidFill>
                  <a:schemeClr val="tx2"/>
                </a:solidFill>
                <a:ea typeface="+mn-lt"/>
                <a:cs typeface="+mn-lt"/>
              </a:rPr>
              <a:t>            result = bot.get_response(usrText)                        </a:t>
            </a:r>
            <a:endParaRPr lang="en-US" sz="1800" dirty="0">
              <a:solidFill>
                <a:schemeClr val="tx2"/>
              </a:solidFill>
              <a:cs typeface="Calibri"/>
            </a:endParaRPr>
          </a:p>
          <a:p>
            <a:pPr>
              <a:buNone/>
            </a:pPr>
            <a:r>
              <a:rPr lang="en-US" sz="1800">
                <a:solidFill>
                  <a:schemeClr val="tx2"/>
                </a:solidFill>
                <a:ea typeface="+mn-lt"/>
                <a:cs typeface="+mn-lt"/>
              </a:rPr>
              <a:t>            reply = str(result)</a:t>
            </a:r>
            <a:endParaRPr lang="en-US" sz="1800" dirty="0">
              <a:solidFill>
                <a:schemeClr val="tx2"/>
              </a:solidFill>
              <a:cs typeface="Calibri"/>
            </a:endParaRPr>
          </a:p>
          <a:p>
            <a:pPr>
              <a:buNone/>
            </a:pPr>
            <a:r>
              <a:rPr lang="en-US" sz="1800">
                <a:solidFill>
                  <a:schemeClr val="tx2"/>
                </a:solidFill>
                <a:ea typeface="+mn-lt"/>
                <a:cs typeface="+mn-lt"/>
              </a:rPr>
              <a:t>            return(reply)</a:t>
            </a:r>
            <a:endParaRPr lang="en-US" sz="1800" dirty="0">
              <a:solidFill>
                <a:schemeClr val="tx2"/>
              </a:solidFill>
              <a:cs typeface="Calibri"/>
            </a:endParaRPr>
          </a:p>
          <a:p>
            <a:pPr>
              <a:buNone/>
            </a:pPr>
            <a:r>
              <a:rPr lang="en-US" sz="1800">
                <a:solidFill>
                  <a:schemeClr val="tx2"/>
                </a:solidFill>
                <a:ea typeface="+mn-lt"/>
                <a:cs typeface="+mn-lt"/>
              </a:rPr>
              <a:t>        if usrText.strip() == 'Bye':</a:t>
            </a:r>
            <a:endParaRPr lang="en-US" sz="1800" dirty="0">
              <a:solidFill>
                <a:schemeClr val="tx2"/>
              </a:solidFill>
              <a:cs typeface="Calibri"/>
            </a:endParaRPr>
          </a:p>
          <a:p>
            <a:pPr>
              <a:buNone/>
            </a:pPr>
            <a:r>
              <a:rPr lang="en-US" sz="1800">
                <a:solidFill>
                  <a:schemeClr val="tx2"/>
                </a:solidFill>
                <a:ea typeface="+mn-lt"/>
                <a:cs typeface="+mn-lt"/>
              </a:rPr>
              <a:t>            return('Bye')</a:t>
            </a:r>
            <a:endParaRPr lang="en-US" sz="1800" dirty="0">
              <a:solidFill>
                <a:schemeClr val="tx2"/>
              </a:solidFill>
              <a:cs typeface="Calibri"/>
            </a:endParaRPr>
          </a:p>
          <a:p>
            <a:pPr>
              <a:buNone/>
            </a:pPr>
            <a:r>
              <a:rPr lang="en-US" sz="1800">
                <a:solidFill>
                  <a:schemeClr val="tx2"/>
                </a:solidFill>
                <a:ea typeface="+mn-lt"/>
                <a:cs typeface="+mn-lt"/>
              </a:rPr>
              <a:t>            break</a:t>
            </a:r>
            <a:endParaRPr lang="en-US" sz="1800" dirty="0">
              <a:solidFill>
                <a:schemeClr val="tx2"/>
              </a:solidFill>
              <a:cs typeface="Calibri"/>
            </a:endParaRPr>
          </a:p>
          <a:p>
            <a:pPr>
              <a:buNone/>
            </a:pPr>
            <a:endParaRPr lang="en-US" sz="1800" dirty="0">
              <a:solidFill>
                <a:schemeClr val="tx2"/>
              </a:solidFill>
              <a:cs typeface="Calibri"/>
            </a:endParaRPr>
          </a:p>
          <a:p>
            <a:pPr>
              <a:buNone/>
            </a:pPr>
            <a:r>
              <a:rPr lang="en-US" sz="1800">
                <a:solidFill>
                  <a:schemeClr val="tx2"/>
                </a:solidFill>
                <a:ea typeface="+mn-lt"/>
                <a:cs typeface="+mn-lt"/>
              </a:rPr>
              <a:t>}</a:t>
            </a:r>
            <a:endParaRPr lang="en-US" sz="1800" dirty="0">
              <a:solidFill>
                <a:schemeClr val="tx2"/>
              </a:solidFill>
              <a:cs typeface="Calibri" panose="020F0502020204030204"/>
            </a:endParaRPr>
          </a:p>
          <a:p>
            <a:pPr marL="0" indent="0">
              <a:buNone/>
            </a:pPr>
            <a:endParaRPr lang="en-US" sz="1800" dirty="0">
              <a:solidFill>
                <a:schemeClr val="tx2"/>
              </a:solidFill>
              <a:cs typeface="Calibri" panose="020F0502020204030204"/>
            </a:endParaRPr>
          </a:p>
        </p:txBody>
      </p:sp>
    </p:spTree>
    <p:extLst>
      <p:ext uri="{BB962C8B-B14F-4D97-AF65-F5344CB8AC3E}">
        <p14:creationId xmlns:p14="http://schemas.microsoft.com/office/powerpoint/2010/main" val="35708715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3FFFA32-D9F4-4AF9-A025-CD128AC85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2823A416-999C-4FA3-A853-0AE48404B5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xmlns="" id="{9362F656-1A8D-4BA3-BA72-92332E75DB9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xmlns="" id="{9338807D-FB66-4E3A-9CF0-786662C4A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F10A02F0-C2AF-45B7-A2D3-894F9AA91B6F}"/>
              </a:ext>
            </a:extLst>
          </p:cNvPr>
          <p:cNvSpPr>
            <a:spLocks noGrp="1"/>
          </p:cNvSpPr>
          <p:nvPr>
            <p:ph type="title"/>
          </p:nvPr>
        </p:nvSpPr>
        <p:spPr>
          <a:xfrm>
            <a:off x="1179226" y="823837"/>
            <a:ext cx="9833548" cy="1066802"/>
          </a:xfrm>
        </p:spPr>
        <p:txBody>
          <a:bodyPr>
            <a:normAutofit/>
          </a:bodyPr>
          <a:lstStyle/>
          <a:p>
            <a:r>
              <a:rPr lang="en-US" sz="4000">
                <a:solidFill>
                  <a:srgbClr val="3F3F3F"/>
                </a:solidFill>
                <a:cs typeface="Calibri Light"/>
              </a:rPr>
              <a:t>                    Implementation:Server.py</a:t>
            </a:r>
            <a:endParaRPr lang="en-US" sz="4000">
              <a:solidFill>
                <a:srgbClr val="3F3F3F"/>
              </a:solidFill>
            </a:endParaRPr>
          </a:p>
        </p:txBody>
      </p:sp>
      <p:sp>
        <p:nvSpPr>
          <p:cNvPr id="3" name="Content Placeholder 2">
            <a:extLst>
              <a:ext uri="{FF2B5EF4-FFF2-40B4-BE49-F238E27FC236}">
                <a16:creationId xmlns:a16="http://schemas.microsoft.com/office/drawing/2014/main" xmlns="" id="{6E083791-B75A-4496-A8D0-182F58E43E47}"/>
              </a:ext>
            </a:extLst>
          </p:cNvPr>
          <p:cNvSpPr>
            <a:spLocks noGrp="1"/>
          </p:cNvSpPr>
          <p:nvPr>
            <p:ph idx="1"/>
          </p:nvPr>
        </p:nvSpPr>
        <p:spPr>
          <a:xfrm>
            <a:off x="156268" y="2443900"/>
            <a:ext cx="5981795" cy="4866231"/>
          </a:xfrm>
        </p:spPr>
        <p:txBody>
          <a:bodyPr vert="horz" lIns="91440" tIns="45720" rIns="91440" bIns="45720" rtlCol="0" anchor="ctr">
            <a:normAutofit fontScale="92500" lnSpcReduction="10000"/>
          </a:bodyPr>
          <a:lstStyle/>
          <a:p>
            <a:pPr>
              <a:buNone/>
            </a:pPr>
            <a:r>
              <a:rPr lang="en-US" sz="1600" dirty="0">
                <a:ea typeface="+mn-lt"/>
                <a:cs typeface="+mn-lt"/>
              </a:rPr>
              <a:t>from </a:t>
            </a:r>
            <a:r>
              <a:rPr lang="en-US" sz="1600" dirty="0" err="1">
                <a:ea typeface="+mn-lt"/>
                <a:cs typeface="+mn-lt"/>
              </a:rPr>
              <a:t>SimpleWebSocketServer</a:t>
            </a:r>
            <a:r>
              <a:rPr lang="en-US" sz="1600" dirty="0">
                <a:ea typeface="+mn-lt"/>
                <a:cs typeface="+mn-lt"/>
              </a:rPr>
              <a:t> import </a:t>
            </a:r>
            <a:r>
              <a:rPr lang="en-US" sz="1600" dirty="0" err="1">
                <a:ea typeface="+mn-lt"/>
                <a:cs typeface="+mn-lt"/>
              </a:rPr>
              <a:t>SimpleWebSocketServer</a:t>
            </a:r>
            <a:r>
              <a:rPr lang="en-US" sz="1600" dirty="0">
                <a:ea typeface="+mn-lt"/>
                <a:cs typeface="+mn-lt"/>
              </a:rPr>
              <a:t>, </a:t>
            </a:r>
            <a:r>
              <a:rPr lang="en-US" sz="1600" dirty="0" err="1">
                <a:ea typeface="+mn-lt"/>
                <a:cs typeface="+mn-lt"/>
              </a:rPr>
              <a:t>WebSocket</a:t>
            </a:r>
            <a:endParaRPr lang="en-US" sz="1600" dirty="0">
              <a:cs typeface="Calibri"/>
            </a:endParaRPr>
          </a:p>
          <a:p>
            <a:pPr>
              <a:buNone/>
            </a:pPr>
            <a:r>
              <a:rPr lang="en-US" sz="1600" dirty="0">
                <a:ea typeface="+mn-lt"/>
                <a:cs typeface="+mn-lt"/>
              </a:rPr>
              <a:t>class </a:t>
            </a:r>
            <a:r>
              <a:rPr lang="en-US" sz="1600" dirty="0" err="1">
                <a:ea typeface="+mn-lt"/>
                <a:cs typeface="+mn-lt"/>
              </a:rPr>
              <a:t>ChatServer</a:t>
            </a:r>
            <a:r>
              <a:rPr lang="en-US" sz="1600" dirty="0">
                <a:ea typeface="+mn-lt"/>
                <a:cs typeface="+mn-lt"/>
              </a:rPr>
              <a:t>(</a:t>
            </a:r>
            <a:r>
              <a:rPr lang="en-US" sz="1600" dirty="0" err="1">
                <a:ea typeface="+mn-lt"/>
                <a:cs typeface="+mn-lt"/>
              </a:rPr>
              <a:t>WebSocket</a:t>
            </a:r>
            <a:r>
              <a:rPr lang="en-US" sz="1600" dirty="0">
                <a:ea typeface="+mn-lt"/>
                <a:cs typeface="+mn-lt"/>
              </a:rPr>
              <a:t>)</a:t>
            </a:r>
            <a:endParaRPr lang="en-US" sz="1600" dirty="0">
              <a:cs typeface="Calibri"/>
            </a:endParaRPr>
          </a:p>
          <a:p>
            <a:pPr>
              <a:buNone/>
            </a:pPr>
            <a:r>
              <a:rPr lang="en-US" sz="1600" dirty="0">
                <a:ea typeface="+mn-lt"/>
                <a:cs typeface="+mn-lt"/>
              </a:rPr>
              <a:t>       </a:t>
            </a:r>
            <a:r>
              <a:rPr lang="en-US" sz="1600" dirty="0" err="1">
                <a:ea typeface="+mn-lt"/>
                <a:cs typeface="+mn-lt"/>
              </a:rPr>
              <a:t>def</a:t>
            </a:r>
            <a:r>
              <a:rPr lang="en-US" sz="1600" dirty="0">
                <a:ea typeface="+mn-lt"/>
                <a:cs typeface="+mn-lt"/>
              </a:rPr>
              <a:t> </a:t>
            </a:r>
            <a:r>
              <a:rPr lang="en-US" sz="1600" dirty="0" err="1">
                <a:ea typeface="+mn-lt"/>
                <a:cs typeface="+mn-lt"/>
              </a:rPr>
              <a:t>handleMessage</a:t>
            </a:r>
            <a:r>
              <a:rPr lang="en-US" sz="1600" dirty="0">
                <a:ea typeface="+mn-lt"/>
                <a:cs typeface="+mn-lt"/>
              </a:rPr>
              <a:t>(self):</a:t>
            </a:r>
            <a:endParaRPr lang="en-US" sz="1600" dirty="0">
              <a:cs typeface="Calibri"/>
            </a:endParaRPr>
          </a:p>
          <a:p>
            <a:pPr>
              <a:buNone/>
            </a:pPr>
            <a:r>
              <a:rPr lang="en-US" sz="1600" dirty="0">
                <a:ea typeface="+mn-lt"/>
                <a:cs typeface="+mn-lt"/>
              </a:rPr>
              <a:t>        # echo message back to client</a:t>
            </a:r>
            <a:endParaRPr lang="en-US" sz="1600" dirty="0">
              <a:cs typeface="Calibri"/>
            </a:endParaRPr>
          </a:p>
          <a:p>
            <a:pPr>
              <a:buNone/>
            </a:pPr>
            <a:r>
              <a:rPr lang="en-US" sz="1600" dirty="0">
                <a:ea typeface="+mn-lt"/>
                <a:cs typeface="+mn-lt"/>
              </a:rPr>
              <a:t>        message = </a:t>
            </a:r>
            <a:r>
              <a:rPr lang="en-US" sz="1600" dirty="0" err="1">
                <a:ea typeface="+mn-lt"/>
                <a:cs typeface="+mn-lt"/>
              </a:rPr>
              <a:t>self.data</a:t>
            </a:r>
            <a:endParaRPr lang="en-US" sz="1600" dirty="0">
              <a:cs typeface="Calibri"/>
            </a:endParaRPr>
          </a:p>
          <a:p>
            <a:pPr>
              <a:buNone/>
            </a:pPr>
            <a:r>
              <a:rPr lang="en-US" sz="1600" dirty="0">
                <a:ea typeface="+mn-lt"/>
                <a:cs typeface="+mn-lt"/>
              </a:rPr>
              <a:t>        response = </a:t>
            </a:r>
            <a:r>
              <a:rPr lang="en-US" sz="1600" dirty="0" err="1">
                <a:ea typeface="+mn-lt"/>
                <a:cs typeface="+mn-lt"/>
              </a:rPr>
              <a:t>get_response</a:t>
            </a:r>
            <a:r>
              <a:rPr lang="en-US" sz="1600" dirty="0">
                <a:ea typeface="+mn-lt"/>
                <a:cs typeface="+mn-lt"/>
              </a:rPr>
              <a:t>(message)</a:t>
            </a:r>
            <a:endParaRPr lang="en-US" sz="1600" dirty="0">
              <a:cs typeface="Calibri"/>
            </a:endParaRPr>
          </a:p>
          <a:p>
            <a:pPr>
              <a:buNone/>
            </a:pPr>
            <a:r>
              <a:rPr lang="en-US" sz="1600" dirty="0">
                <a:ea typeface="+mn-lt"/>
                <a:cs typeface="+mn-lt"/>
              </a:rPr>
              <a:t>        </a:t>
            </a:r>
            <a:r>
              <a:rPr lang="en-US" sz="1600" dirty="0" err="1">
                <a:ea typeface="+mn-lt"/>
                <a:cs typeface="+mn-lt"/>
              </a:rPr>
              <a:t>self.sendMessage</a:t>
            </a:r>
            <a:r>
              <a:rPr lang="en-US" sz="1600" dirty="0">
                <a:ea typeface="+mn-lt"/>
                <a:cs typeface="+mn-lt"/>
              </a:rPr>
              <a:t>(response)</a:t>
            </a:r>
            <a:endParaRPr lang="en-US" sz="1600" dirty="0">
              <a:cs typeface="Calibri"/>
            </a:endParaRPr>
          </a:p>
          <a:p>
            <a:pPr>
              <a:buNone/>
            </a:pPr>
            <a:r>
              <a:rPr lang="en-US" sz="1600" dirty="0">
                <a:ea typeface="+mn-lt"/>
                <a:cs typeface="+mn-lt"/>
              </a:rPr>
              <a:t>  </a:t>
            </a:r>
            <a:r>
              <a:rPr lang="en-US" sz="1600" dirty="0" err="1">
                <a:ea typeface="+mn-lt"/>
                <a:cs typeface="+mn-lt"/>
              </a:rPr>
              <a:t>def</a:t>
            </a:r>
            <a:r>
              <a:rPr lang="en-US" sz="1600" dirty="0">
                <a:ea typeface="+mn-lt"/>
                <a:cs typeface="+mn-lt"/>
              </a:rPr>
              <a:t> </a:t>
            </a:r>
            <a:r>
              <a:rPr lang="en-US" sz="1600" dirty="0" err="1">
                <a:ea typeface="+mn-lt"/>
                <a:cs typeface="+mn-lt"/>
              </a:rPr>
              <a:t>handleConnected</a:t>
            </a:r>
            <a:r>
              <a:rPr lang="en-US" sz="1600" dirty="0">
                <a:ea typeface="+mn-lt"/>
                <a:cs typeface="+mn-lt"/>
              </a:rPr>
              <a:t>(self):</a:t>
            </a:r>
            <a:endParaRPr lang="en-US" sz="1600" dirty="0">
              <a:cs typeface="Calibri"/>
            </a:endParaRPr>
          </a:p>
          <a:p>
            <a:pPr>
              <a:buNone/>
            </a:pPr>
            <a:r>
              <a:rPr lang="en-US" sz="1600" dirty="0">
                <a:ea typeface="+mn-lt"/>
                <a:cs typeface="+mn-lt"/>
              </a:rPr>
              <a:t>        print(</a:t>
            </a:r>
            <a:r>
              <a:rPr lang="en-US" sz="1600" dirty="0" err="1">
                <a:ea typeface="+mn-lt"/>
                <a:cs typeface="+mn-lt"/>
              </a:rPr>
              <a:t>self.address</a:t>
            </a:r>
            <a:r>
              <a:rPr lang="en-US" sz="1600" dirty="0">
                <a:ea typeface="+mn-lt"/>
                <a:cs typeface="+mn-lt"/>
              </a:rPr>
              <a:t>, 'connected')</a:t>
            </a:r>
            <a:endParaRPr lang="en-US" sz="1600" dirty="0">
              <a:cs typeface="Calibri" panose="020F0502020204030204"/>
            </a:endParaRPr>
          </a:p>
          <a:p>
            <a:pPr>
              <a:buNone/>
            </a:pPr>
            <a:endParaRPr lang="en-US" sz="1600" dirty="0">
              <a:cs typeface="Calibri" panose="020F0502020204030204"/>
            </a:endParaRPr>
          </a:p>
          <a:p>
            <a:pPr marL="0" indent="0">
              <a:buNone/>
            </a:pPr>
            <a:endParaRPr lang="en-US" sz="1600" dirty="0">
              <a:cs typeface="Calibri" panose="020F0502020204030204"/>
            </a:endParaRPr>
          </a:p>
          <a:p>
            <a:pPr>
              <a:buNone/>
            </a:pPr>
            <a:r>
              <a:rPr lang="en-US" sz="1600" dirty="0">
                <a:ea typeface="+mn-lt"/>
                <a:cs typeface="+mn-lt"/>
              </a:rPr>
              <a:t>f </a:t>
            </a:r>
            <a:r>
              <a:rPr lang="en-US" sz="1600" dirty="0" err="1">
                <a:ea typeface="+mn-lt"/>
                <a:cs typeface="+mn-lt"/>
              </a:rPr>
              <a:t>handleClose</a:t>
            </a:r>
            <a:r>
              <a:rPr lang="en-US" sz="1600" dirty="0">
                <a:ea typeface="+mn-lt"/>
                <a:cs typeface="+mn-lt"/>
              </a:rPr>
              <a:t>(self):</a:t>
            </a:r>
            <a:endParaRPr lang="en-US" sz="1600" dirty="0">
              <a:cs typeface="Calibri"/>
            </a:endParaRPr>
          </a:p>
          <a:p>
            <a:pPr>
              <a:buNone/>
            </a:pPr>
            <a:r>
              <a:rPr lang="en-US" sz="1600" dirty="0">
                <a:ea typeface="+mn-lt"/>
                <a:cs typeface="+mn-lt"/>
              </a:rPr>
              <a:t>        print(</a:t>
            </a:r>
            <a:r>
              <a:rPr lang="en-US" sz="1600" dirty="0" err="1">
                <a:ea typeface="+mn-lt"/>
                <a:cs typeface="+mn-lt"/>
              </a:rPr>
              <a:t>self.address</a:t>
            </a:r>
            <a:r>
              <a:rPr lang="en-US" sz="1600" dirty="0">
                <a:ea typeface="+mn-lt"/>
                <a:cs typeface="+mn-lt"/>
              </a:rPr>
              <a:t>, 'closed')</a:t>
            </a:r>
            <a:endParaRPr lang="en-US" sz="1600" dirty="0">
              <a:cs typeface="Calibri"/>
            </a:endParaRPr>
          </a:p>
          <a:p>
            <a:pPr>
              <a:buNone/>
            </a:pPr>
            <a:r>
              <a:rPr lang="en-US" sz="1600" dirty="0">
                <a:ea typeface="+mn-lt"/>
                <a:cs typeface="+mn-lt"/>
              </a:rPr>
              <a:t>server = </a:t>
            </a:r>
            <a:r>
              <a:rPr lang="en-US" sz="1600" dirty="0" err="1">
                <a:ea typeface="+mn-lt"/>
                <a:cs typeface="+mn-lt"/>
              </a:rPr>
              <a:t>SimpleWebSocketServer</a:t>
            </a:r>
            <a:r>
              <a:rPr lang="en-US" sz="1600" dirty="0">
                <a:ea typeface="+mn-lt"/>
                <a:cs typeface="+mn-lt"/>
              </a:rPr>
              <a:t>('', 8000, </a:t>
            </a:r>
            <a:r>
              <a:rPr lang="en-US" sz="1600" dirty="0" err="1">
                <a:ea typeface="+mn-lt"/>
                <a:cs typeface="+mn-lt"/>
              </a:rPr>
              <a:t>ChatServer</a:t>
            </a:r>
            <a:r>
              <a:rPr lang="en-US" sz="1600" dirty="0">
                <a:ea typeface="+mn-lt"/>
                <a:cs typeface="+mn-lt"/>
              </a:rPr>
              <a:t>)</a:t>
            </a:r>
            <a:endParaRPr lang="en-US" sz="1600" dirty="0">
              <a:cs typeface="Calibri"/>
            </a:endParaRPr>
          </a:p>
          <a:p>
            <a:pPr>
              <a:buNone/>
            </a:pPr>
            <a:r>
              <a:rPr lang="en-US" sz="1600" dirty="0" err="1">
                <a:ea typeface="+mn-lt"/>
                <a:cs typeface="+mn-lt"/>
              </a:rPr>
              <a:t>server.serveforever</a:t>
            </a:r>
            <a:r>
              <a:rPr lang="en-US" sz="1600" dirty="0">
                <a:ea typeface="+mn-lt"/>
                <a:cs typeface="+mn-lt"/>
              </a:rPr>
              <a:t>()</a:t>
            </a:r>
            <a:endParaRPr lang="en-US" dirty="0"/>
          </a:p>
          <a:p>
            <a:pPr>
              <a:buNone/>
            </a:pPr>
            <a:endParaRPr lang="en-US" sz="1600" dirty="0">
              <a:cs typeface="Calibri" panose="020F0502020204030204"/>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xmlns="" id="{193B2795-6CEC-4F65-A42A-EBF70FE99FDD}"/>
              </a:ext>
            </a:extLst>
          </p:cNvPr>
          <p:cNvSpPr txBox="1"/>
          <p:nvPr/>
        </p:nvSpPr>
        <p:spPr>
          <a:xfrm>
            <a:off x="6300592" y="3064701"/>
            <a:ext cx="57181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One class, </a:t>
            </a:r>
            <a:r>
              <a:rPr lang="en-US" dirty="0" err="1">
                <a:ea typeface="+mn-lt"/>
                <a:cs typeface="+mn-lt"/>
              </a:rPr>
              <a:t>HTTPServer</a:t>
            </a:r>
            <a:r>
              <a:rPr lang="en-US" dirty="0">
                <a:ea typeface="+mn-lt"/>
                <a:cs typeface="+mn-lt"/>
              </a:rPr>
              <a:t>, is a </a:t>
            </a:r>
            <a:r>
              <a:rPr lang="en-US" dirty="0" err="1">
                <a:ea typeface="+mn-lt"/>
                <a:cs typeface="+mn-lt"/>
              </a:rPr>
              <a:t>socketserver.TCPServer</a:t>
            </a:r>
            <a:r>
              <a:rPr lang="en-US" dirty="0">
                <a:ea typeface="+mn-lt"/>
                <a:cs typeface="+mn-lt"/>
              </a:rPr>
              <a:t> subclass. It creates and listens at the HTTP socket, dispatching the requests to a handler.</a:t>
            </a:r>
            <a:endParaRPr lang="en-US" dirty="0">
              <a:cs typeface="Calibri"/>
            </a:endParaRPr>
          </a:p>
          <a:p>
            <a:endParaRPr lang="en-US" dirty="0">
              <a:ea typeface="+mn-lt"/>
              <a:cs typeface="+mn-lt"/>
            </a:endParaRPr>
          </a:p>
          <a:p>
            <a:pPr marL="285750" indent="-285750">
              <a:buFont typeface="Arial"/>
              <a:buChar char="•"/>
            </a:pPr>
            <a:r>
              <a:rPr lang="en-US" b="1" dirty="0">
                <a:ea typeface="+mn-lt"/>
                <a:cs typeface="+mn-lt"/>
              </a:rPr>
              <a:t>class </a:t>
            </a:r>
            <a:r>
              <a:rPr lang="en-US" b="1" dirty="0" err="1">
                <a:ea typeface="+mn-lt"/>
                <a:cs typeface="+mn-lt"/>
              </a:rPr>
              <a:t>SimpleWebSocketServer</a:t>
            </a:r>
            <a:r>
              <a:rPr lang="en-US" b="1" dirty="0">
                <a:ea typeface="+mn-lt"/>
                <a:cs typeface="+mn-lt"/>
              </a:rPr>
              <a:t>(</a:t>
            </a:r>
            <a:r>
              <a:rPr lang="en-US" b="1" dirty="0" err="1">
                <a:ea typeface="+mn-lt"/>
                <a:cs typeface="+mn-lt"/>
              </a:rPr>
              <a:t>server_address</a:t>
            </a:r>
            <a:r>
              <a:rPr lang="en-US" b="1" dirty="0">
                <a:ea typeface="+mn-lt"/>
                <a:cs typeface="+mn-lt"/>
              </a:rPr>
              <a:t>, </a:t>
            </a:r>
            <a:r>
              <a:rPr lang="en-US" b="1" dirty="0" err="1">
                <a:ea typeface="+mn-lt"/>
                <a:cs typeface="+mn-lt"/>
              </a:rPr>
              <a:t>RequestHandlerClass</a:t>
            </a:r>
            <a:r>
              <a:rPr lang="en-US" b="1" dirty="0">
                <a:ea typeface="+mn-lt"/>
                <a:cs typeface="+mn-lt"/>
              </a:rPr>
              <a:t>)</a:t>
            </a:r>
            <a:endParaRPr lang="en-US" b="1" dirty="0">
              <a:cs typeface="Calibri" panose="020F0502020204030204"/>
            </a:endParaRPr>
          </a:p>
          <a:p>
            <a:endParaRPr lang="en-US" b="1" dirty="0">
              <a:ea typeface="+mn-lt"/>
              <a:cs typeface="+mn-lt"/>
            </a:endParaRPr>
          </a:p>
          <a:p>
            <a:r>
              <a:rPr lang="en-US" dirty="0">
                <a:ea typeface="+mn-lt"/>
                <a:cs typeface="+mn-lt"/>
              </a:rPr>
              <a:t>This class builds on the </a:t>
            </a:r>
            <a:r>
              <a:rPr lang="en-US" dirty="0" err="1">
                <a:ea typeface="+mn-lt"/>
                <a:cs typeface="+mn-lt"/>
              </a:rPr>
              <a:t>TCPServer</a:t>
            </a:r>
            <a:r>
              <a:rPr lang="en-US" dirty="0">
                <a:ea typeface="+mn-lt"/>
                <a:cs typeface="+mn-lt"/>
              </a:rPr>
              <a:t> class by storing the server address as instance variables named </a:t>
            </a:r>
            <a:r>
              <a:rPr lang="en-US" dirty="0" err="1">
                <a:ea typeface="+mn-lt"/>
                <a:cs typeface="+mn-lt"/>
              </a:rPr>
              <a:t>server_name</a:t>
            </a:r>
            <a:r>
              <a:rPr lang="en-US" dirty="0">
                <a:ea typeface="+mn-lt"/>
                <a:cs typeface="+mn-lt"/>
              </a:rPr>
              <a:t> and </a:t>
            </a:r>
            <a:r>
              <a:rPr lang="en-US" dirty="0" err="1">
                <a:ea typeface="+mn-lt"/>
                <a:cs typeface="+mn-lt"/>
              </a:rPr>
              <a:t>server_port</a:t>
            </a:r>
            <a:r>
              <a:rPr lang="en-US" dirty="0">
                <a:ea typeface="+mn-lt"/>
                <a:cs typeface="+mn-lt"/>
              </a:rPr>
              <a:t>. The server is accessible by the handler, typically through the handler’s server instance variable.</a:t>
            </a:r>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22657922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D2E47F2-CBD9-48F5-BC3F-24472EA25BC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Snapshots</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1469108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69BA109-31BD-431F-8E63-BAABCFFA6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452" y="0"/>
            <a:ext cx="6273136" cy="6858000"/>
          </a:xfrm>
          <a:prstGeom prst="rect">
            <a:avLst/>
          </a:prstGeom>
        </p:spPr>
      </p:pic>
    </p:spTree>
    <p:extLst>
      <p:ext uri="{BB962C8B-B14F-4D97-AF65-F5344CB8AC3E}">
        <p14:creationId xmlns:p14="http://schemas.microsoft.com/office/powerpoint/2010/main" val="1989250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D75C62E-4B8F-48E3-A6ED-6400F30B2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603" y="0"/>
            <a:ext cx="6366794" cy="6858000"/>
          </a:xfrm>
          <a:prstGeom prst="rect">
            <a:avLst/>
          </a:prstGeom>
        </p:spPr>
      </p:pic>
    </p:spTree>
    <p:extLst>
      <p:ext uri="{BB962C8B-B14F-4D97-AF65-F5344CB8AC3E}">
        <p14:creationId xmlns:p14="http://schemas.microsoft.com/office/powerpoint/2010/main" val="577879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3595FC-DB1E-4981-A7E3-86043B6D5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908" y="0"/>
            <a:ext cx="6412183" cy="6858000"/>
          </a:xfrm>
          <a:prstGeom prst="rect">
            <a:avLst/>
          </a:prstGeom>
        </p:spPr>
      </p:pic>
    </p:spTree>
    <p:extLst>
      <p:ext uri="{BB962C8B-B14F-4D97-AF65-F5344CB8AC3E}">
        <p14:creationId xmlns:p14="http://schemas.microsoft.com/office/powerpoint/2010/main" val="1240775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E47F2-CBD9-48F5-BC3F-24472EA25BC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Packages</a:t>
            </a:r>
          </a:p>
        </p:txBody>
      </p:sp>
      <p:pic>
        <p:nvPicPr>
          <p:cNvPr id="4" name="Picture 3">
            <a:extLst>
              <a:ext uri="{FF2B5EF4-FFF2-40B4-BE49-F238E27FC236}">
                <a16:creationId xmlns:a16="http://schemas.microsoft.com/office/drawing/2014/main" xmlns="" id="{F47AB8D3-5F42-40EE-B762-4EED93A78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5735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689F9-7A46-4F90-98EA-EE837E19876D}"/>
              </a:ext>
            </a:extLst>
          </p:cNvPr>
          <p:cNvSpPr>
            <a:spLocks noGrp="1"/>
          </p:cNvSpPr>
          <p:nvPr>
            <p:ph type="title"/>
          </p:nvPr>
        </p:nvSpPr>
        <p:spPr>
          <a:xfrm>
            <a:off x="838200" y="365125"/>
            <a:ext cx="10515600" cy="1325563"/>
          </a:xfrm>
        </p:spPr>
        <p:txBody>
          <a:bodyPr>
            <a:normAutofit/>
          </a:bodyPr>
          <a:lstStyle/>
          <a:p>
            <a:pPr algn="ctr"/>
            <a:r>
              <a:rPr lang="en-US" dirty="0">
                <a:latin typeface="Times New Roman"/>
                <a:cs typeface="Calibri Light" panose="020F0302020204030204"/>
              </a:rPr>
              <a:t>What is Chat Bot??</a:t>
            </a:r>
            <a:endParaRPr lang="en-US" dirty="0">
              <a:cs typeface="Calibri Light" panose="020F0302020204030204"/>
            </a:endParaRPr>
          </a:p>
        </p:txBody>
      </p:sp>
      <p:graphicFrame>
        <p:nvGraphicFramePr>
          <p:cNvPr id="5" name="Content Placeholder 2">
            <a:extLst>
              <a:ext uri="{FF2B5EF4-FFF2-40B4-BE49-F238E27FC236}">
                <a16:creationId xmlns:a16="http://schemas.microsoft.com/office/drawing/2014/main" xmlns="" id="{D65752B6-578A-487F-89EF-8560BCC53EB0}"/>
              </a:ext>
            </a:extLst>
          </p:cNvPr>
          <p:cNvGraphicFramePr>
            <a:graphicFrameLocks noGrp="1"/>
          </p:cNvGraphicFramePr>
          <p:nvPr>
            <p:ph idx="1"/>
            <p:extLst>
              <p:ext uri="{D42A27DB-BD31-4B8C-83A1-F6EECF244321}">
                <p14:modId xmlns:p14="http://schemas.microsoft.com/office/powerpoint/2010/main" val="34173799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24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FDFB872-E311-46BD-A868-06F0ABCA7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42061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E47F2-CBD9-48F5-BC3F-24472EA25BC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Packages</a:t>
            </a:r>
          </a:p>
        </p:txBody>
      </p:sp>
      <p:pic>
        <p:nvPicPr>
          <p:cNvPr id="4" name="Picture 3">
            <a:extLst>
              <a:ext uri="{FF2B5EF4-FFF2-40B4-BE49-F238E27FC236}">
                <a16:creationId xmlns:a16="http://schemas.microsoft.com/office/drawing/2014/main" xmlns="" id="{88FD9653-7759-41F7-80C2-8D458D85B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64381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B50D-9755-414C-AC74-D03F77818993}"/>
              </a:ext>
            </a:extLst>
          </p:cNvPr>
          <p:cNvSpPr>
            <a:spLocks noGrp="1"/>
          </p:cNvSpPr>
          <p:nvPr>
            <p:ph type="title"/>
          </p:nvPr>
        </p:nvSpPr>
        <p:spPr>
          <a:xfrm>
            <a:off x="1" y="1445494"/>
            <a:ext cx="5189558" cy="4376572"/>
          </a:xfrm>
        </p:spPr>
        <p:txBody>
          <a:bodyPr anchor="ctr">
            <a:normAutofit/>
          </a:bodyPr>
          <a:lstStyle/>
          <a:p>
            <a:r>
              <a:rPr lang="en-US" sz="1600" dirty="0">
                <a:cs typeface="Calibri Light"/>
              </a:rPr>
              <a:t>       </a:t>
            </a:r>
            <a:r>
              <a:rPr lang="en-US" sz="4000" dirty="0">
                <a:cs typeface="Calibri Light"/>
              </a:rPr>
              <a:t> </a:t>
            </a:r>
            <a:r>
              <a:rPr lang="en-US" sz="8000" dirty="0">
                <a:cs typeface="Calibri Light"/>
              </a:rPr>
              <a:t>THE END.</a:t>
            </a:r>
            <a:endParaRPr lang="en-US" sz="8000" dirty="0"/>
          </a:p>
        </p:txBody>
      </p:sp>
      <p:sp>
        <p:nvSpPr>
          <p:cNvPr id="17" name="Freeform: Shape 16">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F97BAED-0330-41DC-88AB-377084A17B32}"/>
              </a:ext>
            </a:extLst>
          </p:cNvPr>
          <p:cNvSpPr>
            <a:spLocks noGrp="1"/>
          </p:cNvSpPr>
          <p:nvPr>
            <p:ph idx="1"/>
          </p:nvPr>
        </p:nvSpPr>
        <p:spPr>
          <a:xfrm>
            <a:off x="6096000" y="522210"/>
            <a:ext cx="5501834" cy="6830484"/>
          </a:xfrm>
        </p:spPr>
        <p:txBody>
          <a:bodyPr vert="horz" lIns="91440" tIns="45720" rIns="91440" bIns="45720" rtlCol="0" anchor="ctr">
            <a:normAutofit/>
          </a:bodyPr>
          <a:lstStyle/>
          <a:p>
            <a:pPr>
              <a:buNone/>
            </a:pPr>
            <a:r>
              <a:rPr lang="en-US" sz="8000" dirty="0">
                <a:solidFill>
                  <a:schemeClr val="bg1"/>
                </a:solidFill>
                <a:ea typeface="+mn-lt"/>
                <a:cs typeface="+mn-lt"/>
              </a:rPr>
              <a:t>THANK YOU.</a:t>
            </a:r>
          </a:p>
          <a:p>
            <a:pPr>
              <a:buNone/>
            </a:pPr>
            <a:r>
              <a:rPr lang="en-US" sz="1200" dirty="0">
                <a:solidFill>
                  <a:schemeClr val="bg1"/>
                </a:solidFill>
                <a:ea typeface="+mn-lt"/>
                <a:cs typeface="+mn-lt"/>
              </a:rPr>
              <a:t>   </a:t>
            </a:r>
            <a:endParaRPr lang="en-US" sz="1200" dirty="0">
              <a:solidFill>
                <a:schemeClr val="bg1"/>
              </a:solidFill>
              <a:cs typeface="Calibri"/>
            </a:endParaRPr>
          </a:p>
          <a:p>
            <a:pPr marL="0" indent="0">
              <a:buNone/>
            </a:pPr>
            <a:endParaRPr lang="en-US" sz="1200" dirty="0">
              <a:solidFill>
                <a:schemeClr val="bg1"/>
              </a:solidFill>
              <a:cs typeface="Calibri"/>
            </a:endParaRPr>
          </a:p>
        </p:txBody>
      </p:sp>
    </p:spTree>
    <p:extLst>
      <p:ext uri="{BB962C8B-B14F-4D97-AF65-F5344CB8AC3E}">
        <p14:creationId xmlns:p14="http://schemas.microsoft.com/office/powerpoint/2010/main" val="23112952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63AFC21-331D-4A26-8770-ADD59C4E99EC}"/>
              </a:ext>
            </a:extLst>
          </p:cNvPr>
          <p:cNvSpPr>
            <a:spLocks noGrp="1"/>
          </p:cNvSpPr>
          <p:nvPr>
            <p:ph type="title"/>
          </p:nvPr>
        </p:nvSpPr>
        <p:spPr>
          <a:xfrm>
            <a:off x="643467" y="321734"/>
            <a:ext cx="10905066" cy="1135737"/>
          </a:xfrm>
        </p:spPr>
        <p:txBody>
          <a:bodyPr>
            <a:normAutofit/>
          </a:bodyPr>
          <a:lstStyle/>
          <a:p>
            <a:r>
              <a:rPr lang="en-US" sz="3600">
                <a:latin typeface="Times New Roman"/>
                <a:cs typeface="Calibri Light" panose="020F0302020204030204"/>
              </a:rPr>
              <a:t>Objectives</a:t>
            </a:r>
            <a:endParaRPr lang="en-US" sz="3600">
              <a:cs typeface="Calibri Light" panose="020F0302020204030204"/>
            </a:endParaRPr>
          </a:p>
        </p:txBody>
      </p:sp>
      <p:sp>
        <p:nvSpPr>
          <p:cNvPr id="11" name="Rectangle 10">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24FCD977-D335-479D-BEE7-7CDDAB9C4011}"/>
              </a:ext>
            </a:extLst>
          </p:cNvPr>
          <p:cNvGraphicFramePr>
            <a:graphicFrameLocks noGrp="1"/>
          </p:cNvGraphicFramePr>
          <p:nvPr>
            <p:ph idx="1"/>
            <p:extLst>
              <p:ext uri="{D42A27DB-BD31-4B8C-83A1-F6EECF244321}">
                <p14:modId xmlns:p14="http://schemas.microsoft.com/office/powerpoint/2010/main" val="6559547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197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8575C10-8187-4AC4-AD72-C754EAFD28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1295666-0847-4A31-8146-32C8C280D457}"/>
              </a:ext>
            </a:extLst>
          </p:cNvPr>
          <p:cNvSpPr>
            <a:spLocks noGrp="1"/>
          </p:cNvSpPr>
          <p:nvPr>
            <p:ph type="title"/>
          </p:nvPr>
        </p:nvSpPr>
        <p:spPr>
          <a:xfrm>
            <a:off x="762000" y="559678"/>
            <a:ext cx="3567915" cy="4952492"/>
          </a:xfrm>
        </p:spPr>
        <p:txBody>
          <a:bodyPr>
            <a:normAutofit/>
          </a:bodyPr>
          <a:lstStyle/>
          <a:p>
            <a:r>
              <a:rPr lang="en-US">
                <a:solidFill>
                  <a:schemeClr val="bg1"/>
                </a:solidFill>
                <a:latin typeface="Times New Roman"/>
                <a:cs typeface="Calibri Light" panose="020F0302020204030204"/>
              </a:rPr>
              <a:t>Purposes</a:t>
            </a:r>
            <a:endParaRPr lang="en-US">
              <a:solidFill>
                <a:schemeClr val="bg1"/>
              </a:solidFill>
              <a:cs typeface="Calibri Light" panose="020F0302020204030204"/>
            </a:endParaRPr>
          </a:p>
        </p:txBody>
      </p:sp>
      <p:cxnSp>
        <p:nvCxnSpPr>
          <p:cNvPr id="11" name="Straight Connector 10">
            <a:extLst>
              <a:ext uri="{FF2B5EF4-FFF2-40B4-BE49-F238E27FC236}">
                <a16:creationId xmlns:a16="http://schemas.microsoft.com/office/drawing/2014/main" xmlns="" id="{74E776C9-ED67-41B7-B3A3-4DF76EF3ACE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50BCD46B-C4A8-4568-842B-0484AF1B1FCA}"/>
              </a:ext>
            </a:extLst>
          </p:cNvPr>
          <p:cNvGraphicFramePr>
            <a:graphicFrameLocks noGrp="1"/>
          </p:cNvGraphicFramePr>
          <p:nvPr>
            <p:ph idx="1"/>
            <p:extLst>
              <p:ext uri="{D42A27DB-BD31-4B8C-83A1-F6EECF244321}">
                <p14:modId xmlns:p14="http://schemas.microsoft.com/office/powerpoint/2010/main" val="129054539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29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9F7D788E-2C1B-4EF4-8719-12613771F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6B3CF89-9FAD-4847-8BC8-2AD46B789D2A}"/>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Software and Hardware Requirements </a:t>
            </a:r>
          </a:p>
        </p:txBody>
      </p:sp>
      <p:sp>
        <p:nvSpPr>
          <p:cNvPr id="34" name="Freeform: Shape 33">
            <a:extLst>
              <a:ext uri="{FF2B5EF4-FFF2-40B4-BE49-F238E27FC236}">
                <a16:creationId xmlns:a16="http://schemas.microsoft.com/office/drawing/2014/main" xmlns="" id="{7C54E824-C0F4-480B-BC88-689F50C45F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xmlns="" id="{58DEA6A1-FC5C-4E6E-BBBF-7E472949B3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xmlns="" id="{96AAAC3B-1954-46B7-BBAC-27DFF5B529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868A944-CF5D-4C44-86C2-A15D80CF8A4C}"/>
              </a:ext>
            </a:extLst>
          </p:cNvPr>
          <p:cNvSpPr>
            <a:spLocks noGrp="1"/>
          </p:cNvSpPr>
          <p:nvPr>
            <p:ph idx="1"/>
          </p:nvPr>
        </p:nvSpPr>
        <p:spPr>
          <a:xfrm>
            <a:off x="4215161" y="669338"/>
            <a:ext cx="2878409" cy="1792281"/>
          </a:xfrm>
        </p:spPr>
        <p:txBody>
          <a:bodyPr vert="horz" lIns="91440" tIns="45720" rIns="91440" bIns="45720" rtlCol="0" anchor="ctr">
            <a:noAutofit/>
          </a:bodyPr>
          <a:lstStyle/>
          <a:p>
            <a:r>
              <a:rPr lang="en-US" sz="1800" dirty="0">
                <a:latin typeface="Times New Roman"/>
                <a:cs typeface="Times New Roman"/>
              </a:rPr>
              <a:t>Operating System -   Windows 7 and above</a:t>
            </a:r>
          </a:p>
          <a:p>
            <a:r>
              <a:rPr lang="en-US" sz="1800" dirty="0">
                <a:latin typeface="Times New Roman"/>
                <a:cs typeface="Times New Roman"/>
              </a:rPr>
              <a:t>Language -   Python</a:t>
            </a:r>
          </a:p>
          <a:p>
            <a:r>
              <a:rPr lang="en-US" sz="1800" dirty="0">
                <a:latin typeface="Times New Roman"/>
                <a:cs typeface="Times New Roman"/>
              </a:rPr>
              <a:t>Browser -   Any of Microsoft edge, Google Chrome, etc.</a:t>
            </a:r>
          </a:p>
          <a:p>
            <a:r>
              <a:rPr lang="en-US" sz="1800" dirty="0">
                <a:latin typeface="Times New Roman"/>
                <a:cs typeface="Times New Roman"/>
              </a:rPr>
              <a:t>Scripting Language enable   - HTML, CSS</a:t>
            </a:r>
          </a:p>
          <a:p>
            <a:pPr marL="0"/>
            <a:endParaRPr lang="en-US" sz="1300"/>
          </a:p>
        </p:txBody>
      </p:sp>
      <p:sp>
        <p:nvSpPr>
          <p:cNvPr id="40" name="Freeform: Shape 39">
            <a:extLst>
              <a:ext uri="{FF2B5EF4-FFF2-40B4-BE49-F238E27FC236}">
                <a16:creationId xmlns:a16="http://schemas.microsoft.com/office/drawing/2014/main" xmlns="" id="{A5AD6500-BB62-4AAC-9D2F-C10DDC90CB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xmlns="" id="{FAF93444-29E7-4DB5-8FDD-DDC416AFA1D2}"/>
              </a:ext>
            </a:extLst>
          </p:cNvPr>
          <p:cNvSpPr txBox="1"/>
          <p:nvPr/>
        </p:nvSpPr>
        <p:spPr>
          <a:xfrm>
            <a:off x="8386139" y="3143438"/>
            <a:ext cx="3474621" cy="27804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dirty="0"/>
              <a:t>Processor -   Intel i5 or above   processor with 1.60 GHz</a:t>
            </a:r>
            <a:endParaRPr lang="en-US" sz="2000" dirty="0">
              <a:cs typeface="Calibri"/>
            </a:endParaRPr>
          </a:p>
          <a:p>
            <a:pPr indent="-228600">
              <a:lnSpc>
                <a:spcPct val="90000"/>
              </a:lnSpc>
              <a:spcAft>
                <a:spcPts val="600"/>
              </a:spcAft>
              <a:buFont typeface="Arial" panose="020B0604020202020204" pitchFamily="34" charset="0"/>
              <a:buChar char="•"/>
            </a:pPr>
            <a:r>
              <a:rPr lang="en-US" sz="2000" dirty="0"/>
              <a:t>RAM  -  Minimum 2GB</a:t>
            </a:r>
            <a:endParaRPr lang="en-US" sz="2000" dirty="0">
              <a:cs typeface="Calibri" panose="020F0502020204030204"/>
            </a:endParaRPr>
          </a:p>
          <a:p>
            <a:pPr indent="-228600">
              <a:lnSpc>
                <a:spcPct val="90000"/>
              </a:lnSpc>
              <a:spcAft>
                <a:spcPts val="600"/>
              </a:spcAft>
              <a:buFont typeface="Arial" panose="020B0604020202020204" pitchFamily="34" charset="0"/>
              <a:buChar char="•"/>
            </a:pPr>
            <a:r>
              <a:rPr lang="en-US" sz="2000" dirty="0"/>
              <a:t>Hard Disk -   Minimum 250GB</a:t>
            </a:r>
            <a:endParaRPr lang="en-US" sz="2000" dirty="0">
              <a:cs typeface="Calibri" panose="020F0502020204030204"/>
            </a:endParaRPr>
          </a:p>
          <a:p>
            <a:pPr indent="-228600">
              <a:lnSpc>
                <a:spcPct val="90000"/>
              </a:lnSpc>
              <a:spcAft>
                <a:spcPts val="600"/>
              </a:spcAft>
              <a:buFont typeface="Arial" panose="020B0604020202020204" pitchFamily="34" charset="0"/>
              <a:buChar char="•"/>
            </a:pPr>
            <a:r>
              <a:rPr lang="en-US" sz="2000" dirty="0"/>
              <a:t>Monitor  -  color monitor</a:t>
            </a:r>
            <a:endParaRPr lang="en-US" sz="2000" dirty="0">
              <a:cs typeface="Calibri" panose="020F0502020204030204"/>
            </a:endParaRPr>
          </a:p>
          <a:p>
            <a:pPr indent="-228600">
              <a:lnSpc>
                <a:spcPct val="90000"/>
              </a:lnSpc>
              <a:spcAft>
                <a:spcPts val="600"/>
              </a:spcAft>
              <a:buFont typeface="Arial" panose="020B0604020202020204" pitchFamily="34" charset="0"/>
              <a:buChar char="•"/>
            </a:pPr>
            <a:r>
              <a:rPr lang="en-US" sz="2000" dirty="0"/>
              <a:t>Keyboard  -  104 keys</a:t>
            </a:r>
            <a:endParaRPr lang="en-US" sz="2000" dirty="0">
              <a:cs typeface="Calibri" panose="020F0502020204030204"/>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53797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B164D969-46F1-44FC-B488-3FA68C6775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xmlns="" id="{F3003D4E-E9FF-4669-90E7-7CED081587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31" name="Picture 30">
            <a:extLst>
              <a:ext uri="{FF2B5EF4-FFF2-40B4-BE49-F238E27FC236}">
                <a16:creationId xmlns:a16="http://schemas.microsoft.com/office/drawing/2014/main" xmlns="" id="{A7D98261-3895-4FB5-B9CE-26FAF635730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xmlns="" id="{05DCC192-67A0-4528-8F62-0755EAA422AB}"/>
              </a:ext>
            </a:extLst>
          </p:cNvPr>
          <p:cNvSpPr>
            <a:spLocks noGrp="1"/>
          </p:cNvSpPr>
          <p:nvPr>
            <p:ph type="title"/>
          </p:nvPr>
        </p:nvSpPr>
        <p:spPr>
          <a:xfrm>
            <a:off x="805661" y="1401859"/>
            <a:ext cx="3510845" cy="4054282"/>
          </a:xfrm>
        </p:spPr>
        <p:txBody>
          <a:bodyPr>
            <a:normAutofit/>
          </a:bodyPr>
          <a:lstStyle/>
          <a:p>
            <a:r>
              <a:rPr lang="en-US" sz="4000">
                <a:solidFill>
                  <a:srgbClr val="FFFFFF"/>
                </a:solidFill>
                <a:latin typeface="Times New Roman"/>
                <a:cs typeface="Times New Roman"/>
              </a:rPr>
              <a:t>Front End: CSS</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xmlns="" id="{AF5EA707-5B23-46B7-B934-D16553A93D81}"/>
              </a:ext>
            </a:extLst>
          </p:cNvPr>
          <p:cNvSpPr>
            <a:spLocks noGrp="1"/>
          </p:cNvSpPr>
          <p:nvPr>
            <p:ph idx="1"/>
          </p:nvPr>
        </p:nvSpPr>
        <p:spPr>
          <a:xfrm>
            <a:off x="5257800" y="1553134"/>
            <a:ext cx="6128539" cy="3751732"/>
          </a:xfrm>
        </p:spPr>
        <p:txBody>
          <a:bodyPr vert="horz" lIns="91440" tIns="45720" rIns="91440" bIns="45720" rtlCol="0" anchor="ctr">
            <a:normAutofit/>
          </a:bodyPr>
          <a:lstStyle/>
          <a:p>
            <a:r>
              <a:rPr lang="en-US" sz="1900">
                <a:solidFill>
                  <a:srgbClr val="FFFFFF"/>
                </a:solidFill>
                <a:latin typeface="Times New Roman"/>
                <a:ea typeface="+mn-lt"/>
                <a:cs typeface="+mn-lt"/>
              </a:rPr>
              <a:t>Cascading Style Sheets (CSS) is a style sheet language used for describing the presentation of a document written in a markup language like HTML.</a:t>
            </a:r>
            <a:endParaRPr lang="en-US" sz="1900">
              <a:solidFill>
                <a:srgbClr val="FFFFFF"/>
              </a:solidFill>
              <a:latin typeface="Times New Roman"/>
              <a:cs typeface="Calibri" panose="020F0502020204030204"/>
            </a:endParaRPr>
          </a:p>
          <a:p>
            <a:r>
              <a:rPr lang="en-US" sz="1900">
                <a:solidFill>
                  <a:srgbClr val="FFFFFF"/>
                </a:solidFill>
                <a:latin typeface="Times New Roman"/>
                <a:ea typeface="+mn-lt"/>
                <a:cs typeface="+mn-lt"/>
              </a:rPr>
              <a:t>CSS is designed to enable the separation of presentation and content, including layout, colors, and fonts. </a:t>
            </a:r>
          </a:p>
          <a:p>
            <a:r>
              <a:rPr lang="en-US" sz="1900">
                <a:solidFill>
                  <a:srgbClr val="FFFFFF"/>
                </a:solidFill>
                <a:latin typeface="Times New Roman"/>
                <a:ea typeface="+mn-lt"/>
                <a:cs typeface="+mn-lt"/>
              </a:rPr>
              <a:t>This separation can improve content accessibility, provide more flexibility and control in the specification of presentation characteristics, enable multiple web pages to share formatting</a:t>
            </a:r>
            <a:endParaRPr lang="en-US" sz="1900">
              <a:solidFill>
                <a:srgbClr val="FFFFFF"/>
              </a:solidFill>
              <a:latin typeface="Times New Roman"/>
              <a:cs typeface="Calibri"/>
            </a:endParaRPr>
          </a:p>
          <a:p>
            <a:r>
              <a:rPr lang="en-US" sz="1900">
                <a:solidFill>
                  <a:srgbClr val="FFFFFF"/>
                </a:solidFill>
                <a:latin typeface="Times New Roman"/>
                <a:ea typeface="+mn-lt"/>
                <a:cs typeface="+mn-lt"/>
              </a:rPr>
              <a:t>S has a simple syntax and uses a number of English keywords to specify the names of various style properties. </a:t>
            </a:r>
            <a:endParaRPr lang="en-US" sz="1900">
              <a:solidFill>
                <a:srgbClr val="FFFFFF"/>
              </a:solidFill>
              <a:latin typeface="Times New Roman"/>
              <a:cs typeface="Calibri"/>
            </a:endParaRPr>
          </a:p>
          <a:p>
            <a:endParaRPr lang="en-US" sz="1900">
              <a:solidFill>
                <a:srgbClr val="FFFFFF"/>
              </a:solidFill>
              <a:cs typeface="Calibri"/>
            </a:endParaRPr>
          </a:p>
        </p:txBody>
      </p:sp>
      <p:sp>
        <p:nvSpPr>
          <p:cNvPr id="33" name="Rectangle 32">
            <a:extLst>
              <a:ext uri="{FF2B5EF4-FFF2-40B4-BE49-F238E27FC236}">
                <a16:creationId xmlns:a16="http://schemas.microsoft.com/office/drawing/2014/main" xmlns="" id="{9E0A01E6-95B9-424D-93AE-19F4928DFD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444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B164D969-46F1-44FC-B488-3FA68C6775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F3003D4E-E9FF-4669-90E7-7CED081587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21" name="Picture 20">
            <a:extLst>
              <a:ext uri="{FF2B5EF4-FFF2-40B4-BE49-F238E27FC236}">
                <a16:creationId xmlns:a16="http://schemas.microsoft.com/office/drawing/2014/main" xmlns="" id="{A7D98261-3895-4FB5-B9CE-26FAF635730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xmlns="" id="{F4E89168-CFA0-47D6-AD88-F9C9DE1E0672}"/>
              </a:ext>
            </a:extLst>
          </p:cNvPr>
          <p:cNvSpPr>
            <a:spLocks noGrp="1"/>
          </p:cNvSpPr>
          <p:nvPr>
            <p:ph type="title"/>
          </p:nvPr>
        </p:nvSpPr>
        <p:spPr>
          <a:xfrm>
            <a:off x="805661" y="1401859"/>
            <a:ext cx="3510845" cy="4054282"/>
          </a:xfrm>
        </p:spPr>
        <p:txBody>
          <a:bodyPr>
            <a:normAutofit/>
          </a:bodyPr>
          <a:lstStyle/>
          <a:p>
            <a:r>
              <a:rPr lang="en-US" sz="4000">
                <a:solidFill>
                  <a:srgbClr val="FFFFFF"/>
                </a:solidFill>
                <a:latin typeface="Times New Roman"/>
                <a:cs typeface="Calibri Light" panose="020F0302020204030204"/>
              </a:rPr>
              <a:t>Front End: HTML</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xmlns="" id="{1D48266E-4F76-4CF0-B722-EAE4EFF00DE4}"/>
              </a:ext>
            </a:extLst>
          </p:cNvPr>
          <p:cNvSpPr>
            <a:spLocks noGrp="1"/>
          </p:cNvSpPr>
          <p:nvPr>
            <p:ph idx="1"/>
          </p:nvPr>
        </p:nvSpPr>
        <p:spPr>
          <a:xfrm>
            <a:off x="5257800" y="1553134"/>
            <a:ext cx="6128539" cy="3751732"/>
          </a:xfrm>
        </p:spPr>
        <p:txBody>
          <a:bodyPr vert="horz" lIns="91440" tIns="45720" rIns="91440" bIns="45720" rtlCol="0" anchor="ctr">
            <a:normAutofit fontScale="92500" lnSpcReduction="20000"/>
          </a:bodyPr>
          <a:lstStyle/>
          <a:p>
            <a:r>
              <a:rPr lang="en-US" sz="2400">
                <a:solidFill>
                  <a:srgbClr val="FFFFFF"/>
                </a:solidFill>
                <a:latin typeface="Times New Roman"/>
                <a:ea typeface="+mn-lt"/>
                <a:cs typeface="+mn-lt"/>
              </a:rPr>
              <a:t>Hypertext Markup Language (HTML) is the standard markup language for creating web pages and web applications.</a:t>
            </a:r>
            <a:endParaRPr lang="en-US" sz="2400">
              <a:solidFill>
                <a:srgbClr val="FFFFFF"/>
              </a:solidFill>
              <a:latin typeface="Times New Roman"/>
              <a:cs typeface="Calibri" panose="020F0502020204030204"/>
            </a:endParaRPr>
          </a:p>
          <a:p>
            <a:r>
              <a:rPr lang="en-US" sz="2400">
                <a:solidFill>
                  <a:srgbClr val="FFFFFF"/>
                </a:solidFill>
                <a:latin typeface="Times New Roman"/>
                <a:ea typeface="+mn-lt"/>
                <a:cs typeface="+mn-lt"/>
              </a:rPr>
              <a:t>HTML describes the structure of a web page semantically and originally included cues for the appearance of the document.</a:t>
            </a:r>
            <a:endParaRPr lang="en-US" sz="2400">
              <a:solidFill>
                <a:srgbClr val="FFFFFF"/>
              </a:solidFill>
              <a:latin typeface="Times New Roman"/>
              <a:cs typeface="Calibri"/>
            </a:endParaRPr>
          </a:p>
          <a:p>
            <a:r>
              <a:rPr lang="en-US" sz="2400">
                <a:solidFill>
                  <a:srgbClr val="FFFFFF"/>
                </a:solidFill>
                <a:latin typeface="Times New Roman"/>
                <a:ea typeface="+mn-lt"/>
                <a:cs typeface="+mn-lt"/>
              </a:rPr>
              <a:t>HTML elements are the building blocks of HTML pages. With HTML constructs, images and other objects such as interactive forms may be embedded into the rendered page. </a:t>
            </a:r>
          </a:p>
          <a:p>
            <a:r>
              <a:rPr lang="en-US" sz="2400">
                <a:solidFill>
                  <a:srgbClr val="FFFFFF"/>
                </a:solidFill>
                <a:latin typeface="Times New Roman"/>
                <a:ea typeface="+mn-lt"/>
                <a:cs typeface="+mn-lt"/>
              </a:rPr>
              <a:t> Front-end developers use HTML elements to specify what kind of information each item on a web page contains for instance. </a:t>
            </a:r>
            <a:endParaRPr lang="en-US" sz="2400">
              <a:solidFill>
                <a:srgbClr val="FFFFFF"/>
              </a:solidFill>
              <a:latin typeface="Times New Roman"/>
              <a:cs typeface="Calibri"/>
            </a:endParaRPr>
          </a:p>
          <a:p>
            <a:endParaRPr lang="en-US" sz="1700">
              <a:solidFill>
                <a:srgbClr val="FFFFFF"/>
              </a:solidFill>
              <a:latin typeface="Times New Roman"/>
              <a:cs typeface="Calibri"/>
            </a:endParaRPr>
          </a:p>
          <a:p>
            <a:endParaRPr lang="en-US" sz="1700">
              <a:solidFill>
                <a:srgbClr val="FFFFFF"/>
              </a:solidFill>
              <a:cs typeface="Calibri"/>
            </a:endParaRPr>
          </a:p>
        </p:txBody>
      </p:sp>
      <p:sp>
        <p:nvSpPr>
          <p:cNvPr id="23" name="Rectangle 22">
            <a:extLst>
              <a:ext uri="{FF2B5EF4-FFF2-40B4-BE49-F238E27FC236}">
                <a16:creationId xmlns:a16="http://schemas.microsoft.com/office/drawing/2014/main" xmlns="" id="{9E0A01E6-95B9-424D-93AE-19F4928DFD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62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D2E47F2-CBD9-48F5-BC3F-24472EA25BC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Packages</a:t>
            </a:r>
          </a:p>
        </p:txBody>
      </p:sp>
    </p:spTree>
    <p:extLst>
      <p:ext uri="{BB962C8B-B14F-4D97-AF65-F5344CB8AC3E}">
        <p14:creationId xmlns:p14="http://schemas.microsoft.com/office/powerpoint/2010/main" val="3892916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739</Words>
  <Application>Microsoft Office PowerPoint</Application>
  <PresentationFormat>Custom</PresentationFormat>
  <Paragraphs>307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Chat Bot</vt:lpstr>
      <vt:lpstr>General Overview</vt:lpstr>
      <vt:lpstr>What is Chat Bot??</vt:lpstr>
      <vt:lpstr>Objectives</vt:lpstr>
      <vt:lpstr>Purposes</vt:lpstr>
      <vt:lpstr>Software and Hardware Requirements </vt:lpstr>
      <vt:lpstr>Front End: CSS</vt:lpstr>
      <vt:lpstr>Front End: HTML</vt:lpstr>
      <vt:lpstr>Packages</vt:lpstr>
      <vt:lpstr>ChatterBot                                Numpy</vt:lpstr>
      <vt:lpstr>SqlAlchemy                                    Wheel</vt:lpstr>
      <vt:lpstr>         Commands</vt:lpstr>
      <vt:lpstr>  Commands</vt:lpstr>
      <vt:lpstr>Implementation:Index.html</vt:lpstr>
      <vt:lpstr>PowerPoint Presentation</vt:lpstr>
      <vt:lpstr>PowerPoint Presentation</vt:lpstr>
      <vt:lpstr>PowerPoint Presentation</vt:lpstr>
      <vt:lpstr>PowerPoint Presentation</vt:lpstr>
      <vt:lpstr>PowerPoint Presentation</vt:lpstr>
      <vt:lpstr>PowerPoint Presentation</vt:lpstr>
      <vt:lpstr>             Implementation:Chattrainer.py</vt:lpstr>
      <vt:lpstr>              Implementation:   ChatDirect.py</vt:lpstr>
      <vt:lpstr>PowerPoint Presentation</vt:lpstr>
      <vt:lpstr>                    Implementation:Server.py</vt:lpstr>
      <vt:lpstr>Snapshots</vt:lpstr>
      <vt:lpstr>PowerPoint Presentation</vt:lpstr>
      <vt:lpstr>PowerPoint Presentation</vt:lpstr>
      <vt:lpstr>PowerPoint Presentation</vt:lpstr>
      <vt:lpstr>Packages</vt:lpstr>
      <vt:lpstr>PowerPoint Presentation</vt:lpstr>
      <vt:lpstr>Packages</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8.1</cp:lastModifiedBy>
  <cp:revision>911</cp:revision>
  <dcterms:created xsi:type="dcterms:W3CDTF">2020-05-18T15:09:05Z</dcterms:created>
  <dcterms:modified xsi:type="dcterms:W3CDTF">2020-05-20T05:07:35Z</dcterms:modified>
</cp:coreProperties>
</file>