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notesMasterIdLst>
    <p:notesMasterId r:id="rId24"/>
  </p:notesMasterIdLst>
  <p:sldIdLst>
    <p:sldId id="257" r:id="rId2"/>
    <p:sldId id="278" r:id="rId3"/>
    <p:sldId id="263" r:id="rId4"/>
    <p:sldId id="279" r:id="rId5"/>
    <p:sldId id="264" r:id="rId6"/>
    <p:sldId id="266" r:id="rId7"/>
    <p:sldId id="267" r:id="rId8"/>
    <p:sldId id="268" r:id="rId9"/>
    <p:sldId id="269" r:id="rId10"/>
    <p:sldId id="273" r:id="rId11"/>
    <p:sldId id="270" r:id="rId12"/>
    <p:sldId id="280" r:id="rId13"/>
    <p:sldId id="271" r:id="rId14"/>
    <p:sldId id="272" r:id="rId15"/>
    <p:sldId id="282" r:id="rId16"/>
    <p:sldId id="281" r:id="rId17"/>
    <p:sldId id="256" r:id="rId18"/>
    <p:sldId id="258" r:id="rId19"/>
    <p:sldId id="259" r:id="rId20"/>
    <p:sldId id="261" r:id="rId21"/>
    <p:sldId id="26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>
        <p:scale>
          <a:sx n="81" d="100"/>
          <a:sy n="81" d="100"/>
        </p:scale>
        <p:origin x="-16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17D25-1FBC-4604-87AB-330061763BF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89FBF-7B86-4EC8-976A-FC25FBF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9e7e9127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9e7e9127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unit/junit_useful_resources.htm" TargetMode="External"/><Relationship Id="rId2" Type="http://schemas.openxmlformats.org/officeDocument/2006/relationships/hyperlink" Target="https://www.guru99.com/software-testing-introduction-importa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unit-tutoria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 descr="Image result for bangalore institute of technolog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2233" y="1431320"/>
            <a:ext cx="2095500" cy="2220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1315139" y="3499606"/>
            <a:ext cx="9137751" cy="284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sz="3600" b="1" dirty="0"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TESTING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LAB</a:t>
            </a:r>
            <a:r>
              <a:rPr lang="en-US" sz="2800" dirty="0">
                <a:ea typeface="Times New Roman"/>
              </a:rPr>
              <a:t>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(17ISL67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:JUNIT TESTING TOOL</a:t>
            </a:r>
            <a:endParaRPr lang="en-US" sz="2800" dirty="0"/>
          </a:p>
          <a:p>
            <a:pPr marL="0" marR="0" lvl="0" indent="0" algn="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4294967295"/>
          </p:nvPr>
        </p:nvSpPr>
        <p:spPr>
          <a:xfrm>
            <a:off x="1408922" y="445477"/>
            <a:ext cx="8643127" cy="750277"/>
          </a:xfrm>
        </p:spPr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sym typeface="Times New Roman"/>
              </a:rPr>
              <a:t>BANGALORE INSTITUTE OF TECHNOLOGY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7D762A-FFD3-47CF-836D-3FBCE81B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using 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0BCA5C-5226-4C3F-90B0-96F60A07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files and directories which are deleted after a test method has been run.</a:t>
            </a:r>
          </a:p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a test if the specified timeout is exceeded before a test method has been run.</a:t>
            </a:r>
          </a:p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an external resource such as a socket or a database connection before a test method is run and free the external resource after a test method has been run</a:t>
            </a:r>
          </a:p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 apply all the rules as mentioned above while writing the test classes and cases.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60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9DE1D1-85FD-4ACA-BE4F-88E380D9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79651"/>
            <a:ext cx="8596668" cy="6968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a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FCDE51-EE7C-4609-9607-4BBA779F5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961292"/>
            <a:ext cx="9697588" cy="56170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assignment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calculatorPgm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Scanner reader = new Scanner(System.in);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boolean i=true;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while(i) {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two numbers: 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double first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reader.nextDouble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double second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reader.nextDouble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 operator (+, -, *, /): 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char operator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reader.next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double result;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switch(operator)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{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case '+':result=add(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first,operator,second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 break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case '-':result=sub(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first,operator,second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 break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5477"/>
            <a:ext cx="10972800" cy="5680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'*':result=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first,operator,second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 break;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case '/':result=div(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first,operator,second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 break;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 operator doesn't match any case constant (+, -, *, /)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default: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("Error! operator is not correct");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return;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}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("%.1f %c %.1f = %.1f", first, operator, second, result);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f to end or some other key to enter other values:");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char s=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reader.next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if(s=='f' || s=='F')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i=false;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482507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9306F3-75CE-438A-A74E-CF06433E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50" y="211015"/>
            <a:ext cx="8596668" cy="855216"/>
          </a:xfrm>
        </p:spPr>
        <p:txBody>
          <a:bodyPr/>
          <a:lstStyle/>
          <a:p>
            <a:pPr algn="ctr"/>
            <a:r>
              <a:rPr lang="en-US" dirty="0"/>
              <a:t>TEST </a:t>
            </a:r>
            <a:r>
              <a:rPr lang="en-US" dirty="0" smtClean="0"/>
              <a:t>CASE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642C2B-5F27-4538-9DE4-9C80EE28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477"/>
            <a:ext cx="10972800" cy="4918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assignment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static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org.junit.jupiter.api.Assertions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org.junit.jupiter.api.Test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calculatorPgm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calculatorPgm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@Test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double result=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pgm.add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(100,'+',200);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(300,result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@Test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addtest1() {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double result=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pgm.add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(100,'+',200);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(310,result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@Test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addtest2() {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double result=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pgm.add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(-100,'+',200);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(100,result);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9CD5E7-03A7-407E-AED1-B6032010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92964"/>
            <a:ext cx="8596668" cy="923278"/>
          </a:xfrm>
        </p:spPr>
        <p:txBody>
          <a:bodyPr/>
          <a:lstStyle/>
          <a:p>
            <a:pPr algn="ctr"/>
            <a:r>
              <a:rPr lang="en-US" dirty="0" smtClean="0"/>
              <a:t>Screenshot of Test Class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C50D7BB-9FF7-461D-89BF-26B4014B7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" y="13317"/>
            <a:ext cx="12174266" cy="68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18445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ScreenShot</a:t>
            </a:r>
            <a:r>
              <a:rPr lang="en-IN" dirty="0" smtClean="0"/>
              <a:t> of Test Case Class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1136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J-Unit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widely used testing framework along with Java Programming Language.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 define the flow of execution of our code with different Annotations.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companies in their training period for the new recruiters conduct training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J-Unit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tool.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friendly, built in with eclipse makes it much popular than any other testing tools.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required to develop new features is faster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use java as a backend for their development will use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J-UNIT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purposes.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56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07" y="254157"/>
            <a:ext cx="8596668" cy="11491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6416"/>
            <a:ext cx="10972800" cy="4525963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writing test cases while developing the software that helps test early and detect issues.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functionality is performing as expected every time the code is modified by the use of repeatable automated test cases.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all IDE including Eclipse,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RAD etc.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Ant and Maven(CI) that enables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test suites or test cases as part of the build process, capturing test result and reporting.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Accurate, efficient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testing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manual based testing can be done.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IN" dirty="0"/>
              <a:t> OF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do dependency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not suitable for higher level testing i.e. for large test suites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testing cannot be done in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J-Unit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Can't create HTML reports of test cases. You need to use ANT to create tests HTML reports.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7846" y="1055075"/>
            <a:ext cx="9812216" cy="4539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07000"/>
              </a:lnSpc>
              <a:spcBef>
                <a:spcPts val="800"/>
              </a:spcBef>
            </a:pPr>
            <a:r>
              <a:rPr lang="en-IN" sz="2400" b="1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Submitted By</a:t>
            </a:r>
          </a:p>
          <a:p>
            <a:pPr lvl="0" algn="ctr">
              <a:lnSpc>
                <a:spcPct val="107000"/>
              </a:lnSpc>
              <a:spcBef>
                <a:spcPts val="800"/>
              </a:spcBef>
            </a:pPr>
            <a:r>
              <a:rPr lang="en-IN" sz="2400" b="1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SRINIVASA V            </a:t>
            </a:r>
            <a:r>
              <a:rPr lang="en-IN" sz="2400" b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1BI17IS048    </a:t>
            </a:r>
            <a:endParaRPr lang="en-IN" sz="2400" b="1" dirty="0" smtClean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07000"/>
              </a:lnSpc>
              <a:spcBef>
                <a:spcPts val="800"/>
              </a:spcBef>
            </a:pPr>
            <a:endParaRPr lang="en-IN" sz="24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07000"/>
              </a:lnSpc>
              <a:spcBef>
                <a:spcPts val="800"/>
              </a:spcBef>
            </a:pPr>
            <a:r>
              <a:rPr lang="en-IN" sz="2400" b="1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Under the guidance of </a:t>
            </a:r>
          </a:p>
          <a:p>
            <a:pPr lvl="0" algn="ctr">
              <a:lnSpc>
                <a:spcPct val="107000"/>
              </a:lnSpc>
              <a:spcBef>
                <a:spcPts val="800"/>
              </a:spcBef>
            </a:pPr>
            <a:r>
              <a:rPr lang="en-IN" sz="2400" b="1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Mrs VEDASHREE T K</a:t>
            </a:r>
          </a:p>
          <a:p>
            <a:pPr lvl="0" algn="ctr">
              <a:lnSpc>
                <a:spcPct val="107000"/>
              </a:lnSpc>
              <a:spcBef>
                <a:spcPts val="800"/>
              </a:spcBef>
            </a:pPr>
            <a:r>
              <a:rPr lang="en-IN" sz="2400" b="1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Assistant Professor</a:t>
            </a:r>
          </a:p>
          <a:p>
            <a:pPr lvl="0" algn="ctr">
              <a:lnSpc>
                <a:spcPct val="107000"/>
              </a:lnSpc>
              <a:spcBef>
                <a:spcPts val="800"/>
              </a:spcBef>
            </a:pPr>
            <a:r>
              <a:rPr lang="en-IN" sz="2400" b="1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Dept. of ISE ,BIT</a:t>
            </a:r>
            <a:endParaRPr lang="en-IN" sz="2400" b="1" dirty="0"/>
          </a:p>
          <a:p>
            <a:pPr lvl="0" algn="ctr">
              <a:lnSpc>
                <a:spcPct val="107000"/>
              </a:lnSpc>
              <a:spcBef>
                <a:spcPts val="800"/>
              </a:spcBef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07000"/>
              </a:lnSpc>
              <a:spcBef>
                <a:spcPts val="800"/>
              </a:spcBef>
            </a:pPr>
            <a:endParaRPr lang="en-IN" sz="12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099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6" y="1783600"/>
            <a:ext cx="11338818" cy="46640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Most of the programmers use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J-Unit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as it is easy and does not take much effort to test. A simple green or red bar will show the actual result of the test. Junit makes life easy as it has its own set of libraries and annotations.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Therefore in conclusion it can be concluded that the J-Unit testing tool can be used to do manual testing in an efficient and robust manner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also provides the user to set up his own test cases in order to test the given code in user-friendly environment of any type of IDE.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Guru99.com - </a:t>
            </a:r>
            <a:r>
              <a:rPr lang="en-IN" sz="3200" dirty="0">
                <a:hlinkClick r:id="rId2"/>
              </a:rPr>
              <a:t>https://www.guru99.com/software-testing-introduction-importance.html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Point - </a:t>
            </a:r>
            <a:r>
              <a:rPr lang="en-IN" sz="3200" dirty="0">
                <a:hlinkClick r:id="rId3"/>
              </a:rPr>
              <a:t>https://www.tutorialspoint.com/junit/junit_useful_resources.htm</a:t>
            </a:r>
            <a:endParaRPr lang="en-US" sz="3200" dirty="0"/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T Point - </a:t>
            </a:r>
            <a:r>
              <a:rPr lang="en-IN" sz="3200" dirty="0">
                <a:hlinkClick r:id="rId4"/>
              </a:rPr>
              <a:t>https://</a:t>
            </a:r>
            <a:r>
              <a:rPr lang="en-IN" sz="3200" dirty="0" smtClean="0">
                <a:hlinkClick r:id="rId4"/>
              </a:rPr>
              <a:t>www.javatpoint.com/junit-tutorial</a:t>
            </a:r>
            <a:endParaRPr lang="en-IN" sz="3200" dirty="0" smtClean="0"/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 C Jorgensen – A Craftsman’s Approach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Mauro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Pezze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Michal Young – Software Testing and Analysis – Process, Principles and Techniques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81354"/>
            <a:ext cx="11476892" cy="618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730671D-A813-48A8-B306-B9B7ECCD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992"/>
            <a:ext cx="10972800" cy="8859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B2E223-81E0-4A78-A7D7-88533E0E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919" y="1918761"/>
            <a:ext cx="8596668" cy="43687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SOFTWARE TESTING</a:t>
            </a:r>
            <a:r>
              <a:rPr lang="en-IN" dirty="0"/>
              <a:t> is defined as an activity to check whether the actual results match the expected results and to ensure that the software system is </a:t>
            </a:r>
            <a:r>
              <a:rPr lang="en-IN" dirty="0" smtClean="0"/>
              <a:t>Defect free</a:t>
            </a:r>
            <a:r>
              <a:rPr lang="en-IN" dirty="0"/>
              <a:t>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It </a:t>
            </a:r>
            <a:r>
              <a:rPr lang="en-IN" dirty="0"/>
              <a:t>involves execution of a software component or system component to evaluate one or more properties of interest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Software </a:t>
            </a:r>
            <a:r>
              <a:rPr lang="en-IN" dirty="0"/>
              <a:t>testing also helps to identify errors, gaps or missing requirements in contrary to the actual requirements.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It </a:t>
            </a:r>
            <a:r>
              <a:rPr lang="en-IN" dirty="0"/>
              <a:t>can be either done manually or using automated tools.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293" y="150076"/>
            <a:ext cx="102576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Why is Software Testing Important?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28247" y="1207477"/>
            <a:ext cx="1165273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Testing is important because software bugs could be expensive or even dangerous. Software bugs can potentially cause monetary and human loss, and history is full of such examples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/>
              <a:t>In </a:t>
            </a:r>
            <a:r>
              <a:rPr lang="en-IN" sz="2400" dirty="0"/>
              <a:t>April 2015, Bloomberg terminal in London crashed due to software glitch affected more than 300,000 traders on financial markets. It forced the government to postpone a 3bn pound debt sale.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/>
              <a:t>Nissan cars have to recall over 1 million cars from the market due to software failure in the airbag sensory detectors. There has been reported two accident due to this software failure.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/>
              <a:t>Some </a:t>
            </a:r>
            <a:r>
              <a:rPr lang="en-IN" sz="2400" dirty="0"/>
              <a:t>of the Amazon’s third party retailers saw their product price is reduced to 1p due to a software glitch. They were left with heavy losses.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/>
              <a:t>Vulnerability in Window 10. This bug enables users to escape from security sandboxes through a flaw in the win32k system.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/>
              <a:t>In 2015 fighter plane F-35 fell victim to a software bug, making it unable to detect targets correctly.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2028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33A5FC-5514-4522-AAA6-44B5DD1E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35" y="562707"/>
            <a:ext cx="8596668" cy="6213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dirty="0"/>
              <a:t> types of testing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B7C61D34-D87B-43AA-8797-9BC8CC3E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8076" y="1291133"/>
            <a:ext cx="8213588" cy="523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32013-7ADE-44E8-BABF-EB3767C4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147FE5-68DD-40DE-B34B-8FC587C1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a 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Regression Testing Framework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used by developers to implement unit testing in Java, and accelerate programming speed and increase the quality of code.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Framework can be easily integrated with either of the following −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Eclipse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Ant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Maven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7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A16E3C-CB8C-42E8-B0F2-3BED43EB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0484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Framework</a:t>
            </a:r>
            <a:r>
              <a:rPr lang="en-IN" b="0" dirty="0"/>
              <a:t/>
            </a:r>
            <a:br>
              <a:rPr lang="en-IN" b="0" dirty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7F09C0-CD01-4647-AF30-E8DE58FB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293"/>
            <a:ext cx="9767927" cy="4248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test framework provides the following important features −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Fixtures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Test suites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Test runners</a:t>
            </a:r>
          </a:p>
          <a:p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82334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7CFAD2-B9E6-4028-9B7B-7B3A320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Unit Test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9B789B-89B8-4EE9-9C92-E1E6A74A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Unit Test Case is a part of code, which ensures that another part of code (method) works as expected. To achieve the desired results quickly, a test framework is required.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is a perfect unit test framework for Java programming language. A formal written unit test case is characterized by a known input and an expected output, which is worked out before the test is executed.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known input should test a precondition and the expected output should test a post-condition.</a:t>
            </a:r>
          </a:p>
        </p:txBody>
      </p:sp>
    </p:spTree>
    <p:extLst>
      <p:ext uri="{BB962C8B-B14F-4D97-AF65-F5344CB8AC3E}">
        <p14:creationId xmlns:p14="http://schemas.microsoft.com/office/powerpoint/2010/main" val="37570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777816-88CC-467B-9D11-CB709BBF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4000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9F072C-575E-4383-9EA6-FF8542D3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is a framework for Java, so the very first requirement is to have JDK installed in your machine. </a:t>
            </a:r>
          </a:p>
          <a:p>
            <a:r>
              <a:rPr lang="en-US" dirty="0"/>
              <a:t>Step 1:Verify Java Installation in Your Machine</a:t>
            </a:r>
          </a:p>
          <a:p>
            <a:r>
              <a:rPr lang="en-US" dirty="0"/>
              <a:t>Step 2: Set JAVA Environment</a:t>
            </a:r>
          </a:p>
          <a:p>
            <a:r>
              <a:rPr lang="en-US" dirty="0"/>
              <a:t>Step 3: Download Junit Archive</a:t>
            </a:r>
          </a:p>
          <a:p>
            <a:r>
              <a:rPr lang="en-US" dirty="0"/>
              <a:t>Step 4: Set JUnit Environment</a:t>
            </a:r>
          </a:p>
          <a:p>
            <a:r>
              <a:rPr lang="en-US" dirty="0"/>
              <a:t>Step 5: Set CLASSPATH Variable</a:t>
            </a:r>
          </a:p>
          <a:p>
            <a:r>
              <a:rPr lang="en-US" dirty="0"/>
              <a:t>Step 6: Test JUnit Setup</a:t>
            </a:r>
          </a:p>
          <a:p>
            <a:r>
              <a:rPr lang="en-US" dirty="0"/>
              <a:t>Step 7: Verify the Result</a:t>
            </a:r>
          </a:p>
        </p:txBody>
      </p:sp>
    </p:spTree>
    <p:extLst>
      <p:ext uri="{BB962C8B-B14F-4D97-AF65-F5344CB8AC3E}">
        <p14:creationId xmlns:p14="http://schemas.microsoft.com/office/powerpoint/2010/main" val="6305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353</TotalTime>
  <Words>890</Words>
  <Application>Microsoft Office PowerPoint</Application>
  <PresentationFormat>Custom</PresentationFormat>
  <Paragraphs>146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Thatch</vt:lpstr>
      <vt:lpstr>BANGALORE INSTITUTE OF TECHNOLOGY</vt:lpstr>
      <vt:lpstr>PowerPoint Presentation</vt:lpstr>
      <vt:lpstr>SOFTWARE TESTING</vt:lpstr>
      <vt:lpstr>PowerPoint Presentation</vt:lpstr>
      <vt:lpstr>Different types of testing</vt:lpstr>
      <vt:lpstr>JUNIT</vt:lpstr>
      <vt:lpstr>Features Of JUnit Test Framework  </vt:lpstr>
      <vt:lpstr>What is a Unit Test Case?</vt:lpstr>
      <vt:lpstr>ENVIRONMENT SETUP </vt:lpstr>
      <vt:lpstr>Guidelines for using Junit</vt:lpstr>
      <vt:lpstr>Creating a Test class</vt:lpstr>
      <vt:lpstr>PowerPoint Presentation</vt:lpstr>
      <vt:lpstr>TEST CASE CLASS</vt:lpstr>
      <vt:lpstr>Screenshot of Test Class</vt:lpstr>
      <vt:lpstr>PowerPoint Presentation</vt:lpstr>
      <vt:lpstr>ScreenShot of Test Case Class</vt:lpstr>
      <vt:lpstr>INDUSTRIAL  APPLICATIONS</vt:lpstr>
      <vt:lpstr>ADVANTAGES OF JUNIT</vt:lpstr>
      <vt:lpstr>DISADVANTAGES OF JUNIT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INSTITUTE OF TECHNOLOGY</dc:title>
  <dc:creator>Kushal G Krishna</dc:creator>
  <cp:lastModifiedBy>Windows 8.1</cp:lastModifiedBy>
  <cp:revision>45</cp:revision>
  <dcterms:created xsi:type="dcterms:W3CDTF">2020-04-26T10:33:56Z</dcterms:created>
  <dcterms:modified xsi:type="dcterms:W3CDTF">2020-05-23T06:19:17Z</dcterms:modified>
</cp:coreProperties>
</file>