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75" r:id="rId5"/>
    <p:sldId id="260" r:id="rId6"/>
    <p:sldId id="261" r:id="rId7"/>
    <p:sldId id="276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A42DFC-4AD5-4168-8231-D2123B6D0212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223954-13DB-46BC-834F-2DBBE2B504F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Intro to ReactJS</a:t>
            </a:r>
          </a:p>
        </p:txBody>
      </p:sp>
    </p:spTree>
    <p:extLst>
      <p:ext uri="{BB962C8B-B14F-4D97-AF65-F5344CB8AC3E}">
        <p14:creationId xmlns:p14="http://schemas.microsoft.com/office/powerpoint/2010/main" val="1265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Defines </a:t>
            </a:r>
            <a:r>
              <a:rPr lang="en-US" dirty="0"/>
              <a:t>states of a component.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Changes </a:t>
            </a:r>
            <a:r>
              <a:rPr lang="en-US" dirty="0"/>
              <a:t>to the state causes re rendering of the entire </a:t>
            </a:r>
            <a:r>
              <a:rPr lang="en-US" dirty="0" smtClean="0"/>
              <a:t>component.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2000" dirty="0"/>
              <a:t>getInitialState() is used to set initial states of the component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setState</a:t>
            </a:r>
            <a:r>
              <a:rPr lang="en-US" sz="2000" dirty="0"/>
              <a:t>({state: value}) is used to update the </a:t>
            </a:r>
            <a:r>
              <a:rPr lang="en-US" sz="2000" dirty="0" smtClean="0"/>
              <a:t>state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22164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Loaded as attributes for components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Used </a:t>
            </a:r>
            <a:r>
              <a:rPr lang="en-US" dirty="0"/>
              <a:t>for unidirectional data flow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immutable </a:t>
            </a:r>
            <a:r>
              <a:rPr lang="en-US" dirty="0"/>
              <a:t>or read </a:t>
            </a:r>
            <a:r>
              <a:rPr lang="en-US" dirty="0" smtClean="0"/>
              <a:t>only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IN" sz="2000" dirty="0"/>
              <a:t>var CommentBox = React.createClass({ </a:t>
            </a:r>
            <a:endParaRPr lang="en-IN" sz="2000" dirty="0" smtClean="0"/>
          </a:p>
          <a:p>
            <a:pPr marL="109728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render</a:t>
            </a:r>
            <a:r>
              <a:rPr lang="en-IN" sz="2000" dirty="0"/>
              <a:t>: function() { </a:t>
            </a:r>
            <a:endParaRPr lang="en-IN" sz="2000" dirty="0" smtClean="0"/>
          </a:p>
          <a:p>
            <a:pPr marL="109728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return </a:t>
            </a:r>
            <a:r>
              <a:rPr lang="en-IN" sz="2000" dirty="0"/>
              <a:t>( {this.props.message</a:t>
            </a:r>
            <a:r>
              <a:rPr lang="en-IN" sz="2000" dirty="0" smtClean="0"/>
              <a:t>} ); </a:t>
            </a:r>
          </a:p>
          <a:p>
            <a:pPr marL="109728" indent="0">
              <a:buNone/>
            </a:pPr>
            <a:r>
              <a:rPr lang="en-IN" sz="2000" dirty="0" smtClean="0"/>
              <a:t>		} </a:t>
            </a:r>
          </a:p>
          <a:p>
            <a:pPr marL="109728" indent="0">
              <a:buNone/>
            </a:pPr>
            <a:r>
              <a:rPr lang="en-IN" sz="2000" dirty="0" smtClean="0"/>
              <a:t>	});     ReactDOM.render</a:t>
            </a:r>
            <a:r>
              <a:rPr lang="en-IN" sz="2000" dirty="0"/>
              <a:t>(,document.getElementById('content'));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8174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Actual View Code is written here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States </a:t>
            </a:r>
            <a:r>
              <a:rPr lang="en-US" dirty="0"/>
              <a:t>and Props both are read-only </a:t>
            </a:r>
            <a:r>
              <a:rPr lang="en-US" dirty="0" smtClean="0"/>
              <a:t>here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Returns </a:t>
            </a:r>
            <a:r>
              <a:rPr lang="en-US" dirty="0"/>
              <a:t>JSX </a:t>
            </a:r>
            <a:r>
              <a:rPr lang="en-US" dirty="0" smtClean="0"/>
              <a:t>Elements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109728" indent="0">
              <a:buNone/>
            </a:pPr>
            <a:r>
              <a:rPr lang="en-IN" dirty="0"/>
              <a:t>render: function() { </a:t>
            </a:r>
            <a:endParaRPr lang="en-IN" dirty="0" smtClean="0"/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return </a:t>
            </a:r>
            <a:r>
              <a:rPr lang="en-IN" dirty="0"/>
              <a:t>( </a:t>
            </a:r>
            <a:endParaRPr lang="en-IN" dirty="0" smtClean="0"/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	{</a:t>
            </a:r>
            <a:r>
              <a:rPr lang="en-IN" dirty="0"/>
              <a:t>this.props.message}</a:t>
            </a:r>
          </a:p>
          <a:p>
            <a:pPr marL="109728" indent="0">
              <a:buNone/>
            </a:pPr>
            <a:r>
              <a:rPr lang="en-IN" dirty="0" smtClean="0"/>
              <a:t>		); 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 Function </a:t>
            </a:r>
          </a:p>
        </p:txBody>
      </p:sp>
    </p:spTree>
    <p:extLst>
      <p:ext uri="{BB962C8B-B14F-4D97-AF65-F5344CB8AC3E}">
        <p14:creationId xmlns:p14="http://schemas.microsoft.com/office/powerpoint/2010/main" val="32225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Form </a:t>
            </a:r>
            <a:r>
              <a:rPr lang="en-US" sz="2200" dirty="0"/>
              <a:t>elements are pointed or named with ref </a:t>
            </a:r>
            <a:r>
              <a:rPr lang="en-US" sz="2200" dirty="0" smtClean="0"/>
              <a:t>attribute</a:t>
            </a:r>
          </a:p>
          <a:p>
            <a:pPr marL="109728" indent="0">
              <a:buNone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100" dirty="0"/>
              <a:t>From values are extracted </a:t>
            </a:r>
            <a:r>
              <a:rPr lang="en-US" sz="2100" dirty="0" smtClean="0"/>
              <a:t>like </a:t>
            </a:r>
            <a:r>
              <a:rPr lang="en-US" sz="2100" b="1" dirty="0" smtClean="0"/>
              <a:t>this.refs.searchInput.value</a:t>
            </a:r>
            <a:r>
              <a:rPr lang="en-US" sz="2100" dirty="0" smtClean="0"/>
              <a:t> </a:t>
            </a:r>
            <a:r>
              <a:rPr lang="en-US" sz="2100" dirty="0"/>
              <a:t>where </a:t>
            </a:r>
            <a:r>
              <a:rPr lang="en-US" sz="2100" b="1" dirty="0"/>
              <a:t>searchInput</a:t>
            </a:r>
            <a:r>
              <a:rPr lang="en-US" sz="2100" dirty="0"/>
              <a:t> is the ref of the input element </a:t>
            </a:r>
            <a:endParaRPr lang="en-US" sz="2100" dirty="0" smtClean="0"/>
          </a:p>
          <a:p>
            <a:pPr marL="109728" indent="0">
              <a:buNone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Default value is set with help of </a:t>
            </a:r>
            <a:r>
              <a:rPr lang="en-US" sz="2200" b="1" dirty="0"/>
              <a:t>defaultValue</a:t>
            </a:r>
            <a:r>
              <a:rPr lang="en-US" sz="2200" dirty="0"/>
              <a:t> attribute</a:t>
            </a:r>
            <a:endParaRPr lang="en-IN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5777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Cross Browser </a:t>
            </a:r>
            <a:r>
              <a:rPr lang="en-IN" dirty="0" smtClean="0"/>
              <a:t>Events</a:t>
            </a:r>
          </a:p>
          <a:p>
            <a:pPr marL="109728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CamelCase Event Handlers </a:t>
            </a:r>
            <a:endParaRPr lang="en-IN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IN" dirty="0"/>
              <a:t>onClick </a:t>
            </a:r>
            <a:r>
              <a:rPr lang="en-IN" dirty="0" smtClean="0"/>
              <a:t>			</a:t>
            </a:r>
            <a:r>
              <a:rPr lang="en-IN" dirty="0"/>
              <a:t> </a:t>
            </a:r>
            <a:r>
              <a:rPr lang="en-IN" dirty="0" err="1"/>
              <a:t>onDragStart</a:t>
            </a:r>
            <a:r>
              <a:rPr lang="en-IN" dirty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onContextMenu 		</a:t>
            </a:r>
            <a:r>
              <a:rPr lang="en-IN" dirty="0"/>
              <a:t> </a:t>
            </a:r>
            <a:r>
              <a:rPr lang="en-IN" dirty="0" err="1"/>
              <a:t>onDrop</a:t>
            </a:r>
            <a:r>
              <a:rPr lang="en-IN" dirty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onDoubleClick 		</a:t>
            </a:r>
            <a:r>
              <a:rPr lang="en-IN" dirty="0"/>
              <a:t> </a:t>
            </a:r>
            <a:r>
              <a:rPr lang="en-IN" dirty="0" err="1"/>
              <a:t>onMouseDown</a:t>
            </a:r>
            <a:r>
              <a:rPr lang="en-IN" dirty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onDrag 			</a:t>
            </a:r>
            <a:r>
              <a:rPr lang="en-IN" dirty="0"/>
              <a:t> </a:t>
            </a:r>
            <a:r>
              <a:rPr lang="en-IN" dirty="0" err="1"/>
              <a:t>onMouseEnter</a:t>
            </a:r>
            <a:r>
              <a:rPr lang="en-IN" dirty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onDragEnd 		</a:t>
            </a:r>
            <a:r>
              <a:rPr lang="en-IN" dirty="0" smtClean="0"/>
              <a:t>	 </a:t>
            </a:r>
            <a:r>
              <a:rPr lang="en-IN" dirty="0" err="1" smtClean="0"/>
              <a:t>onMouseLeave</a:t>
            </a:r>
            <a:r>
              <a:rPr lang="en-IN" dirty="0" smtClean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onDragEnter 		</a:t>
            </a:r>
            <a:r>
              <a:rPr lang="en-IN" dirty="0"/>
              <a:t> </a:t>
            </a:r>
            <a:r>
              <a:rPr lang="en-IN" dirty="0" err="1"/>
              <a:t>onMouseMove</a:t>
            </a:r>
            <a:r>
              <a:rPr lang="en-IN" dirty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onDragExit 		</a:t>
            </a:r>
            <a:r>
              <a:rPr lang="en-IN" dirty="0" smtClean="0"/>
              <a:t>	 </a:t>
            </a:r>
            <a:r>
              <a:rPr lang="en-IN" dirty="0" err="1" smtClean="0"/>
              <a:t>onMouseOut</a:t>
            </a:r>
            <a:r>
              <a:rPr lang="en-IN" dirty="0" smtClean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err="1" smtClean="0"/>
              <a:t>onDragLeave</a:t>
            </a:r>
            <a:r>
              <a:rPr lang="en-IN" dirty="0" smtClean="0"/>
              <a:t> 		</a:t>
            </a:r>
            <a:r>
              <a:rPr lang="en-IN" dirty="0"/>
              <a:t> </a:t>
            </a:r>
            <a:r>
              <a:rPr lang="en-IN" dirty="0" err="1"/>
              <a:t>onMouseOver</a:t>
            </a:r>
            <a:r>
              <a:rPr lang="en-IN" dirty="0"/>
              <a:t> </a:t>
            </a:r>
            <a:endParaRPr lang="en-IN" dirty="0" smtClean="0"/>
          </a:p>
          <a:p>
            <a:pPr marL="109728" indent="0">
              <a:buNone/>
            </a:pPr>
            <a:r>
              <a:rPr lang="en-IN" dirty="0" err="1" smtClean="0"/>
              <a:t>onDragOver</a:t>
            </a:r>
            <a:r>
              <a:rPr lang="en-IN" dirty="0" smtClean="0"/>
              <a:t> 		</a:t>
            </a:r>
            <a:r>
              <a:rPr lang="en-IN" dirty="0"/>
              <a:t> </a:t>
            </a:r>
            <a:r>
              <a:rPr lang="en-IN" dirty="0" err="1"/>
              <a:t>onMouseUp</a:t>
            </a: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3299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</a:t>
            </a:r>
            <a:r>
              <a:rPr lang="en-IN" dirty="0" err="1"/>
              <a:t>LifeCycle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00224"/>
            <a:ext cx="6264696" cy="378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8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Facebook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Whatsapp </a:t>
            </a:r>
            <a:r>
              <a:rPr lang="en-IN" dirty="0"/>
              <a:t>Web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Netflix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BlankCursor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Instagram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Producthunt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messenger.com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Sites built with React</a:t>
            </a:r>
          </a:p>
        </p:txBody>
      </p:sp>
    </p:spTree>
    <p:extLst>
      <p:ext uri="{BB962C8B-B14F-4D97-AF65-F5344CB8AC3E}">
        <p14:creationId xmlns:p14="http://schemas.microsoft.com/office/powerpoint/2010/main" val="588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7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Thank You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3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Library </a:t>
            </a:r>
            <a:r>
              <a:rPr lang="en-US" dirty="0"/>
              <a:t>for building User Interfaces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 </a:t>
            </a:r>
            <a:r>
              <a:rPr lang="en-US" dirty="0"/>
              <a:t>part of MVC ( Model View Controller )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Not </a:t>
            </a:r>
            <a:r>
              <a:rPr lang="en-US" dirty="0"/>
              <a:t>a front end F</a:t>
            </a:r>
            <a:r>
              <a:rPr lang="en-US" dirty="0" smtClean="0"/>
              <a:t>ramework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React </a:t>
            </a:r>
            <a:r>
              <a:rPr lang="en-US" dirty="0"/>
              <a:t>is not a </a:t>
            </a:r>
            <a:r>
              <a:rPr lang="en-US" dirty="0" smtClean="0"/>
              <a:t>Templating Library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 ?</a:t>
            </a:r>
          </a:p>
        </p:txBody>
      </p:sp>
    </p:spTree>
    <p:extLst>
      <p:ext uri="{BB962C8B-B14F-4D97-AF65-F5344CB8AC3E}">
        <p14:creationId xmlns:p14="http://schemas.microsoft.com/office/powerpoint/2010/main" val="145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Simple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Declarative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Build </a:t>
            </a:r>
            <a:r>
              <a:rPr lang="en-IN" dirty="0"/>
              <a:t>Reusable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Use React ? </a:t>
            </a:r>
          </a:p>
        </p:txBody>
      </p:sp>
    </p:spTree>
    <p:extLst>
      <p:ext uri="{BB962C8B-B14F-4D97-AF65-F5344CB8AC3E}">
        <p14:creationId xmlns:p14="http://schemas.microsoft.com/office/powerpoint/2010/main" val="1969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9949"/>
              </p:ext>
            </p:extLst>
          </p:nvPr>
        </p:nvGraphicFramePr>
        <p:xfrm>
          <a:off x="179512" y="188640"/>
          <a:ext cx="8712969" cy="6264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3816424"/>
                <a:gridCol w="3168353"/>
              </a:tblGrid>
              <a:tr h="20357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cap="all" dirty="0">
                          <a:effectLst/>
                        </a:rPr>
                        <a:t>FIELD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31" marR="30831" marT="30831" marB="308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cap="all">
                          <a:effectLst/>
                        </a:rPr>
                        <a:t>REACT.JS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31" marR="30831" marT="30831" marB="308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cap="all">
                          <a:effectLst/>
                        </a:rPr>
                        <a:t>ANGULAR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831" marR="30831" marT="30831" marB="30831" anchor="b"/>
                </a:tc>
              </a:tr>
              <a:tr h="11607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Used as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is a JavaScript library. As it indicates 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updates only the virtual DOM present and the data flow is always in a single direction.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Angular is a framework. Angular updates the Real DOM and the data flow is ensured on both the directions.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</a:tr>
              <a:tr h="19405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Architecture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is more simplified as it follows MVC- Model View Control. This like angular includes features such as navigation but this can be achieved only with certain libraries like </a:t>
                      </a:r>
                      <a:r>
                        <a:rPr lang="en-IN" sz="1100" dirty="0" err="1">
                          <a:effectLst/>
                        </a:rPr>
                        <a:t>Redux</a:t>
                      </a:r>
                      <a:r>
                        <a:rPr lang="en-IN" sz="1100" dirty="0">
                          <a:effectLst/>
                        </a:rPr>
                        <a:t> and </a:t>
                      </a:r>
                      <a:r>
                        <a:rPr lang="en-IN" sz="1100" dirty="0" err="1">
                          <a:effectLst/>
                        </a:rPr>
                        <a:t>Flux.Needs</a:t>
                      </a:r>
                      <a:r>
                        <a:rPr lang="en-IN" sz="1100" dirty="0">
                          <a:effectLst/>
                        </a:rPr>
                        <a:t> more configuration and integration.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Architecture of angular on the other hand is a bit complex as it follows MVVM models- Model View View Model. This includes lots of tools and other features required for navigation, routing and various other functionalities.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</a:tr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Performance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holds JSX hence the usage of html codes and syntax is enabled. But this doesn’t make 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a subset of html. This is purely JavaScript based.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Angular on the other is a mere subset of html.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</a:tr>
              <a:tr h="17072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Preference :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is preferred when the dynamic content needed is intensive. As 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holds more of a straightforward programming and since it is reliable many apps such as Instagram, Facebook and Twitter still prefer to react </a:t>
                      </a:r>
                      <a:r>
                        <a:rPr lang="en-IN" sz="1100" dirty="0" err="1">
                          <a:effectLst/>
                        </a:rPr>
                        <a:t>js</a:t>
                      </a:r>
                      <a:r>
                        <a:rPr lang="en-IN" sz="1100" dirty="0">
                          <a:effectLst/>
                        </a:rPr>
                        <a:t> over angular.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Angular is platform-independent and hence is compatible to work in any platform. Hence app which is compatible with all the browsers can prefer angular. One major app which uses angular is </a:t>
                      </a:r>
                      <a:r>
                        <a:rPr lang="en-IN" sz="1100" dirty="0" err="1">
                          <a:effectLst/>
                        </a:rPr>
                        <a:t>Youtube</a:t>
                      </a:r>
                      <a:r>
                        <a:rPr lang="en-IN" sz="11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54" marR="53954" marT="26977" marB="26977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5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Standard HTML - Accept all attributes </a:t>
            </a:r>
            <a:endParaRPr lang="en-IN" sz="2400" dirty="0" smtClean="0"/>
          </a:p>
          <a:p>
            <a:pPr marL="109728" indent="0"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Little </a:t>
            </a:r>
            <a:r>
              <a:rPr lang="en-IN" sz="2400" dirty="0"/>
              <a:t>modifications like </a:t>
            </a:r>
            <a:r>
              <a:rPr lang="en-IN" sz="2400" b="1" dirty="0" err="1"/>
              <a:t>className</a:t>
            </a:r>
            <a:r>
              <a:rPr lang="en-IN" sz="2400" dirty="0"/>
              <a:t> instead of </a:t>
            </a:r>
            <a:r>
              <a:rPr lang="en-IN" sz="2400" b="1" dirty="0" smtClean="0"/>
              <a:t>class</a:t>
            </a:r>
          </a:p>
          <a:p>
            <a:pPr marL="109728" indent="0">
              <a:buNone/>
            </a:pPr>
            <a:r>
              <a:rPr lang="en-IN" sz="2400" dirty="0" smtClean="0"/>
              <a:t> </a:t>
            </a:r>
          </a:p>
          <a:p>
            <a:pPr marL="109728" indent="0">
              <a:buNone/>
            </a:pPr>
            <a:r>
              <a:rPr lang="en-IN" dirty="0" smtClean="0"/>
              <a:t>var </a:t>
            </a:r>
            <a:r>
              <a:rPr lang="en-IN" dirty="0"/>
              <a:t>CommentBox = React.createClass</a:t>
            </a:r>
            <a:r>
              <a:rPr lang="en-IN" dirty="0" smtClean="0"/>
              <a:t>( { </a:t>
            </a:r>
          </a:p>
          <a:p>
            <a:pPr marL="365760" lvl="1" indent="0">
              <a:buNone/>
            </a:pPr>
            <a:r>
              <a:rPr lang="en-IN" dirty="0" smtClean="0"/>
              <a:t>render</a:t>
            </a:r>
            <a:r>
              <a:rPr lang="en-IN" dirty="0"/>
              <a:t>: function() { </a:t>
            </a:r>
            <a:endParaRPr lang="en-IN" dirty="0" smtClean="0"/>
          </a:p>
          <a:p>
            <a:pPr marL="365760" lvl="1" indent="0">
              <a:buNone/>
            </a:pPr>
            <a:r>
              <a:rPr lang="en-IN" dirty="0" smtClean="0"/>
              <a:t>	return </a:t>
            </a:r>
            <a:r>
              <a:rPr lang="en-IN" dirty="0"/>
              <a:t>( </a:t>
            </a:r>
            <a:r>
              <a:rPr lang="en-IN" dirty="0" smtClean="0"/>
              <a:t>Hello, world</a:t>
            </a:r>
            <a:r>
              <a:rPr lang="en-IN" dirty="0"/>
              <a:t>! I am a CommentBox</a:t>
            </a:r>
            <a:r>
              <a:rPr lang="en-IN" dirty="0" smtClean="0"/>
              <a:t>.); </a:t>
            </a:r>
          </a:p>
          <a:p>
            <a:pPr marL="365760" lvl="1" indent="0">
              <a:buNone/>
            </a:pPr>
            <a:r>
              <a:rPr lang="en-IN" dirty="0" smtClean="0"/>
              <a:t>} </a:t>
            </a:r>
          </a:p>
          <a:p>
            <a:pPr marL="109728" indent="0">
              <a:buNone/>
            </a:pPr>
            <a:r>
              <a:rPr lang="en-IN" dirty="0" smtClean="0"/>
              <a:t>});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Uses JSX (JavaScript &amp; XML)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React uses a concept called Virtual DOM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It’s Faster for re-rendering the entire component on every state change.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Virtual DOM uses diff algorithm.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Can rendered in server and synced with local client.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DOM </a:t>
            </a:r>
          </a:p>
        </p:txBody>
      </p:sp>
    </p:spTree>
    <p:extLst>
      <p:ext uri="{BB962C8B-B14F-4D97-AF65-F5344CB8AC3E}">
        <p14:creationId xmlns:p14="http://schemas.microsoft.com/office/powerpoint/2010/main" val="21247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9" y="2600908"/>
            <a:ext cx="564790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6632"/>
            <a:ext cx="7488833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52" y="3717032"/>
            <a:ext cx="2786695" cy="241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66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Components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States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Props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Important Terminologies </a:t>
            </a:r>
          </a:p>
        </p:txBody>
      </p:sp>
    </p:spTree>
    <p:extLst>
      <p:ext uri="{BB962C8B-B14F-4D97-AF65-F5344CB8AC3E}">
        <p14:creationId xmlns:p14="http://schemas.microsoft.com/office/powerpoint/2010/main" val="9726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Everything is a component in react 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Created </a:t>
            </a:r>
            <a:r>
              <a:rPr lang="en-IN" dirty="0"/>
              <a:t>using React.createClass 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Key </a:t>
            </a:r>
            <a:r>
              <a:rPr lang="en-IN" dirty="0"/>
              <a:t>functions for every </a:t>
            </a:r>
            <a:r>
              <a:rPr lang="en-IN" dirty="0" smtClean="0"/>
              <a:t>components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getInitialState</a:t>
            </a:r>
            <a:r>
              <a:rPr lang="en-IN" dirty="0"/>
              <a:t>: function() {},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componentWillMount </a:t>
            </a:r>
            <a:r>
              <a:rPr lang="en-IN" dirty="0"/>
              <a:t>: function() {}, componentDidMount : function() {}, componentWillUnmount : function() {}, componentDidUnmount : function() {},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render </a:t>
            </a:r>
            <a:r>
              <a:rPr lang="en-IN" dirty="0"/>
              <a:t>: function() {}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6521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572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Intro to ReactJS</vt:lpstr>
      <vt:lpstr>What is React ?</vt:lpstr>
      <vt:lpstr>Why To Use React ? </vt:lpstr>
      <vt:lpstr>PowerPoint Presentation</vt:lpstr>
      <vt:lpstr>React Uses JSX (JavaScript &amp; XML) </vt:lpstr>
      <vt:lpstr>Virtual DOM </vt:lpstr>
      <vt:lpstr>PowerPoint Presentation</vt:lpstr>
      <vt:lpstr>Three Important Terminologies </vt:lpstr>
      <vt:lpstr>Components</vt:lpstr>
      <vt:lpstr>States</vt:lpstr>
      <vt:lpstr>Props</vt:lpstr>
      <vt:lpstr>Render Function </vt:lpstr>
      <vt:lpstr>Forms</vt:lpstr>
      <vt:lpstr>Events</vt:lpstr>
      <vt:lpstr>Component LifeCycle</vt:lpstr>
      <vt:lpstr>Sites built with React</vt:lpstr>
      <vt:lpstr>Any Questions?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Demo</dc:title>
  <dc:creator>welcome</dc:creator>
  <cp:lastModifiedBy>welcome</cp:lastModifiedBy>
  <cp:revision>15</cp:revision>
  <dcterms:created xsi:type="dcterms:W3CDTF">2020-04-25T14:23:10Z</dcterms:created>
  <dcterms:modified xsi:type="dcterms:W3CDTF">2020-05-02T14:09:04Z</dcterms:modified>
</cp:coreProperties>
</file>