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7" r:id="rId4"/>
    <p:sldId id="268" r:id="rId5"/>
    <p:sldId id="269" r:id="rId6"/>
    <p:sldId id="266" r:id="rId7"/>
    <p:sldId id="270" r:id="rId8"/>
    <p:sldId id="271" r:id="rId9"/>
    <p:sldId id="256" r:id="rId10"/>
    <p:sldId id="257" r:id="rId11"/>
    <p:sldId id="258" r:id="rId12"/>
    <p:sldId id="261" r:id="rId13"/>
    <p:sldId id="262" r:id="rId14"/>
    <p:sldId id="263" r:id="rId15"/>
    <p:sldId id="264" r:id="rId16"/>
    <p:sldId id="25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11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60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5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90465" y="2117725"/>
            <a:ext cx="2491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</a:t>
            </a:r>
            <a:r>
              <a:rPr lang="en-US" alt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T</a:t>
            </a:r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1</a:t>
            </a:r>
            <a:endParaRPr lang="en-IN" sz="4800" dirty="0">
              <a:solidFill>
                <a:srgbClr val="92D050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  <a:endParaRPr lang="en-IN" sz="36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  <a:endParaRPr lang="en-IN" sz="6000" dirty="0">
              <a:solidFill>
                <a:srgbClr val="FFFF00"/>
              </a:solidFill>
              <a:latin typeface="Lato Black" panose="020F0A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IN" sz="1800" kern="10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  <a:endParaRPr lang="en-IN" b="1" i="1" u="sng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1315" y="767080"/>
            <a:ext cx="3023235" cy="26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  <a:endParaRPr lang="en-IN" sz="1600" b="1" dirty="0">
              <a:solidFill>
                <a:schemeClr val="accent2">
                  <a:lumMod val="60000"/>
                  <a:lumOff val="40000"/>
                </a:schemeClr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  <a:endParaRPr lang="en-IN" sz="1600" b="1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  <a:endParaRPr lang="en-IN" sz="3200" b="1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804" y="1366935"/>
            <a:ext cx="86487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US" alt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WPS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202</a:t>
            </a:r>
            <a:r>
              <a:rPr lang="en-US" alt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</a:t>
            </a:r>
            <a:r>
              <a:rPr lang="en-US" alt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20.2</a:t>
            </a:r>
            <a:endParaRPr lang="en-IN" sz="25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</a:t>
            </a:r>
            <a:r>
              <a:rPr lang="en-US" alt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20.2.30.0</a:t>
            </a:r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US" alt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August 2024 Version</a:t>
            </a:r>
            <a:endParaRPr lang="en-US" alt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48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6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48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14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  <a:endParaRPr lang="en-IN" sz="4800" dirty="0">
              <a:solidFill>
                <a:schemeClr val="accent5">
                  <a:lumMod val="20000"/>
                  <a:lumOff val="80000"/>
                </a:schemeClr>
              </a:solidFill>
              <a:latin typeface="Lato Black" panose="020F0A02020204030203" pitchFamily="34" charset="0"/>
            </a:endParaRPr>
          </a:p>
        </p:txBody>
      </p:sp>
      <p:pic>
        <p:nvPicPr>
          <p:cNvPr id="5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  <a:endParaRPr lang="en-IN" sz="3600" b="1" dirty="0">
              <a:solidFill>
                <a:srgbClr val="FFFF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  <a:endParaRPr lang="en-IN" sz="3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  <a:endParaRPr lang="en-IN" sz="3400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  <a:endParaRPr lang="en-IN" sz="2900" b="1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  <a:endParaRPr lang="en-IN" sz="60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90465" y="2194560"/>
            <a:ext cx="2554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PART2</a:t>
            </a:r>
            <a:endParaRPr lang="en-IN" sz="4800" dirty="0">
              <a:solidFill>
                <a:srgbClr val="00B0F0"/>
              </a:solidFill>
              <a:latin typeface="Lato Black" panose="020F0A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  <a:endParaRPr lang="en-IN" sz="3600" dirty="0">
              <a:solidFill>
                <a:schemeClr val="bg1"/>
              </a:solidFill>
              <a:latin typeface="Lato Black" panose="020F0A0202020403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  <a:endParaRPr lang="en-IN" sz="6000" dirty="0">
              <a:solidFill>
                <a:srgbClr val="FFFF00"/>
              </a:solidFill>
              <a:latin typeface="Lato Black" panose="020F0A0202020403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  <a:endParaRPr lang="en-IN" sz="3600" b="1" dirty="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12" descr="Sql server - Free logo icons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>
            <a:fillRect/>
          </a:stretch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>
            <a:fillRect/>
          </a:stretch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  <a:endParaRPr lang="en-IN" sz="4800" dirty="0">
                <a:solidFill>
                  <a:srgbClr val="FFFF00"/>
                </a:solidFill>
                <a:latin typeface="Lato Black" panose="020F0A02020204030203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4730</Words>
  <Application>WPS Presentation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Lato Black</vt:lpstr>
      <vt:lpstr>Segoe Print</vt:lpstr>
      <vt:lpstr>Calibri</vt:lpstr>
      <vt:lpstr>Times New Roman</vt:lpstr>
      <vt:lpstr>Rockwell Extra Bold</vt:lpstr>
      <vt:lpstr>Century Gothic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Pemma</dc:creator>
  <cp:lastModifiedBy>Vasu Pemma</cp:lastModifiedBy>
  <cp:revision>14</cp:revision>
  <dcterms:created xsi:type="dcterms:W3CDTF">2023-10-07T01:44:00Z</dcterms:created>
  <dcterms:modified xsi:type="dcterms:W3CDTF">2024-09-22T09:52:52Z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7CBC0E465D62422999B7B332FC37E2C9_12</vt:lpwstr>
  </property>
  <property fmtid="{D5CDD505-2E9C-101B-9397-08002B2CF9AE}" pid="3" name="KSOProductBuildVer">
    <vt:lpwstr>1033-12.2.0.18283</vt:lpwstr>
  </property>
</Properties>
</file>