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928357-93B1-4A1F-A3E1-B3274701FB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ACA907-7BDD-4F68-B6AA-34507931F22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GB"/>
              <a:t>08-Dec-2021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E13161-F4C7-4267-9823-5AE8A07BE5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Srinivasan Narayanan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75A05D-4E91-456E-8479-053CAB13CE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8FE35-1179-4E0B-A136-C1C337D4B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43523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GB"/>
              <a:t>08-Dec-2021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Srinivasan Narayanan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9B3BC-D0B8-4B1A-AF77-F03BE38E0B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761115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1DBB9-2B14-4AE0-81DB-444F41D89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58D3E-0A91-4ADB-9471-885BDBBE3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B6759-B02F-4B5F-88CC-3F3828BF4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08-Dec-2021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48B65-4F7C-485B-B8AE-206D6D6A9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Srini Narayanan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7F600-3BA7-4136-B5A2-5D78DA333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F20F-8B56-4244-9824-C0BA7EDF6C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53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CA887-0AA6-4A68-B296-ECC43B09F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D28C4-58E3-4D97-A571-43A948864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DDF9B-EF91-4053-949A-778192B97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08-Dec-2021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08122-1485-4F3A-8880-08ACFB68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Srini Narayanan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CB612-D3C0-48EF-BC0B-27D41631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F20F-8B56-4244-9824-C0BA7EDF6C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274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037702-631C-4FBD-ADC0-B4E11BCC0A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DE0FAD-547B-4359-97E2-0FDEFAA3B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7DE92-DD10-4769-946D-3FB22A515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08-Dec-2021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4F17F-262C-485D-89BC-BC5A08609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Srini Narayanan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9E561-A7FD-403A-9BBD-5F4E8FC9C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F20F-8B56-4244-9824-C0BA7EDF6C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72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D1C03-7CE0-4760-A6DD-D7687140B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2A1D6-8B97-432E-B7C1-F52A41C79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61CD3-23A5-4899-B70C-60E0F6EB5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08-Dec-2021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75460-9D62-4588-ABB9-EEC03C1E1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Srini Narayanan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2B242-9666-4BF0-AF7E-927475682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F20F-8B56-4244-9824-C0BA7EDF6C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15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12A00-3EE8-4892-8E86-E4C4E7FF1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480FE-9925-4343-9EC0-8E4D7BDEF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A32AE-AA51-4394-B5E2-B2CBD0CD5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08-Dec-2021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922B8-8933-4384-914B-03FBEA722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Srini Narayanan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1CDE2-DBB2-4FB9-9B0F-5FECD656D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F20F-8B56-4244-9824-C0BA7EDF6C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211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D4E27-C4F1-4DC4-8AC5-BBE04CA5D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2FD1C-3E66-4056-8704-9FCF72D6F9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310B8-71EB-495D-8435-8FD1B4BDC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B48F2-46B6-442F-9912-5B9E60E4A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08-Dec-2021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CBCEC-8D73-4FAB-94AC-5700DB05D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Srini Narayanan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D691C-0140-4F64-BB9A-666055493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F20F-8B56-4244-9824-C0BA7EDF6C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26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1443E-E7CC-47B7-8486-A6EECF0AD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43FA8-4C2E-4911-8DD7-447C2B5A8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575A37-46FD-4F85-8657-2EC2AB3C9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FB8443-A47D-4FD1-8368-0FC27581E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A3CAF-64E8-45FB-99FE-D5A9786E8C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E0F7C8-5AC5-43B0-BED0-E2D6411AC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08-Dec-2021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5B9DFA-8BE9-4BC5-8BB9-B581EC583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Srini Narayanan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34E149-A7DC-4D60-ACA3-7B5B7E2DF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F20F-8B56-4244-9824-C0BA7EDF6C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665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CBF1-8F65-4D0D-939E-E162BB064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96C501-3036-4B0A-80AE-1FC35AA9E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08-Dec-2021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4DAD4F-18C1-4D46-B65A-DEC889CC5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Srini Narayanan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F50CAE-33D5-48A9-90BA-7F5FDED3B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F20F-8B56-4244-9824-C0BA7EDF6C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689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8BA5A8-30AF-48EE-BAC9-03B3E98D0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08-Dec-2021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D23F7E-FF44-4FFA-BF48-0BD0F39AC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Srini Narayanan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D6975-8999-42D0-80E4-737B39603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F20F-8B56-4244-9824-C0BA7EDF6C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309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2DEEB-BE1C-480C-AD6E-25F89EAEC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17220-A1C2-4778-8608-61109287A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98DEC1-74C5-42C3-845B-B774B3FE1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0C06E-EA9F-4A20-995D-3F0CFD08F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08-Dec-2021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72133-3C2E-4347-B37F-C0805B1C7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Srini Narayanan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18541-3246-4D2D-BAAD-480B87A25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F20F-8B56-4244-9824-C0BA7EDF6C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295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C3881-6F66-4991-8E29-192A8F007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D7B339-8AC6-4E7D-9CC0-BFC4F08325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FBC507-13C1-473E-963A-EEBAD0EDE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1DE85-2A06-48F0-B574-D8A4B94DF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08-Dec-2021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B11AD-7992-4B51-BCA4-9D638DD02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Srini Narayanan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6E254-066B-4B55-AB19-11B47C10C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F20F-8B56-4244-9824-C0BA7EDF6C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050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64D11D-4CA7-4C58-81C0-6B012DE9E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DCDB-2879-4812-8BEF-1950E4249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BA7ED-4E11-4262-B2A7-FA8DCF9F12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08-Dec-2021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91302-707E-4797-83EB-C73AE47BC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Srini Narayanan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A35CE-C1FF-43DA-B452-B336DBA803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AF20F-8B56-4244-9824-C0BA7EDF6C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702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mirbektoktogaraev/should-this-loan-be-approved-or-denied?select=SBAnational.csv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D72F2-3190-41EA-AEC9-C7C69EB53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6900"/>
          </a:xfrm>
        </p:spPr>
        <p:txBody>
          <a:bodyPr>
            <a:normAutofit fontScale="90000"/>
          </a:bodyPr>
          <a:lstStyle/>
          <a:p>
            <a:r>
              <a:rPr lang="de-DE" b="1" dirty="0">
                <a:solidFill>
                  <a:schemeClr val="accent5">
                    <a:lumMod val="75000"/>
                  </a:schemeClr>
                </a:solidFill>
              </a:rPr>
              <a:t>Predict Default Risk of Small Businesses in USA	</a:t>
            </a:r>
            <a:endParaRPr lang="en-GB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2279C-776C-4E1C-B605-3BC940C0E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4900"/>
            <a:ext cx="10515600" cy="50720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chemeClr val="accent5">
                    <a:lumMod val="75000"/>
                  </a:schemeClr>
                </a:solidFill>
              </a:rPr>
              <a:t>Objective: </a:t>
            </a:r>
            <a:r>
              <a:rPr lang="en-GB" dirty="0"/>
              <a:t>“Should Loan be Approved or Denied for small business borrowers?”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Dataset: </a:t>
            </a:r>
            <a:r>
              <a:rPr lang="en-GB" dirty="0"/>
              <a:t>related to the U.S. Small Business Administration (SBA)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Data Shape: </a:t>
            </a:r>
            <a:r>
              <a:rPr lang="en-GB" dirty="0"/>
              <a:t>899164 rows x 27 columns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Tools: </a:t>
            </a:r>
            <a:r>
              <a:rPr lang="en-GB" dirty="0"/>
              <a:t>Pandas &amp; for presentation-Tableau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Algorithm: </a:t>
            </a:r>
            <a:r>
              <a:rPr lang="en-GB" dirty="0"/>
              <a:t>Logistic Regression (classification) to predict probability of default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Motivation: </a:t>
            </a:r>
            <a:r>
              <a:rPr lang="en-GB" dirty="0"/>
              <a:t>My domain and dataset is pretty much aligned to real-world scenario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Source: </a:t>
            </a:r>
            <a:r>
              <a:rPr lang="en-GB" sz="1800" u="sng" dirty="0">
                <a:solidFill>
                  <a:srgbClr val="172B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https://www.kaggle.com/mirbektoktogaraev/should-this-loan-be-approved-or-denied?select=SBAnational.csv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6F413-F8F3-4747-A72C-40AACE285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08-Dec-2021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9E5B9-B427-4CFB-8753-595D37ACB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72325" y="6334120"/>
            <a:ext cx="4114800" cy="365125"/>
          </a:xfrm>
        </p:spPr>
        <p:txBody>
          <a:bodyPr/>
          <a:lstStyle/>
          <a:p>
            <a:pPr algn="r"/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Srini Narayanan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FB7B200-A35A-4201-B248-AB6024F82E66}"/>
              </a:ext>
            </a:extLst>
          </p:cNvPr>
          <p:cNvCxnSpPr/>
          <p:nvPr/>
        </p:nvCxnSpPr>
        <p:spPr>
          <a:xfrm>
            <a:off x="933450" y="971552"/>
            <a:ext cx="1035367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617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207947-9C88-4409-8554-8C9EC1F4F9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951" y="597693"/>
            <a:ext cx="4972050" cy="5662613"/>
          </a:xfr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EADA24-AEA3-4614-B97B-E6AEAB14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08-Dec-2021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424624E-81CC-41AC-BB2E-9D284267A463}"/>
              </a:ext>
            </a:extLst>
          </p:cNvPr>
          <p:cNvSpPr txBox="1">
            <a:spLocks/>
          </p:cNvSpPr>
          <p:nvPr/>
        </p:nvSpPr>
        <p:spPr>
          <a:xfrm>
            <a:off x="7172325" y="63341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1600">
                <a:solidFill>
                  <a:schemeClr val="accent5">
                    <a:lumMod val="75000"/>
                  </a:schemeClr>
                </a:solidFill>
              </a:rPr>
              <a:t>Srini Narayanan</a:t>
            </a:r>
            <a:endParaRPr lang="en-GB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879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Predict Default Risk of Small Businesses in USA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Default Risk of US‘ Small Businesses</dc:title>
  <dc:creator>Srinivasan Narayanan</dc:creator>
  <cp:lastModifiedBy>Srinivasan Narayanan</cp:lastModifiedBy>
  <cp:revision>10</cp:revision>
  <dcterms:created xsi:type="dcterms:W3CDTF">2021-12-07T21:01:58Z</dcterms:created>
  <dcterms:modified xsi:type="dcterms:W3CDTF">2021-12-08T15:49:43Z</dcterms:modified>
</cp:coreProperties>
</file>