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M</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N </a:t>
            </a:r>
            <a:r>
              <a:rPr altLang="en-IN" sz="2400" lang="en-US">
                <a:solidFill>
                  <a:schemeClr val="dk1"/>
                </a:solidFill>
                <a:latin typeface="Calibri"/>
                <a:ea typeface="Calibri"/>
                <a:cs typeface="Calibri"/>
                <a:sym typeface="Calibri"/>
              </a:rPr>
              <a:t>P</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312</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1</a:t>
            </a:r>
            <a:r>
              <a:rPr altLang="en-IN" sz="2400" lang="en-US">
                <a:solidFill>
                  <a:schemeClr val="dk1"/>
                </a:solidFill>
                <a:latin typeface="Calibri"/>
                <a:ea typeface="Calibri"/>
                <a:cs typeface="Calibri"/>
                <a:sym typeface="Calibri"/>
              </a:rPr>
              <a:t>5</a:t>
            </a:r>
            <a:r>
              <a:rPr altLang="en-IN" sz="2400" lang="en-US">
                <a:solidFill>
                  <a:schemeClr val="dk1"/>
                </a:solidFill>
                <a:latin typeface="Calibri"/>
                <a:ea typeface="Calibri"/>
                <a:cs typeface="Calibri"/>
                <a:sym typeface="Calibri"/>
              </a:rPr>
              <a:t>5</a:t>
            </a:r>
            <a:r>
              <a:rPr altLang="en-IN" sz="2400" lang="en-US">
                <a:solidFill>
                  <a:schemeClr val="dk1"/>
                </a:solidFill>
                <a:latin typeface="Calibri"/>
                <a:ea typeface="Calibri"/>
                <a:cs typeface="Calibri"/>
                <a:sym typeface="Calibri"/>
              </a:rPr>
              <a:t>4</a:t>
            </a:r>
            <a:r>
              <a:rPr altLang="en-IN" sz="2400" lang="en-US">
                <a:solidFill>
                  <a:schemeClr val="dk1"/>
                </a:solidFill>
                <a:latin typeface="Calibri"/>
                <a:ea typeface="Calibri"/>
                <a:cs typeface="Calibri"/>
                <a:sym typeface="Calibri"/>
              </a:rPr>
              <a:t>4</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a:t>
            </a:r>
            <a:r>
              <a:rPr altLang="en-IN" sz="2400" lang="en-US">
                <a:solidFill>
                  <a:schemeClr val="dk1"/>
                </a:solidFill>
                <a:latin typeface="Calibri"/>
                <a:ea typeface="Calibri"/>
                <a:cs typeface="Calibri"/>
                <a:sym typeface="Calibri"/>
              </a:rPr>
              <a:t>P</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ician </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llege </a:t>
            </a:r>
            <a:r>
              <a:rPr altLang="en-IN" sz="2400" lang="en-US">
                <a:solidFill>
                  <a:schemeClr val="dk1"/>
                </a:solidFill>
                <a:latin typeface="Calibri"/>
                <a:ea typeface="Calibri"/>
                <a:cs typeface="Calibri"/>
                <a:sym typeface="Calibri"/>
              </a:rPr>
              <a:t>of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&amp;</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g</a:t>
            </a:r>
            <a:r>
              <a:rPr altLang="en-IN" sz="2400" lang="en-US">
                <a:solidFill>
                  <a:schemeClr val="dk1"/>
                </a:solidFill>
                <a:latin typeface="Calibri"/>
                <a:ea typeface="Calibri"/>
                <a:cs typeface="Calibri"/>
                <a:sym typeface="Calibri"/>
              </a:rPr>
              <a:t>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2696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815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1700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5454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2024-08-31T15:42:38Z</dcterms:created>
  <dcterms:modified xsi:type="dcterms:W3CDTF">2024-09-17T14:38:49Z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3b1085d26ec84d66927eb01fd52ec392</vt:lpwstr>
  </property>
</Properties>
</file>