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NAME:J.SRINIVASAN</a:t>
            </a:r>
            <a:endParaRPr lang="en-US" sz="2400" dirty="0"/>
          </a:p>
          <a:p>
            <a:r>
              <a:rPr lang="en-US" sz="2400" dirty="0"/>
              <a:t>REGISTER NO:312215240</a:t>
            </a:r>
          </a:p>
          <a:p>
            <a:r>
              <a:rPr lang="en-US" sz="2400" dirty="0"/>
              <a:t>DEPARTMENT:B.COM(GENERAL) COMMERCE </a:t>
            </a:r>
          </a:p>
          <a:p>
            <a:r>
              <a:rPr lang="en-US" sz="2400" dirty="0"/>
              <a:t>COLLEGE:J.H.A.Agarsen college Madhavaram Chennai-600060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janakiramansrinivasan25@gmail.com</cp:lastModifiedBy>
  <cp:revision>13</cp:revision>
  <dcterms:created xsi:type="dcterms:W3CDTF">2024-03-29T15:07:22Z</dcterms:created>
  <dcterms:modified xsi:type="dcterms:W3CDTF">2024-09-25T07:25:30Z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